
<file path=[Content_Types].xml><?xml version="1.0" encoding="utf-8"?>
<Types xmlns="http://schemas.openxmlformats.org/package/2006/content-types">
  <Default Extension="png" ContentType="image/png"/>
  <Default Extension="m4a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70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xmlns="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xmlns="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9.11.2021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xmlns="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xmlns="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9.11.2021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4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xmlns="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xmlns="" id="{4821B2A9-105E-4A39-81CD-059670C32F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5680" y="6041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xmlns="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xmlns="" id="{6283F864-E3D1-457B-865A-DDC32254D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Slide 9">
            <a:hlinkClick r:id="" action="ppaction://media"/>
            <a:extLst>
              <a:ext uri="{FF2B5EF4-FFF2-40B4-BE49-F238E27FC236}">
                <a16:creationId xmlns:a16="http://schemas.microsoft.com/office/drawing/2014/main" xmlns="" id="{55F729BA-9F1B-45AA-B2F5-CD5FC8E790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4180" y="6094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xmlns="" id="{56C94072-1B34-48FB-9A9C-5A9A0FFC8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xmlns="" id="{1D5941F3-0256-4E90-BBBC-5A6EDEB8E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xmlns="" id="{A5019358-4900-4555-99FF-EF6AE90B8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97F59D-628C-4053-B41F-489D0045F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BA75F4A0-FEAF-4F1B-9C48-7688BF9D4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xmlns="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1EC79F3-0DE6-47BA-9C5C-039C54F4A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86C2B07-2A41-4CB1-9C51-F037AF417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3F67AAC-C977-4759-A5C8-6BC998F96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xmlns="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  <p:pic>
        <p:nvPicPr>
          <p:cNvPr id="2" name="Камелия(слайд 2)">
            <a:hlinkClick r:id="" action="ppaction://media"/>
            <a:extLst>
              <a:ext uri="{FF2B5EF4-FFF2-40B4-BE49-F238E27FC236}">
                <a16:creationId xmlns:a16="http://schemas.microsoft.com/office/drawing/2014/main" xmlns="" id="{55D59DC7-AE04-47A9-BD19-AE430960F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92446" y="565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xmlns="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xmlns="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xmlns="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90622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xmlns="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xmlns="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xmlns="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dirty="0"/>
                        <a:t>Dimit</a:t>
                      </a:r>
                      <a:r>
                        <a:rPr lang="en-US" sz="2800" dirty="0"/>
                        <a:t>a</a:t>
                      </a:r>
                      <a:r>
                        <a:rPr lang="bg-BG" sz="2800" dirty="0"/>
                        <a:t>r 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xmlns="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xmlns="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QA 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xmlns="" val="3177275793"/>
                  </a:ext>
                </a:extLst>
              </a:tr>
            </a:tbl>
          </a:graphicData>
        </a:graphic>
      </p:graphicFrame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xmlns="" id="{1FEB6FFA-C025-4DDA-922D-D1A6E4F5E7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654" y="6028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xmlns="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xmlns="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xmlns="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35383F2B-0D6A-4B1A-BA43-A65A34B3B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xmlns="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xmlns="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xmlns="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xmlns="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xmlns="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Slide 5">
            <a:hlinkClick r:id="" action="ppaction://media"/>
            <a:extLst>
              <a:ext uri="{FF2B5EF4-FFF2-40B4-BE49-F238E27FC236}">
                <a16:creationId xmlns:a16="http://schemas.microsoft.com/office/drawing/2014/main" xmlns="" id="{C79E50C3-73CD-4225-930C-1CF7220AE32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56.0544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3256" y="6069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smtClean="0"/>
              <a:t>Logos and Design</a:t>
            </a:r>
            <a:endParaRPr lang="bg-BG" sz="4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7" y="1500538"/>
            <a:ext cx="2721335" cy="167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24" y="1403590"/>
            <a:ext cx="2512996" cy="177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59" y="3782375"/>
            <a:ext cx="2843293" cy="1754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02" y="1315116"/>
            <a:ext cx="2549517" cy="254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59" y="4356341"/>
            <a:ext cx="2785202" cy="1719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5" y="3782375"/>
            <a:ext cx="2629999" cy="1623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xmlns="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xmlns="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xmlns="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xmlns="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xmlns="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xmlns="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  <p:pic>
        <p:nvPicPr>
          <p:cNvPr id="3" name="Камелия(слайд 6) 1 (1)">
            <a:hlinkClick r:id="" action="ppaction://media"/>
            <a:extLst>
              <a:ext uri="{FF2B5EF4-FFF2-40B4-BE49-F238E27FC236}">
                <a16:creationId xmlns:a16="http://schemas.microsoft.com/office/drawing/2014/main" xmlns="" id="{E786ADEE-D86B-4E69-9F75-8ABD19B81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8487" y="6101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xmlns="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xmlns="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xmlns="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xmlns="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Multiplayer</a:t>
            </a:r>
            <a:endParaRPr lang="bg-BG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timer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add score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</p:txBody>
      </p:sp>
      <p:pic>
        <p:nvPicPr>
          <p:cNvPr id="4" name="8">
            <a:hlinkClick r:id="" action="ppaction://media"/>
            <a:extLst>
              <a:ext uri="{FF2B5EF4-FFF2-40B4-BE49-F238E27FC236}">
                <a16:creationId xmlns:a16="http://schemas.microsoft.com/office/drawing/2014/main" xmlns="" id="{943A79AB-5EE4-456C-A3CD-95EBACFF7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851" y="5972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18</TotalTime>
  <Words>89</Words>
  <Application>Microsoft Office PowerPoint</Application>
  <PresentationFormat>По избор</PresentationFormat>
  <Paragraphs>35</Paragraphs>
  <Slides>11</Slides>
  <Notes>0</Notes>
  <HiddenSlides>0</HiddenSlides>
  <MMClips>7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Изрязване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Demonstration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Vesi</cp:lastModifiedBy>
  <cp:revision>433</cp:revision>
  <dcterms:created xsi:type="dcterms:W3CDTF">2021-11-07T02:00:52Z</dcterms:created>
  <dcterms:modified xsi:type="dcterms:W3CDTF">2021-11-09T04:16:00Z</dcterms:modified>
</cp:coreProperties>
</file>