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1" r:id="rId4"/>
    <p:sldId id="269" r:id="rId5"/>
    <p:sldId id="275" r:id="rId6"/>
    <p:sldId id="277" r:id="rId7"/>
    <p:sldId id="276" r:id="rId8"/>
    <p:sldId id="281" r:id="rId9"/>
    <p:sldId id="279" r:id="rId10"/>
    <p:sldId id="280" r:id="rId11"/>
  </p:sldIdLst>
  <p:sldSz cx="9144000" cy="5143500" type="screen16x9"/>
  <p:notesSz cx="6858000" cy="9144000"/>
  <p:embeddedFontLst>
    <p:embeddedFont>
      <p:font typeface="Raleway" charset="-52"/>
      <p:regular r:id="rId13"/>
      <p:bold r:id="rId14"/>
      <p:italic r:id="rId15"/>
      <p:boldItalic r:id="rId16"/>
    </p:embeddedFont>
    <p:embeddedFont>
      <p:font typeface="Raleway SemiBold" charset="-52"/>
      <p:regular r:id="rId17"/>
      <p:bold r:id="rId18"/>
      <p:italic r:id="rId19"/>
      <p:boldItalic r:id="rId20"/>
    </p:embeddedFont>
    <p:embeddedFont>
      <p:font typeface="Lobster" charset="-52"/>
      <p:regular r:id="rId21"/>
    </p:embeddedFont>
    <p:embeddedFont>
      <p:font typeface="Raleway Medium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DA2909A-2DF7-41E9-A583-CF6E3487EBEB}">
  <a:tblStyle styleId="{8DA2909A-2DF7-41E9-A583-CF6E3487E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0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284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8e099e9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8e099e9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64b6c601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64b6c601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0c6635d8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0c6635d8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87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4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16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16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40b5c75b4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40b5c75b4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4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397023" y="-4619695"/>
            <a:ext cx="15831771" cy="13574192"/>
            <a:chOff x="-5397023" y="-4619695"/>
            <a:chExt cx="15831771" cy="13574192"/>
          </a:xfrm>
        </p:grpSpPr>
        <p:sp>
          <p:nvSpPr>
            <p:cNvPr id="10" name="Google Shape;10;p2"/>
            <p:cNvSpPr/>
            <p:nvPr/>
          </p:nvSpPr>
          <p:spPr>
            <a:xfrm rot="-2864403">
              <a:off x="3619463" y="-1462604"/>
              <a:ext cx="4981685" cy="7159443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3674772">
              <a:off x="-2421775" y="1469028"/>
              <a:ext cx="4981653" cy="7159448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4484137">
              <a:off x="-3778629" y="-4854033"/>
              <a:ext cx="4981663" cy="7159489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30826" y="1518528"/>
            <a:ext cx="4682400" cy="1185300"/>
          </a:xfrm>
          <a:prstGeom prst="rect">
            <a:avLst/>
          </a:prstGeom>
          <a:effectLst>
            <a:outerShdw dist="66675" dir="132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240950" y="3527582"/>
            <a:ext cx="26622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3046851" y="2537186"/>
            <a:ext cx="33804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-8260601">
            <a:off x="-6009524" y="1591234"/>
            <a:ext cx="8845465" cy="9302402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" name="Google Shape;37;p5"/>
          <p:cNvSpPr/>
          <p:nvPr/>
        </p:nvSpPr>
        <p:spPr>
          <a:xfrm rot="-1314774">
            <a:off x="6923968" y="-2246813"/>
            <a:ext cx="8845458" cy="9302403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314538" y="3035990"/>
            <a:ext cx="2838900" cy="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4990563" y="3035990"/>
            <a:ext cx="2838900" cy="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2579950" y="451712"/>
            <a:ext cx="3984300" cy="8865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347699" y="4650811"/>
            <a:ext cx="6448594" cy="40450"/>
          </a:xfrm>
          <a:custGeom>
            <a:avLst/>
            <a:gdLst/>
            <a:ahLst/>
            <a:cxnLst/>
            <a:rect l="l" t="t" r="r" b="b"/>
            <a:pathLst>
              <a:path w="17747" h="902" extrusionOk="0">
                <a:moveTo>
                  <a:pt x="601" y="1"/>
                </a:moveTo>
                <a:cubicBezTo>
                  <a:pt x="0" y="1"/>
                  <a:pt x="0" y="901"/>
                  <a:pt x="601" y="901"/>
                </a:cubicBezTo>
                <a:lnTo>
                  <a:pt x="17179" y="901"/>
                </a:lnTo>
                <a:cubicBezTo>
                  <a:pt x="17746" y="901"/>
                  <a:pt x="17746" y="1"/>
                  <a:pt x="17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95250" dir="15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699769" y="530132"/>
            <a:ext cx="1069500" cy="710131"/>
            <a:chOff x="912418" y="793624"/>
            <a:chExt cx="900253" cy="710131"/>
          </a:xfrm>
        </p:grpSpPr>
        <p:sp>
          <p:nvSpPr>
            <p:cNvPr id="43" name="Google Shape;43;p5"/>
            <p:cNvSpPr/>
            <p:nvPr/>
          </p:nvSpPr>
          <p:spPr>
            <a:xfrm>
              <a:off x="1188273" y="793624"/>
              <a:ext cx="433468" cy="108064"/>
            </a:xfrm>
            <a:custGeom>
              <a:avLst/>
              <a:gdLst/>
              <a:ahLst/>
              <a:cxnLst/>
              <a:rect l="l" t="t" r="r" b="b"/>
              <a:pathLst>
                <a:path w="9667" h="2410" extrusionOk="0">
                  <a:moveTo>
                    <a:pt x="687" y="1"/>
                  </a:moveTo>
                  <a:cubicBezTo>
                    <a:pt x="197" y="1"/>
                    <a:pt x="0" y="777"/>
                    <a:pt x="514" y="905"/>
                  </a:cubicBezTo>
                  <a:lnTo>
                    <a:pt x="8886" y="2406"/>
                  </a:lnTo>
                  <a:cubicBezTo>
                    <a:pt x="8907" y="2409"/>
                    <a:pt x="8927" y="2410"/>
                    <a:pt x="8946" y="2410"/>
                  </a:cubicBezTo>
                  <a:cubicBezTo>
                    <a:pt x="9439" y="2410"/>
                    <a:pt x="9666" y="1634"/>
                    <a:pt x="9153" y="1506"/>
                  </a:cubicBezTo>
                  <a:lnTo>
                    <a:pt x="747" y="4"/>
                  </a:lnTo>
                  <a:cubicBezTo>
                    <a:pt x="727" y="2"/>
                    <a:pt x="707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977929" y="1025626"/>
              <a:ext cx="794296" cy="40446"/>
            </a:xfrm>
            <a:custGeom>
              <a:avLst/>
              <a:gdLst/>
              <a:ahLst/>
              <a:cxnLst/>
              <a:rect l="l" t="t" r="r" b="b"/>
              <a:pathLst>
                <a:path w="17714" h="902" extrusionOk="0">
                  <a:moveTo>
                    <a:pt x="535" y="1"/>
                  </a:moveTo>
                  <a:cubicBezTo>
                    <a:pt x="1" y="1"/>
                    <a:pt x="1" y="901"/>
                    <a:pt x="535" y="901"/>
                  </a:cubicBezTo>
                  <a:lnTo>
                    <a:pt x="17146" y="901"/>
                  </a:lnTo>
                  <a:cubicBezTo>
                    <a:pt x="17713" y="901"/>
                    <a:pt x="17713" y="1"/>
                    <a:pt x="17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12418" y="1171849"/>
              <a:ext cx="900253" cy="210479"/>
            </a:xfrm>
            <a:custGeom>
              <a:avLst/>
              <a:gdLst/>
              <a:ahLst/>
              <a:cxnLst/>
              <a:rect l="l" t="t" r="r" b="b"/>
              <a:pathLst>
                <a:path w="20077" h="4694" extrusionOk="0">
                  <a:moveTo>
                    <a:pt x="19401" y="1"/>
                  </a:moveTo>
                  <a:cubicBezTo>
                    <a:pt x="19371" y="1"/>
                    <a:pt x="19340" y="3"/>
                    <a:pt x="19308" y="9"/>
                  </a:cubicBezTo>
                  <a:cubicBezTo>
                    <a:pt x="13037" y="1243"/>
                    <a:pt x="6766" y="2544"/>
                    <a:pt x="494" y="3812"/>
                  </a:cubicBezTo>
                  <a:cubicBezTo>
                    <a:pt x="0" y="3966"/>
                    <a:pt x="135" y="4693"/>
                    <a:pt x="636" y="4693"/>
                  </a:cubicBezTo>
                  <a:cubicBezTo>
                    <a:pt x="675" y="4693"/>
                    <a:pt x="717" y="4689"/>
                    <a:pt x="761" y="4679"/>
                  </a:cubicBezTo>
                  <a:cubicBezTo>
                    <a:pt x="6999" y="3411"/>
                    <a:pt x="13304" y="2144"/>
                    <a:pt x="19541" y="876"/>
                  </a:cubicBezTo>
                  <a:cubicBezTo>
                    <a:pt x="20077" y="750"/>
                    <a:pt x="19899" y="1"/>
                    <a:pt x="19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377902" y="1373494"/>
              <a:ext cx="361052" cy="130260"/>
            </a:xfrm>
            <a:custGeom>
              <a:avLst/>
              <a:gdLst/>
              <a:ahLst/>
              <a:cxnLst/>
              <a:rect l="l" t="t" r="r" b="b"/>
              <a:pathLst>
                <a:path w="8052" h="2905" extrusionOk="0">
                  <a:moveTo>
                    <a:pt x="7418" y="1"/>
                  </a:moveTo>
                  <a:cubicBezTo>
                    <a:pt x="7379" y="1"/>
                    <a:pt x="7337" y="5"/>
                    <a:pt x="7292" y="15"/>
                  </a:cubicBezTo>
                  <a:cubicBezTo>
                    <a:pt x="5024" y="682"/>
                    <a:pt x="2756" y="1349"/>
                    <a:pt x="488" y="2017"/>
                  </a:cubicBezTo>
                  <a:cubicBezTo>
                    <a:pt x="0" y="2169"/>
                    <a:pt x="153" y="2905"/>
                    <a:pt x="614" y="2905"/>
                  </a:cubicBezTo>
                  <a:cubicBezTo>
                    <a:pt x="658" y="2905"/>
                    <a:pt x="705" y="2898"/>
                    <a:pt x="754" y="2884"/>
                  </a:cubicBezTo>
                  <a:cubicBezTo>
                    <a:pt x="2989" y="2217"/>
                    <a:pt x="5291" y="1550"/>
                    <a:pt x="7526" y="882"/>
                  </a:cubicBezTo>
                  <a:cubicBezTo>
                    <a:pt x="8051" y="728"/>
                    <a:pt x="7918" y="1"/>
                    <a:pt x="7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7374821" y="530132"/>
            <a:ext cx="1069598" cy="710131"/>
            <a:chOff x="7333997" y="793624"/>
            <a:chExt cx="901777" cy="710131"/>
          </a:xfrm>
        </p:grpSpPr>
        <p:sp>
          <p:nvSpPr>
            <p:cNvPr id="48" name="Google Shape;48;p5"/>
            <p:cNvSpPr/>
            <p:nvPr/>
          </p:nvSpPr>
          <p:spPr>
            <a:xfrm>
              <a:off x="7523670" y="793624"/>
              <a:ext cx="434455" cy="106764"/>
            </a:xfrm>
            <a:custGeom>
              <a:avLst/>
              <a:gdLst/>
              <a:ahLst/>
              <a:cxnLst/>
              <a:rect l="l" t="t" r="r" b="b"/>
              <a:pathLst>
                <a:path w="9689" h="2381" extrusionOk="0">
                  <a:moveTo>
                    <a:pt x="8970" y="1"/>
                  </a:moveTo>
                  <a:cubicBezTo>
                    <a:pt x="8950" y="1"/>
                    <a:pt x="8930" y="2"/>
                    <a:pt x="8910" y="4"/>
                  </a:cubicBezTo>
                  <a:lnTo>
                    <a:pt x="537" y="1506"/>
                  </a:lnTo>
                  <a:cubicBezTo>
                    <a:pt x="1" y="1600"/>
                    <a:pt x="181" y="2381"/>
                    <a:pt x="681" y="2381"/>
                  </a:cubicBezTo>
                  <a:cubicBezTo>
                    <a:pt x="710" y="2381"/>
                    <a:pt x="740" y="2378"/>
                    <a:pt x="771" y="2373"/>
                  </a:cubicBezTo>
                  <a:lnTo>
                    <a:pt x="9143" y="905"/>
                  </a:lnTo>
                  <a:cubicBezTo>
                    <a:pt x="9689" y="777"/>
                    <a:pt x="9463" y="1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372738" y="1025626"/>
              <a:ext cx="795775" cy="40446"/>
            </a:xfrm>
            <a:custGeom>
              <a:avLst/>
              <a:gdLst/>
              <a:ahLst/>
              <a:cxnLst/>
              <a:rect l="l" t="t" r="r" b="b"/>
              <a:pathLst>
                <a:path w="17747" h="902" extrusionOk="0">
                  <a:moveTo>
                    <a:pt x="601" y="1"/>
                  </a:moveTo>
                  <a:cubicBezTo>
                    <a:pt x="0" y="1"/>
                    <a:pt x="0" y="901"/>
                    <a:pt x="601" y="901"/>
                  </a:cubicBezTo>
                  <a:lnTo>
                    <a:pt x="17179" y="901"/>
                  </a:lnTo>
                  <a:cubicBezTo>
                    <a:pt x="17746" y="901"/>
                    <a:pt x="17746" y="1"/>
                    <a:pt x="17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333997" y="1173104"/>
              <a:ext cx="901777" cy="210434"/>
            </a:xfrm>
            <a:custGeom>
              <a:avLst/>
              <a:gdLst/>
              <a:ahLst/>
              <a:cxnLst/>
              <a:rect l="l" t="t" r="r" b="b"/>
              <a:pathLst>
                <a:path w="20111" h="4693" extrusionOk="0">
                  <a:moveTo>
                    <a:pt x="652" y="1"/>
                  </a:moveTo>
                  <a:cubicBezTo>
                    <a:pt x="169" y="1"/>
                    <a:pt x="0" y="788"/>
                    <a:pt x="497" y="881"/>
                  </a:cubicBezTo>
                  <a:cubicBezTo>
                    <a:pt x="6769" y="2149"/>
                    <a:pt x="13040" y="3450"/>
                    <a:pt x="19311" y="4684"/>
                  </a:cubicBezTo>
                  <a:cubicBezTo>
                    <a:pt x="19343" y="4690"/>
                    <a:pt x="19374" y="4693"/>
                    <a:pt x="19404" y="4693"/>
                  </a:cubicBezTo>
                  <a:cubicBezTo>
                    <a:pt x="19905" y="4693"/>
                    <a:pt x="20111" y="3943"/>
                    <a:pt x="19544" y="3817"/>
                  </a:cubicBezTo>
                  <a:cubicBezTo>
                    <a:pt x="13307" y="2549"/>
                    <a:pt x="7002" y="1282"/>
                    <a:pt x="764" y="14"/>
                  </a:cubicBezTo>
                  <a:cubicBezTo>
                    <a:pt x="725" y="5"/>
                    <a:pt x="688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7407714" y="1373181"/>
              <a:ext cx="359348" cy="130574"/>
            </a:xfrm>
            <a:custGeom>
              <a:avLst/>
              <a:gdLst/>
              <a:ahLst/>
              <a:cxnLst/>
              <a:rect l="l" t="t" r="r" b="b"/>
              <a:pathLst>
                <a:path w="8014" h="2912" extrusionOk="0">
                  <a:moveTo>
                    <a:pt x="589" y="1"/>
                  </a:moveTo>
                  <a:cubicBezTo>
                    <a:pt x="153" y="1"/>
                    <a:pt x="1" y="737"/>
                    <a:pt x="488" y="889"/>
                  </a:cubicBezTo>
                  <a:cubicBezTo>
                    <a:pt x="2723" y="1557"/>
                    <a:pt x="5024" y="2224"/>
                    <a:pt x="7293" y="2891"/>
                  </a:cubicBezTo>
                  <a:cubicBezTo>
                    <a:pt x="7342" y="2905"/>
                    <a:pt x="7389" y="2912"/>
                    <a:pt x="7432" y="2912"/>
                  </a:cubicBezTo>
                  <a:cubicBezTo>
                    <a:pt x="7889" y="2912"/>
                    <a:pt x="8014" y="2176"/>
                    <a:pt x="7526" y="2024"/>
                  </a:cubicBezTo>
                  <a:cubicBezTo>
                    <a:pt x="5291" y="1356"/>
                    <a:pt x="2990" y="689"/>
                    <a:pt x="721" y="22"/>
                  </a:cubicBezTo>
                  <a:cubicBezTo>
                    <a:pt x="675" y="8"/>
                    <a:pt x="631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bl" rotWithShape="0">
                <a:schemeClr val="dk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790650" y="1688888"/>
            <a:ext cx="1886700" cy="5814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466675" y="1688879"/>
            <a:ext cx="1886700" cy="5814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525" y="533025"/>
            <a:ext cx="7703100" cy="8865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 rot="257422">
            <a:off x="-1638173" y="-1258737"/>
            <a:ext cx="5717480" cy="9557952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 rot="-10701159" flipH="1">
            <a:off x="2904728" y="-7284759"/>
            <a:ext cx="10459367" cy="20647001"/>
          </a:xfrm>
          <a:custGeom>
            <a:avLst/>
            <a:gdLst/>
            <a:ahLst/>
            <a:cxnLst/>
            <a:rect l="l" t="t" r="r" b="b"/>
            <a:pathLst>
              <a:path w="20616" h="36940" extrusionOk="0">
                <a:moveTo>
                  <a:pt x="12664" y="1952"/>
                </a:moveTo>
                <a:cubicBezTo>
                  <a:pt x="12970" y="1952"/>
                  <a:pt x="13285" y="2035"/>
                  <a:pt x="13610" y="2211"/>
                </a:cubicBezTo>
                <a:cubicBezTo>
                  <a:pt x="14377" y="2612"/>
                  <a:pt x="14678" y="3279"/>
                  <a:pt x="14744" y="4079"/>
                </a:cubicBezTo>
                <a:cubicBezTo>
                  <a:pt x="14811" y="4847"/>
                  <a:pt x="14611" y="5547"/>
                  <a:pt x="14377" y="6248"/>
                </a:cubicBezTo>
                <a:cubicBezTo>
                  <a:pt x="14044" y="7182"/>
                  <a:pt x="13577" y="7949"/>
                  <a:pt x="13043" y="8749"/>
                </a:cubicBezTo>
                <a:cubicBezTo>
                  <a:pt x="11976" y="10284"/>
                  <a:pt x="10741" y="11685"/>
                  <a:pt x="9307" y="13086"/>
                </a:cubicBezTo>
                <a:cubicBezTo>
                  <a:pt x="8907" y="11251"/>
                  <a:pt x="8507" y="9583"/>
                  <a:pt x="8607" y="7882"/>
                </a:cubicBezTo>
                <a:cubicBezTo>
                  <a:pt x="8740" y="6014"/>
                  <a:pt x="9307" y="4280"/>
                  <a:pt x="10741" y="2945"/>
                </a:cubicBezTo>
                <a:lnTo>
                  <a:pt x="11375" y="2445"/>
                </a:lnTo>
                <a:cubicBezTo>
                  <a:pt x="11791" y="2128"/>
                  <a:pt x="12218" y="1952"/>
                  <a:pt x="12664" y="1952"/>
                </a:cubicBezTo>
                <a:close/>
                <a:moveTo>
                  <a:pt x="6972" y="20958"/>
                </a:moveTo>
                <a:cubicBezTo>
                  <a:pt x="8306" y="24094"/>
                  <a:pt x="9941" y="27029"/>
                  <a:pt x="11809" y="29865"/>
                </a:cubicBezTo>
                <a:cubicBezTo>
                  <a:pt x="10575" y="30865"/>
                  <a:pt x="9274" y="31632"/>
                  <a:pt x="7739" y="32033"/>
                </a:cubicBezTo>
                <a:cubicBezTo>
                  <a:pt x="7526" y="32075"/>
                  <a:pt x="7321" y="32097"/>
                  <a:pt x="7124" y="32097"/>
                </a:cubicBezTo>
                <a:cubicBezTo>
                  <a:pt x="6394" y="32097"/>
                  <a:pt x="5777" y="31803"/>
                  <a:pt x="5304" y="31199"/>
                </a:cubicBezTo>
                <a:cubicBezTo>
                  <a:pt x="4037" y="29598"/>
                  <a:pt x="3470" y="27763"/>
                  <a:pt x="4137" y="25762"/>
                </a:cubicBezTo>
                <a:cubicBezTo>
                  <a:pt x="4737" y="24027"/>
                  <a:pt x="5738" y="22459"/>
                  <a:pt x="6972" y="20958"/>
                </a:cubicBezTo>
                <a:close/>
                <a:moveTo>
                  <a:pt x="11636" y="1"/>
                </a:moveTo>
                <a:cubicBezTo>
                  <a:pt x="11472" y="1"/>
                  <a:pt x="11308" y="4"/>
                  <a:pt x="11142" y="10"/>
                </a:cubicBezTo>
                <a:cubicBezTo>
                  <a:pt x="10041" y="43"/>
                  <a:pt x="8940" y="343"/>
                  <a:pt x="8006" y="1011"/>
                </a:cubicBezTo>
                <a:cubicBezTo>
                  <a:pt x="6205" y="2245"/>
                  <a:pt x="4937" y="3879"/>
                  <a:pt x="4404" y="6014"/>
                </a:cubicBezTo>
                <a:cubicBezTo>
                  <a:pt x="4037" y="7415"/>
                  <a:pt x="4003" y="8883"/>
                  <a:pt x="4170" y="10351"/>
                </a:cubicBezTo>
                <a:cubicBezTo>
                  <a:pt x="4404" y="12452"/>
                  <a:pt x="4871" y="14554"/>
                  <a:pt x="5504" y="16555"/>
                </a:cubicBezTo>
                <a:cubicBezTo>
                  <a:pt x="5571" y="16855"/>
                  <a:pt x="5571" y="17055"/>
                  <a:pt x="5304" y="17356"/>
                </a:cubicBezTo>
                <a:cubicBezTo>
                  <a:pt x="4704" y="18223"/>
                  <a:pt x="4070" y="19023"/>
                  <a:pt x="3403" y="19791"/>
                </a:cubicBezTo>
                <a:cubicBezTo>
                  <a:pt x="2536" y="20891"/>
                  <a:pt x="1735" y="22026"/>
                  <a:pt x="1068" y="23260"/>
                </a:cubicBezTo>
                <a:cubicBezTo>
                  <a:pt x="301" y="24694"/>
                  <a:pt x="0" y="26195"/>
                  <a:pt x="101" y="27763"/>
                </a:cubicBezTo>
                <a:cubicBezTo>
                  <a:pt x="267" y="29731"/>
                  <a:pt x="1035" y="31399"/>
                  <a:pt x="2636" y="32533"/>
                </a:cubicBezTo>
                <a:cubicBezTo>
                  <a:pt x="4121" y="33523"/>
                  <a:pt x="5766" y="34037"/>
                  <a:pt x="7513" y="34037"/>
                </a:cubicBezTo>
                <a:cubicBezTo>
                  <a:pt x="7884" y="34037"/>
                  <a:pt x="8260" y="34014"/>
                  <a:pt x="8640" y="33967"/>
                </a:cubicBezTo>
                <a:cubicBezTo>
                  <a:pt x="10375" y="33801"/>
                  <a:pt x="11976" y="33367"/>
                  <a:pt x="13410" y="32366"/>
                </a:cubicBezTo>
                <a:cubicBezTo>
                  <a:pt x="13500" y="32291"/>
                  <a:pt x="13584" y="32257"/>
                  <a:pt x="13663" y="32257"/>
                </a:cubicBezTo>
                <a:cubicBezTo>
                  <a:pt x="13760" y="32257"/>
                  <a:pt x="13852" y="32308"/>
                  <a:pt x="13944" y="32400"/>
                </a:cubicBezTo>
                <a:cubicBezTo>
                  <a:pt x="14511" y="32967"/>
                  <a:pt x="15045" y="33534"/>
                  <a:pt x="15578" y="34101"/>
                </a:cubicBezTo>
                <a:cubicBezTo>
                  <a:pt x="16212" y="34768"/>
                  <a:pt x="16879" y="35469"/>
                  <a:pt x="17513" y="36136"/>
                </a:cubicBezTo>
                <a:cubicBezTo>
                  <a:pt x="18045" y="36699"/>
                  <a:pt x="18753" y="36939"/>
                  <a:pt x="19527" y="36939"/>
                </a:cubicBezTo>
                <a:cubicBezTo>
                  <a:pt x="19578" y="36939"/>
                  <a:pt x="19630" y="36938"/>
                  <a:pt x="19681" y="36936"/>
                </a:cubicBezTo>
                <a:cubicBezTo>
                  <a:pt x="20315" y="36903"/>
                  <a:pt x="20615" y="36469"/>
                  <a:pt x="20382" y="35869"/>
                </a:cubicBezTo>
                <a:cubicBezTo>
                  <a:pt x="20215" y="35402"/>
                  <a:pt x="19948" y="34968"/>
                  <a:pt x="19715" y="34568"/>
                </a:cubicBezTo>
                <a:cubicBezTo>
                  <a:pt x="18881" y="33033"/>
                  <a:pt x="17780" y="31599"/>
                  <a:pt x="16779" y="30098"/>
                </a:cubicBezTo>
                <a:cubicBezTo>
                  <a:pt x="16446" y="29598"/>
                  <a:pt x="16446" y="29598"/>
                  <a:pt x="16812" y="29131"/>
                </a:cubicBezTo>
                <a:cubicBezTo>
                  <a:pt x="18147" y="27463"/>
                  <a:pt x="19114" y="25628"/>
                  <a:pt x="19915" y="23693"/>
                </a:cubicBezTo>
                <a:cubicBezTo>
                  <a:pt x="20248" y="22893"/>
                  <a:pt x="20448" y="22059"/>
                  <a:pt x="20448" y="21192"/>
                </a:cubicBezTo>
                <a:cubicBezTo>
                  <a:pt x="20448" y="20791"/>
                  <a:pt x="20315" y="20458"/>
                  <a:pt x="19948" y="20291"/>
                </a:cubicBezTo>
                <a:cubicBezTo>
                  <a:pt x="19833" y="20260"/>
                  <a:pt x="19718" y="20241"/>
                  <a:pt x="19605" y="20241"/>
                </a:cubicBezTo>
                <a:cubicBezTo>
                  <a:pt x="19358" y="20241"/>
                  <a:pt x="19120" y="20329"/>
                  <a:pt x="18914" y="20558"/>
                </a:cubicBezTo>
                <a:cubicBezTo>
                  <a:pt x="18614" y="20858"/>
                  <a:pt x="18414" y="21192"/>
                  <a:pt x="18180" y="21525"/>
                </a:cubicBezTo>
                <a:cubicBezTo>
                  <a:pt x="17513" y="22593"/>
                  <a:pt x="16846" y="23627"/>
                  <a:pt x="16112" y="24727"/>
                </a:cubicBezTo>
                <a:cubicBezTo>
                  <a:pt x="15745" y="25361"/>
                  <a:pt x="15311" y="25962"/>
                  <a:pt x="14878" y="26462"/>
                </a:cubicBezTo>
                <a:cubicBezTo>
                  <a:pt x="14778" y="26462"/>
                  <a:pt x="14744" y="26462"/>
                  <a:pt x="14744" y="26429"/>
                </a:cubicBezTo>
                <a:cubicBezTo>
                  <a:pt x="13110" y="23460"/>
                  <a:pt x="11742" y="20358"/>
                  <a:pt x="10541" y="17189"/>
                </a:cubicBezTo>
                <a:cubicBezTo>
                  <a:pt x="10441" y="16922"/>
                  <a:pt x="10541" y="16722"/>
                  <a:pt x="10708" y="16555"/>
                </a:cubicBezTo>
                <a:cubicBezTo>
                  <a:pt x="11108" y="16088"/>
                  <a:pt x="11575" y="15688"/>
                  <a:pt x="11976" y="15187"/>
                </a:cubicBezTo>
                <a:cubicBezTo>
                  <a:pt x="13310" y="13686"/>
                  <a:pt x="14778" y="12352"/>
                  <a:pt x="15979" y="10751"/>
                </a:cubicBezTo>
                <a:cubicBezTo>
                  <a:pt x="17179" y="9250"/>
                  <a:pt x="18080" y="7615"/>
                  <a:pt x="18480" y="5714"/>
                </a:cubicBezTo>
                <a:cubicBezTo>
                  <a:pt x="18714" y="4713"/>
                  <a:pt x="18714" y="3779"/>
                  <a:pt x="18213" y="2879"/>
                </a:cubicBezTo>
                <a:cubicBezTo>
                  <a:pt x="17746" y="2078"/>
                  <a:pt x="17113" y="1544"/>
                  <a:pt x="16379" y="1111"/>
                </a:cubicBezTo>
                <a:cubicBezTo>
                  <a:pt x="14889" y="320"/>
                  <a:pt x="13317" y="1"/>
                  <a:pt x="11636" y="1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3"/>
          <p:cNvGrpSpPr/>
          <p:nvPr/>
        </p:nvGrpSpPr>
        <p:grpSpPr>
          <a:xfrm>
            <a:off x="-2975669" y="-4305155"/>
            <a:ext cx="17186905" cy="14157247"/>
            <a:chOff x="-2975669" y="-4305155"/>
            <a:chExt cx="17186905" cy="14157247"/>
          </a:xfrm>
        </p:grpSpPr>
        <p:sp>
          <p:nvSpPr>
            <p:cNvPr id="121" name="Google Shape;121;p13"/>
            <p:cNvSpPr/>
            <p:nvPr/>
          </p:nvSpPr>
          <p:spPr>
            <a:xfrm rot="4315002">
              <a:off x="1184604" y="-4736892"/>
              <a:ext cx="4270158" cy="713846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-6643597" flipH="1">
              <a:off x="1711972" y="-4239805"/>
              <a:ext cx="7811623" cy="15420317"/>
            </a:xfrm>
            <a:custGeom>
              <a:avLst/>
              <a:gdLst/>
              <a:ahLst/>
              <a:cxnLst/>
              <a:rect l="l" t="t" r="r" b="b"/>
              <a:pathLst>
                <a:path w="20616" h="36940" extrusionOk="0">
                  <a:moveTo>
                    <a:pt x="12664" y="1952"/>
                  </a:moveTo>
                  <a:cubicBezTo>
                    <a:pt x="12970" y="1952"/>
                    <a:pt x="13285" y="2035"/>
                    <a:pt x="13610" y="2211"/>
                  </a:cubicBezTo>
                  <a:cubicBezTo>
                    <a:pt x="14377" y="2612"/>
                    <a:pt x="14678" y="3279"/>
                    <a:pt x="14744" y="4079"/>
                  </a:cubicBezTo>
                  <a:cubicBezTo>
                    <a:pt x="14811" y="4847"/>
                    <a:pt x="14611" y="5547"/>
                    <a:pt x="14377" y="6248"/>
                  </a:cubicBezTo>
                  <a:cubicBezTo>
                    <a:pt x="14044" y="7182"/>
                    <a:pt x="13577" y="7949"/>
                    <a:pt x="13043" y="8749"/>
                  </a:cubicBezTo>
                  <a:cubicBezTo>
                    <a:pt x="11976" y="10284"/>
                    <a:pt x="10741" y="11685"/>
                    <a:pt x="9307" y="13086"/>
                  </a:cubicBezTo>
                  <a:cubicBezTo>
                    <a:pt x="8907" y="11251"/>
                    <a:pt x="8507" y="9583"/>
                    <a:pt x="8607" y="7882"/>
                  </a:cubicBezTo>
                  <a:cubicBezTo>
                    <a:pt x="8740" y="6014"/>
                    <a:pt x="9307" y="4280"/>
                    <a:pt x="10741" y="2945"/>
                  </a:cubicBezTo>
                  <a:lnTo>
                    <a:pt x="11375" y="2445"/>
                  </a:lnTo>
                  <a:cubicBezTo>
                    <a:pt x="11791" y="2128"/>
                    <a:pt x="12218" y="1952"/>
                    <a:pt x="12664" y="1952"/>
                  </a:cubicBezTo>
                  <a:close/>
                  <a:moveTo>
                    <a:pt x="6972" y="20958"/>
                  </a:moveTo>
                  <a:cubicBezTo>
                    <a:pt x="8306" y="24094"/>
                    <a:pt x="9941" y="27029"/>
                    <a:pt x="11809" y="29865"/>
                  </a:cubicBezTo>
                  <a:cubicBezTo>
                    <a:pt x="10575" y="30865"/>
                    <a:pt x="9274" y="31632"/>
                    <a:pt x="7739" y="32033"/>
                  </a:cubicBezTo>
                  <a:cubicBezTo>
                    <a:pt x="7526" y="32075"/>
                    <a:pt x="7321" y="32097"/>
                    <a:pt x="7124" y="32097"/>
                  </a:cubicBezTo>
                  <a:cubicBezTo>
                    <a:pt x="6394" y="32097"/>
                    <a:pt x="5777" y="31803"/>
                    <a:pt x="5304" y="31199"/>
                  </a:cubicBezTo>
                  <a:cubicBezTo>
                    <a:pt x="4037" y="29598"/>
                    <a:pt x="3470" y="27763"/>
                    <a:pt x="4137" y="25762"/>
                  </a:cubicBezTo>
                  <a:cubicBezTo>
                    <a:pt x="4737" y="24027"/>
                    <a:pt x="5738" y="22459"/>
                    <a:pt x="6972" y="20958"/>
                  </a:cubicBezTo>
                  <a:close/>
                  <a:moveTo>
                    <a:pt x="11636" y="1"/>
                  </a:moveTo>
                  <a:cubicBezTo>
                    <a:pt x="11472" y="1"/>
                    <a:pt x="11308" y="4"/>
                    <a:pt x="11142" y="10"/>
                  </a:cubicBezTo>
                  <a:cubicBezTo>
                    <a:pt x="10041" y="43"/>
                    <a:pt x="8940" y="343"/>
                    <a:pt x="8006" y="1011"/>
                  </a:cubicBezTo>
                  <a:cubicBezTo>
                    <a:pt x="6205" y="2245"/>
                    <a:pt x="4937" y="3879"/>
                    <a:pt x="4404" y="6014"/>
                  </a:cubicBezTo>
                  <a:cubicBezTo>
                    <a:pt x="4037" y="7415"/>
                    <a:pt x="4003" y="8883"/>
                    <a:pt x="4170" y="10351"/>
                  </a:cubicBezTo>
                  <a:cubicBezTo>
                    <a:pt x="4404" y="12452"/>
                    <a:pt x="4871" y="14554"/>
                    <a:pt x="5504" y="16555"/>
                  </a:cubicBezTo>
                  <a:cubicBezTo>
                    <a:pt x="5571" y="16855"/>
                    <a:pt x="5571" y="17055"/>
                    <a:pt x="5304" y="17356"/>
                  </a:cubicBezTo>
                  <a:cubicBezTo>
                    <a:pt x="4704" y="18223"/>
                    <a:pt x="4070" y="19023"/>
                    <a:pt x="3403" y="19791"/>
                  </a:cubicBezTo>
                  <a:cubicBezTo>
                    <a:pt x="2536" y="20891"/>
                    <a:pt x="1735" y="22026"/>
                    <a:pt x="1068" y="23260"/>
                  </a:cubicBezTo>
                  <a:cubicBezTo>
                    <a:pt x="301" y="24694"/>
                    <a:pt x="0" y="26195"/>
                    <a:pt x="101" y="27763"/>
                  </a:cubicBezTo>
                  <a:cubicBezTo>
                    <a:pt x="267" y="29731"/>
                    <a:pt x="1035" y="31399"/>
                    <a:pt x="2636" y="32533"/>
                  </a:cubicBezTo>
                  <a:cubicBezTo>
                    <a:pt x="4121" y="33523"/>
                    <a:pt x="5766" y="34037"/>
                    <a:pt x="7513" y="34037"/>
                  </a:cubicBezTo>
                  <a:cubicBezTo>
                    <a:pt x="7884" y="34037"/>
                    <a:pt x="8260" y="34014"/>
                    <a:pt x="8640" y="33967"/>
                  </a:cubicBezTo>
                  <a:cubicBezTo>
                    <a:pt x="10375" y="33801"/>
                    <a:pt x="11976" y="33367"/>
                    <a:pt x="13410" y="32366"/>
                  </a:cubicBezTo>
                  <a:cubicBezTo>
                    <a:pt x="13500" y="32291"/>
                    <a:pt x="13584" y="32257"/>
                    <a:pt x="13663" y="32257"/>
                  </a:cubicBezTo>
                  <a:cubicBezTo>
                    <a:pt x="13760" y="32257"/>
                    <a:pt x="13852" y="32308"/>
                    <a:pt x="13944" y="32400"/>
                  </a:cubicBezTo>
                  <a:cubicBezTo>
                    <a:pt x="14511" y="32967"/>
                    <a:pt x="15045" y="33534"/>
                    <a:pt x="15578" y="34101"/>
                  </a:cubicBezTo>
                  <a:cubicBezTo>
                    <a:pt x="16212" y="34768"/>
                    <a:pt x="16879" y="35469"/>
                    <a:pt x="17513" y="36136"/>
                  </a:cubicBezTo>
                  <a:cubicBezTo>
                    <a:pt x="18045" y="36699"/>
                    <a:pt x="18753" y="36939"/>
                    <a:pt x="19527" y="36939"/>
                  </a:cubicBezTo>
                  <a:cubicBezTo>
                    <a:pt x="19578" y="36939"/>
                    <a:pt x="19630" y="36938"/>
                    <a:pt x="19681" y="36936"/>
                  </a:cubicBezTo>
                  <a:cubicBezTo>
                    <a:pt x="20315" y="36903"/>
                    <a:pt x="20615" y="36469"/>
                    <a:pt x="20382" y="35869"/>
                  </a:cubicBezTo>
                  <a:cubicBezTo>
                    <a:pt x="20215" y="35402"/>
                    <a:pt x="19948" y="34968"/>
                    <a:pt x="19715" y="34568"/>
                  </a:cubicBezTo>
                  <a:cubicBezTo>
                    <a:pt x="18881" y="33033"/>
                    <a:pt x="17780" y="31599"/>
                    <a:pt x="16779" y="30098"/>
                  </a:cubicBezTo>
                  <a:cubicBezTo>
                    <a:pt x="16446" y="29598"/>
                    <a:pt x="16446" y="29598"/>
                    <a:pt x="16812" y="29131"/>
                  </a:cubicBezTo>
                  <a:cubicBezTo>
                    <a:pt x="18147" y="27463"/>
                    <a:pt x="19114" y="25628"/>
                    <a:pt x="19915" y="23693"/>
                  </a:cubicBezTo>
                  <a:cubicBezTo>
                    <a:pt x="20248" y="22893"/>
                    <a:pt x="20448" y="22059"/>
                    <a:pt x="20448" y="21192"/>
                  </a:cubicBezTo>
                  <a:cubicBezTo>
                    <a:pt x="20448" y="20791"/>
                    <a:pt x="20315" y="20458"/>
                    <a:pt x="19948" y="20291"/>
                  </a:cubicBezTo>
                  <a:cubicBezTo>
                    <a:pt x="19833" y="20260"/>
                    <a:pt x="19718" y="20241"/>
                    <a:pt x="19605" y="20241"/>
                  </a:cubicBezTo>
                  <a:cubicBezTo>
                    <a:pt x="19358" y="20241"/>
                    <a:pt x="19120" y="20329"/>
                    <a:pt x="18914" y="20558"/>
                  </a:cubicBezTo>
                  <a:cubicBezTo>
                    <a:pt x="18614" y="20858"/>
                    <a:pt x="18414" y="21192"/>
                    <a:pt x="18180" y="21525"/>
                  </a:cubicBezTo>
                  <a:cubicBezTo>
                    <a:pt x="17513" y="22593"/>
                    <a:pt x="16846" y="23627"/>
                    <a:pt x="16112" y="24727"/>
                  </a:cubicBezTo>
                  <a:cubicBezTo>
                    <a:pt x="15745" y="25361"/>
                    <a:pt x="15311" y="25962"/>
                    <a:pt x="14878" y="26462"/>
                  </a:cubicBezTo>
                  <a:cubicBezTo>
                    <a:pt x="14778" y="26462"/>
                    <a:pt x="14744" y="26462"/>
                    <a:pt x="14744" y="26429"/>
                  </a:cubicBezTo>
                  <a:cubicBezTo>
                    <a:pt x="13110" y="23460"/>
                    <a:pt x="11742" y="20358"/>
                    <a:pt x="10541" y="17189"/>
                  </a:cubicBezTo>
                  <a:cubicBezTo>
                    <a:pt x="10441" y="16922"/>
                    <a:pt x="10541" y="16722"/>
                    <a:pt x="10708" y="16555"/>
                  </a:cubicBezTo>
                  <a:cubicBezTo>
                    <a:pt x="11108" y="16088"/>
                    <a:pt x="11575" y="15688"/>
                    <a:pt x="11976" y="15187"/>
                  </a:cubicBezTo>
                  <a:cubicBezTo>
                    <a:pt x="13310" y="13686"/>
                    <a:pt x="14778" y="12352"/>
                    <a:pt x="15979" y="10751"/>
                  </a:cubicBezTo>
                  <a:cubicBezTo>
                    <a:pt x="17179" y="9250"/>
                    <a:pt x="18080" y="7615"/>
                    <a:pt x="18480" y="5714"/>
                  </a:cubicBezTo>
                  <a:cubicBezTo>
                    <a:pt x="18714" y="4713"/>
                    <a:pt x="18714" y="3779"/>
                    <a:pt x="18213" y="2879"/>
                  </a:cubicBezTo>
                  <a:cubicBezTo>
                    <a:pt x="17746" y="2078"/>
                    <a:pt x="17113" y="1544"/>
                    <a:pt x="16379" y="1111"/>
                  </a:cubicBezTo>
                  <a:cubicBezTo>
                    <a:pt x="14889" y="320"/>
                    <a:pt x="13317" y="1"/>
                    <a:pt x="11636" y="1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599200" y="2022575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5882750" y="2075575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1435194" y="1888385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3"/>
          </p:nvPr>
        </p:nvSpPr>
        <p:spPr>
          <a:xfrm>
            <a:off x="2056550" y="451702"/>
            <a:ext cx="5031000" cy="8865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4"/>
          </p:nvPr>
        </p:nvSpPr>
        <p:spPr>
          <a:xfrm>
            <a:off x="2599200" y="2627284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5"/>
          </p:nvPr>
        </p:nvSpPr>
        <p:spPr>
          <a:xfrm>
            <a:off x="5882750" y="2679459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435194" y="2495131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/>
          </p:nvPr>
        </p:nvSpPr>
        <p:spPr>
          <a:xfrm>
            <a:off x="2599200" y="3231993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5882750" y="3283343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9" hasCustomPrompt="1"/>
          </p:nvPr>
        </p:nvSpPr>
        <p:spPr>
          <a:xfrm>
            <a:off x="1435194" y="3101878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3"/>
          </p:nvPr>
        </p:nvSpPr>
        <p:spPr>
          <a:xfrm>
            <a:off x="2599200" y="3836701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5882750" y="3887228"/>
            <a:ext cx="1999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5" hasCustomPrompt="1"/>
          </p:nvPr>
        </p:nvSpPr>
        <p:spPr>
          <a:xfrm>
            <a:off x="1435194" y="3708624"/>
            <a:ext cx="865200" cy="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36" name="Google Shape;136;p13"/>
          <p:cNvGrpSpPr/>
          <p:nvPr/>
        </p:nvGrpSpPr>
        <p:grpSpPr>
          <a:xfrm>
            <a:off x="604410" y="116242"/>
            <a:ext cx="7952355" cy="1487421"/>
            <a:chOff x="604410" y="268642"/>
            <a:chExt cx="7952355" cy="1487421"/>
          </a:xfrm>
        </p:grpSpPr>
        <p:grpSp>
          <p:nvGrpSpPr>
            <p:cNvPr id="137" name="Google Shape;137;p13"/>
            <p:cNvGrpSpPr/>
            <p:nvPr/>
          </p:nvGrpSpPr>
          <p:grpSpPr>
            <a:xfrm>
              <a:off x="7237257" y="268642"/>
              <a:ext cx="1319508" cy="1286775"/>
              <a:chOff x="7825008" y="272967"/>
              <a:chExt cx="1319508" cy="1286775"/>
            </a:xfrm>
          </p:grpSpPr>
          <p:sp>
            <p:nvSpPr>
              <p:cNvPr id="138" name="Google Shape;138;p13"/>
              <p:cNvSpPr/>
              <p:nvPr/>
            </p:nvSpPr>
            <p:spPr>
              <a:xfrm rot="1817260">
                <a:off x="8498448" y="1173522"/>
                <a:ext cx="393559" cy="140487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823" extrusionOk="0">
                    <a:moveTo>
                      <a:pt x="9604" y="1"/>
                    </a:moveTo>
                    <a:cubicBezTo>
                      <a:pt x="9553" y="1"/>
                      <a:pt x="9499" y="8"/>
                      <a:pt x="9443" y="23"/>
                    </a:cubicBezTo>
                    <a:cubicBezTo>
                      <a:pt x="6474" y="790"/>
                      <a:pt x="3539" y="1624"/>
                      <a:pt x="670" y="2558"/>
                    </a:cubicBezTo>
                    <a:cubicBezTo>
                      <a:pt x="1" y="2802"/>
                      <a:pt x="164" y="3822"/>
                      <a:pt x="805" y="3822"/>
                    </a:cubicBezTo>
                    <a:cubicBezTo>
                      <a:pt x="867" y="3822"/>
                      <a:pt x="933" y="3813"/>
                      <a:pt x="1004" y="3792"/>
                    </a:cubicBezTo>
                    <a:cubicBezTo>
                      <a:pt x="3872" y="2825"/>
                      <a:pt x="6808" y="1991"/>
                      <a:pt x="9777" y="1224"/>
                    </a:cubicBezTo>
                    <a:cubicBezTo>
                      <a:pt x="10454" y="1039"/>
                      <a:pt x="10222" y="1"/>
                      <a:pt x="9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13"/>
              <p:cNvGrpSpPr/>
              <p:nvPr/>
            </p:nvGrpSpPr>
            <p:grpSpPr>
              <a:xfrm rot="899848">
                <a:off x="7941191" y="395897"/>
                <a:ext cx="1087143" cy="1040913"/>
                <a:chOff x="10396899" y="442939"/>
                <a:chExt cx="1870523" cy="1040944"/>
              </a:xfrm>
            </p:grpSpPr>
            <p:sp>
              <p:nvSpPr>
                <p:cNvPr id="140" name="Google Shape;140;p13"/>
                <p:cNvSpPr/>
                <p:nvPr/>
              </p:nvSpPr>
              <p:spPr>
                <a:xfrm rot="-420600">
                  <a:off x="10403966" y="1064891"/>
                  <a:ext cx="1856390" cy="81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27" h="2209" extrusionOk="0">
                      <a:moveTo>
                        <a:pt x="33433" y="0"/>
                      </a:moveTo>
                      <a:cubicBezTo>
                        <a:pt x="25090" y="0"/>
                        <a:pt x="16795" y="171"/>
                        <a:pt x="8473" y="538"/>
                      </a:cubicBezTo>
                      <a:cubicBezTo>
                        <a:pt x="5905" y="672"/>
                        <a:pt x="3336" y="805"/>
                        <a:pt x="801" y="972"/>
                      </a:cubicBezTo>
                      <a:cubicBezTo>
                        <a:pt x="21" y="1004"/>
                        <a:pt x="1" y="2209"/>
                        <a:pt x="741" y="2209"/>
                      </a:cubicBezTo>
                      <a:cubicBezTo>
                        <a:pt x="760" y="2209"/>
                        <a:pt x="780" y="2208"/>
                        <a:pt x="801" y="2206"/>
                      </a:cubicBezTo>
                      <a:cubicBezTo>
                        <a:pt x="9841" y="1672"/>
                        <a:pt x="18914" y="1372"/>
                        <a:pt x="28020" y="1305"/>
                      </a:cubicBezTo>
                      <a:cubicBezTo>
                        <a:pt x="29288" y="1289"/>
                        <a:pt x="30572" y="1280"/>
                        <a:pt x="31857" y="1280"/>
                      </a:cubicBezTo>
                      <a:cubicBezTo>
                        <a:pt x="33141" y="1280"/>
                        <a:pt x="34425" y="1289"/>
                        <a:pt x="35693" y="1305"/>
                      </a:cubicBezTo>
                      <a:cubicBezTo>
                        <a:pt x="36527" y="1272"/>
                        <a:pt x="36527" y="5"/>
                        <a:pt x="35693" y="5"/>
                      </a:cubicBezTo>
                      <a:cubicBezTo>
                        <a:pt x="34939" y="2"/>
                        <a:pt x="34186" y="0"/>
                        <a:pt x="334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10495232" y="831144"/>
                  <a:ext cx="216163" cy="12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3426" extrusionOk="0">
                      <a:moveTo>
                        <a:pt x="5400" y="0"/>
                      </a:moveTo>
                      <a:cubicBezTo>
                        <a:pt x="5289" y="0"/>
                        <a:pt x="5176" y="26"/>
                        <a:pt x="5071" y="73"/>
                      </a:cubicBezTo>
                      <a:cubicBezTo>
                        <a:pt x="3503" y="807"/>
                        <a:pt x="1902" y="1541"/>
                        <a:pt x="367" y="2275"/>
                      </a:cubicBezTo>
                      <a:cubicBezTo>
                        <a:pt x="67" y="2408"/>
                        <a:pt x="0" y="2842"/>
                        <a:pt x="134" y="3109"/>
                      </a:cubicBezTo>
                      <a:cubicBezTo>
                        <a:pt x="248" y="3338"/>
                        <a:pt x="457" y="3425"/>
                        <a:pt x="674" y="3425"/>
                      </a:cubicBezTo>
                      <a:cubicBezTo>
                        <a:pt x="773" y="3425"/>
                        <a:pt x="873" y="3407"/>
                        <a:pt x="968" y="3375"/>
                      </a:cubicBezTo>
                      <a:cubicBezTo>
                        <a:pt x="2535" y="2608"/>
                        <a:pt x="4137" y="1908"/>
                        <a:pt x="5671" y="1141"/>
                      </a:cubicBezTo>
                      <a:cubicBezTo>
                        <a:pt x="6005" y="1007"/>
                        <a:pt x="6071" y="607"/>
                        <a:pt x="5904" y="307"/>
                      </a:cubicBezTo>
                      <a:cubicBezTo>
                        <a:pt x="5796" y="90"/>
                        <a:pt x="5604" y="0"/>
                        <a:pt x="54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10934603" y="442939"/>
                  <a:ext cx="593276" cy="29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0" h="8966" extrusionOk="0">
                      <a:moveTo>
                        <a:pt x="18529" y="0"/>
                      </a:moveTo>
                      <a:cubicBezTo>
                        <a:pt x="18440" y="0"/>
                        <a:pt x="18345" y="20"/>
                        <a:pt x="18248" y="64"/>
                      </a:cubicBezTo>
                      <a:cubicBezTo>
                        <a:pt x="12377" y="2632"/>
                        <a:pt x="6506" y="5234"/>
                        <a:pt x="669" y="7803"/>
                      </a:cubicBezTo>
                      <a:cubicBezTo>
                        <a:pt x="0" y="8093"/>
                        <a:pt x="395" y="8966"/>
                        <a:pt x="1015" y="8966"/>
                      </a:cubicBezTo>
                      <a:cubicBezTo>
                        <a:pt x="1106" y="8966"/>
                        <a:pt x="1203" y="8947"/>
                        <a:pt x="1302" y="8904"/>
                      </a:cubicBezTo>
                      <a:cubicBezTo>
                        <a:pt x="7173" y="6302"/>
                        <a:pt x="13044" y="3733"/>
                        <a:pt x="18882" y="1131"/>
                      </a:cubicBezTo>
                      <a:cubicBezTo>
                        <a:pt x="19489" y="842"/>
                        <a:pt x="19118" y="0"/>
                        <a:pt x="185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 rot="196768">
                  <a:off x="10620893" y="1384182"/>
                  <a:ext cx="266355" cy="52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6" h="1461" extrusionOk="0">
                      <a:moveTo>
                        <a:pt x="6872" y="0"/>
                      </a:moveTo>
                      <a:cubicBezTo>
                        <a:pt x="5387" y="124"/>
                        <a:pt x="3885" y="193"/>
                        <a:pt x="2377" y="193"/>
                      </a:cubicBezTo>
                      <a:cubicBezTo>
                        <a:pt x="1852" y="193"/>
                        <a:pt x="1326" y="184"/>
                        <a:pt x="801" y="167"/>
                      </a:cubicBezTo>
                      <a:cubicBezTo>
                        <a:pt x="790" y="167"/>
                        <a:pt x="780" y="166"/>
                        <a:pt x="769" y="166"/>
                      </a:cubicBezTo>
                      <a:cubicBezTo>
                        <a:pt x="0" y="166"/>
                        <a:pt x="11" y="1369"/>
                        <a:pt x="801" y="1435"/>
                      </a:cubicBezTo>
                      <a:cubicBezTo>
                        <a:pt x="1326" y="1452"/>
                        <a:pt x="1850" y="1460"/>
                        <a:pt x="2372" y="1460"/>
                      </a:cubicBezTo>
                      <a:cubicBezTo>
                        <a:pt x="3872" y="1460"/>
                        <a:pt x="5363" y="1392"/>
                        <a:pt x="6872" y="1268"/>
                      </a:cubicBezTo>
                      <a:cubicBezTo>
                        <a:pt x="7205" y="1234"/>
                        <a:pt x="7506" y="968"/>
                        <a:pt x="7506" y="634"/>
                      </a:cubicBezTo>
                      <a:cubicBezTo>
                        <a:pt x="7506" y="334"/>
                        <a:pt x="7205" y="0"/>
                        <a:pt x="6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11177431" y="1411081"/>
                  <a:ext cx="1024491" cy="72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8" h="2045" extrusionOk="0">
                      <a:moveTo>
                        <a:pt x="712" y="1"/>
                      </a:moveTo>
                      <a:cubicBezTo>
                        <a:pt x="0" y="1"/>
                        <a:pt x="30" y="1176"/>
                        <a:pt x="800" y="1240"/>
                      </a:cubicBezTo>
                      <a:cubicBezTo>
                        <a:pt x="6934" y="1804"/>
                        <a:pt x="13127" y="2044"/>
                        <a:pt x="19295" y="2044"/>
                      </a:cubicBezTo>
                      <a:cubicBezTo>
                        <a:pt x="19702" y="2044"/>
                        <a:pt x="20108" y="2043"/>
                        <a:pt x="20514" y="2041"/>
                      </a:cubicBezTo>
                      <a:cubicBezTo>
                        <a:pt x="21348" y="2041"/>
                        <a:pt x="21348" y="773"/>
                        <a:pt x="20514" y="773"/>
                      </a:cubicBezTo>
                      <a:cubicBezTo>
                        <a:pt x="19853" y="780"/>
                        <a:pt x="19193" y="784"/>
                        <a:pt x="18532" y="784"/>
                      </a:cubicBezTo>
                      <a:cubicBezTo>
                        <a:pt x="12616" y="784"/>
                        <a:pt x="6681" y="516"/>
                        <a:pt x="800" y="6"/>
                      </a:cubicBezTo>
                      <a:cubicBezTo>
                        <a:pt x="769" y="2"/>
                        <a:pt x="740" y="1"/>
                        <a:pt x="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11201892" y="829421"/>
                  <a:ext cx="219830" cy="8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" h="2421" extrusionOk="0">
                      <a:moveTo>
                        <a:pt x="5277" y="1"/>
                      </a:moveTo>
                      <a:cubicBezTo>
                        <a:pt x="5221" y="1"/>
                        <a:pt x="5163" y="8"/>
                        <a:pt x="5102" y="23"/>
                      </a:cubicBezTo>
                      <a:cubicBezTo>
                        <a:pt x="3667" y="390"/>
                        <a:pt x="2200" y="824"/>
                        <a:pt x="732" y="1191"/>
                      </a:cubicBezTo>
                      <a:cubicBezTo>
                        <a:pt x="0" y="1374"/>
                        <a:pt x="216" y="2421"/>
                        <a:pt x="870" y="2421"/>
                      </a:cubicBezTo>
                      <a:cubicBezTo>
                        <a:pt x="932" y="2421"/>
                        <a:pt x="997" y="2412"/>
                        <a:pt x="1066" y="2392"/>
                      </a:cubicBezTo>
                      <a:cubicBezTo>
                        <a:pt x="2533" y="2025"/>
                        <a:pt x="4001" y="1624"/>
                        <a:pt x="5435" y="1224"/>
                      </a:cubicBezTo>
                      <a:cubicBezTo>
                        <a:pt x="6175" y="1039"/>
                        <a:pt x="5947" y="1"/>
                        <a:pt x="5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11619737" y="656045"/>
                  <a:ext cx="372198" cy="13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3823" extrusionOk="0">
                      <a:moveTo>
                        <a:pt x="9604" y="1"/>
                      </a:moveTo>
                      <a:cubicBezTo>
                        <a:pt x="9553" y="1"/>
                        <a:pt x="9499" y="8"/>
                        <a:pt x="9443" y="23"/>
                      </a:cubicBezTo>
                      <a:cubicBezTo>
                        <a:pt x="6474" y="790"/>
                        <a:pt x="3539" y="1624"/>
                        <a:pt x="670" y="2558"/>
                      </a:cubicBezTo>
                      <a:cubicBezTo>
                        <a:pt x="1" y="2802"/>
                        <a:pt x="164" y="3822"/>
                        <a:pt x="805" y="3822"/>
                      </a:cubicBezTo>
                      <a:cubicBezTo>
                        <a:pt x="867" y="3822"/>
                        <a:pt x="933" y="3813"/>
                        <a:pt x="1004" y="3792"/>
                      </a:cubicBezTo>
                      <a:cubicBezTo>
                        <a:pt x="3872" y="2825"/>
                        <a:pt x="6808" y="1991"/>
                        <a:pt x="9777" y="1224"/>
                      </a:cubicBezTo>
                      <a:cubicBezTo>
                        <a:pt x="10454" y="1039"/>
                        <a:pt x="10222" y="1"/>
                        <a:pt x="96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dist="38100" dir="5400000" algn="bl" rotWithShape="0">
                    <a:schemeClr val="dk1">
                      <a:alpha val="6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" name="Google Shape;147;p13"/>
            <p:cNvGrpSpPr/>
            <p:nvPr/>
          </p:nvGrpSpPr>
          <p:grpSpPr>
            <a:xfrm rot="-9900152">
              <a:off x="719686" y="599110"/>
              <a:ext cx="1087143" cy="1033903"/>
              <a:chOff x="10396899" y="508923"/>
              <a:chExt cx="1870523" cy="1033934"/>
            </a:xfrm>
          </p:grpSpPr>
          <p:sp>
            <p:nvSpPr>
              <p:cNvPr id="148" name="Google Shape;148;p13"/>
              <p:cNvSpPr/>
              <p:nvPr/>
            </p:nvSpPr>
            <p:spPr>
              <a:xfrm rot="-420600">
                <a:off x="10403966" y="1064891"/>
                <a:ext cx="1856390" cy="81890"/>
              </a:xfrm>
              <a:custGeom>
                <a:avLst/>
                <a:gdLst/>
                <a:ahLst/>
                <a:cxnLst/>
                <a:rect l="l" t="t" r="r" b="b"/>
                <a:pathLst>
                  <a:path w="36527" h="2209" extrusionOk="0">
                    <a:moveTo>
                      <a:pt x="33433" y="0"/>
                    </a:moveTo>
                    <a:cubicBezTo>
                      <a:pt x="25090" y="0"/>
                      <a:pt x="16795" y="171"/>
                      <a:pt x="8473" y="538"/>
                    </a:cubicBezTo>
                    <a:cubicBezTo>
                      <a:pt x="5905" y="672"/>
                      <a:pt x="3336" y="805"/>
                      <a:pt x="801" y="972"/>
                    </a:cubicBezTo>
                    <a:cubicBezTo>
                      <a:pt x="21" y="1004"/>
                      <a:pt x="1" y="2209"/>
                      <a:pt x="741" y="2209"/>
                    </a:cubicBezTo>
                    <a:cubicBezTo>
                      <a:pt x="760" y="2209"/>
                      <a:pt x="780" y="2208"/>
                      <a:pt x="801" y="2206"/>
                    </a:cubicBezTo>
                    <a:cubicBezTo>
                      <a:pt x="9841" y="1672"/>
                      <a:pt x="18914" y="1372"/>
                      <a:pt x="28020" y="1305"/>
                    </a:cubicBezTo>
                    <a:cubicBezTo>
                      <a:pt x="29288" y="1289"/>
                      <a:pt x="30572" y="1280"/>
                      <a:pt x="31857" y="1280"/>
                    </a:cubicBezTo>
                    <a:cubicBezTo>
                      <a:pt x="33141" y="1280"/>
                      <a:pt x="34425" y="1289"/>
                      <a:pt x="35693" y="1305"/>
                    </a:cubicBezTo>
                    <a:cubicBezTo>
                      <a:pt x="36527" y="1272"/>
                      <a:pt x="36527" y="5"/>
                      <a:pt x="35693" y="5"/>
                    </a:cubicBezTo>
                    <a:cubicBezTo>
                      <a:pt x="34939" y="2"/>
                      <a:pt x="34186" y="0"/>
                      <a:pt x="33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10540880" y="897129"/>
                <a:ext cx="216163" cy="12196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426" extrusionOk="0">
                    <a:moveTo>
                      <a:pt x="5400" y="0"/>
                    </a:moveTo>
                    <a:cubicBezTo>
                      <a:pt x="5289" y="0"/>
                      <a:pt x="5176" y="26"/>
                      <a:pt x="5071" y="73"/>
                    </a:cubicBezTo>
                    <a:cubicBezTo>
                      <a:pt x="3503" y="807"/>
                      <a:pt x="1902" y="1541"/>
                      <a:pt x="367" y="2275"/>
                    </a:cubicBezTo>
                    <a:cubicBezTo>
                      <a:pt x="67" y="2408"/>
                      <a:pt x="0" y="2842"/>
                      <a:pt x="134" y="3109"/>
                    </a:cubicBezTo>
                    <a:cubicBezTo>
                      <a:pt x="248" y="3338"/>
                      <a:pt x="457" y="3425"/>
                      <a:pt x="674" y="3425"/>
                    </a:cubicBezTo>
                    <a:cubicBezTo>
                      <a:pt x="773" y="3425"/>
                      <a:pt x="873" y="3407"/>
                      <a:pt x="968" y="3375"/>
                    </a:cubicBezTo>
                    <a:cubicBezTo>
                      <a:pt x="2535" y="2608"/>
                      <a:pt x="4137" y="1908"/>
                      <a:pt x="5671" y="1141"/>
                    </a:cubicBezTo>
                    <a:cubicBezTo>
                      <a:pt x="6005" y="1007"/>
                      <a:pt x="6071" y="607"/>
                      <a:pt x="5904" y="307"/>
                    </a:cubicBezTo>
                    <a:cubicBezTo>
                      <a:pt x="5796" y="90"/>
                      <a:pt x="5604" y="0"/>
                      <a:pt x="5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10980251" y="508923"/>
                <a:ext cx="593276" cy="297514"/>
              </a:xfrm>
              <a:custGeom>
                <a:avLst/>
                <a:gdLst/>
                <a:ahLst/>
                <a:cxnLst/>
                <a:rect l="l" t="t" r="r" b="b"/>
                <a:pathLst>
                  <a:path w="19490" h="8966" extrusionOk="0">
                    <a:moveTo>
                      <a:pt x="18529" y="0"/>
                    </a:moveTo>
                    <a:cubicBezTo>
                      <a:pt x="18440" y="0"/>
                      <a:pt x="18345" y="20"/>
                      <a:pt x="18248" y="64"/>
                    </a:cubicBezTo>
                    <a:cubicBezTo>
                      <a:pt x="12377" y="2632"/>
                      <a:pt x="6506" y="5234"/>
                      <a:pt x="669" y="7803"/>
                    </a:cubicBezTo>
                    <a:cubicBezTo>
                      <a:pt x="0" y="8093"/>
                      <a:pt x="395" y="8966"/>
                      <a:pt x="1015" y="8966"/>
                    </a:cubicBezTo>
                    <a:cubicBezTo>
                      <a:pt x="1106" y="8966"/>
                      <a:pt x="1203" y="8947"/>
                      <a:pt x="1302" y="8904"/>
                    </a:cubicBezTo>
                    <a:cubicBezTo>
                      <a:pt x="7173" y="6302"/>
                      <a:pt x="13044" y="3733"/>
                      <a:pt x="18882" y="1131"/>
                    </a:cubicBezTo>
                    <a:cubicBezTo>
                      <a:pt x="19489" y="842"/>
                      <a:pt x="19118" y="0"/>
                      <a:pt x="18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196768">
                <a:off x="10573937" y="1414762"/>
                <a:ext cx="266355" cy="52499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461" extrusionOk="0">
                    <a:moveTo>
                      <a:pt x="6872" y="0"/>
                    </a:moveTo>
                    <a:cubicBezTo>
                      <a:pt x="5387" y="124"/>
                      <a:pt x="3885" y="193"/>
                      <a:pt x="2377" y="193"/>
                    </a:cubicBezTo>
                    <a:cubicBezTo>
                      <a:pt x="1852" y="193"/>
                      <a:pt x="1326" y="184"/>
                      <a:pt x="801" y="167"/>
                    </a:cubicBezTo>
                    <a:cubicBezTo>
                      <a:pt x="790" y="167"/>
                      <a:pt x="780" y="166"/>
                      <a:pt x="769" y="166"/>
                    </a:cubicBezTo>
                    <a:cubicBezTo>
                      <a:pt x="0" y="166"/>
                      <a:pt x="11" y="1369"/>
                      <a:pt x="801" y="1435"/>
                    </a:cubicBezTo>
                    <a:cubicBezTo>
                      <a:pt x="1326" y="1452"/>
                      <a:pt x="1850" y="1460"/>
                      <a:pt x="2372" y="1460"/>
                    </a:cubicBezTo>
                    <a:cubicBezTo>
                      <a:pt x="3872" y="1460"/>
                      <a:pt x="5363" y="1392"/>
                      <a:pt x="6872" y="1268"/>
                    </a:cubicBezTo>
                    <a:cubicBezTo>
                      <a:pt x="7205" y="1234"/>
                      <a:pt x="7506" y="968"/>
                      <a:pt x="7506" y="634"/>
                    </a:cubicBezTo>
                    <a:cubicBezTo>
                      <a:pt x="7506" y="334"/>
                      <a:pt x="7205" y="0"/>
                      <a:pt x="6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11155900" y="1470055"/>
                <a:ext cx="1024491" cy="72802"/>
              </a:xfrm>
              <a:custGeom>
                <a:avLst/>
                <a:gdLst/>
                <a:ahLst/>
                <a:cxnLst/>
                <a:rect l="l" t="t" r="r" b="b"/>
                <a:pathLst>
                  <a:path w="21348" h="2045" extrusionOk="0">
                    <a:moveTo>
                      <a:pt x="712" y="1"/>
                    </a:moveTo>
                    <a:cubicBezTo>
                      <a:pt x="0" y="1"/>
                      <a:pt x="30" y="1176"/>
                      <a:pt x="800" y="1240"/>
                    </a:cubicBezTo>
                    <a:cubicBezTo>
                      <a:pt x="6934" y="1804"/>
                      <a:pt x="13127" y="2044"/>
                      <a:pt x="19295" y="2044"/>
                    </a:cubicBezTo>
                    <a:cubicBezTo>
                      <a:pt x="19702" y="2044"/>
                      <a:pt x="20108" y="2043"/>
                      <a:pt x="20514" y="2041"/>
                    </a:cubicBezTo>
                    <a:cubicBezTo>
                      <a:pt x="21348" y="2041"/>
                      <a:pt x="21348" y="773"/>
                      <a:pt x="20514" y="773"/>
                    </a:cubicBezTo>
                    <a:cubicBezTo>
                      <a:pt x="19853" y="780"/>
                      <a:pt x="19193" y="784"/>
                      <a:pt x="18532" y="784"/>
                    </a:cubicBezTo>
                    <a:cubicBezTo>
                      <a:pt x="12616" y="784"/>
                      <a:pt x="6681" y="516"/>
                      <a:pt x="800" y="6"/>
                    </a:cubicBezTo>
                    <a:cubicBezTo>
                      <a:pt x="769" y="2"/>
                      <a:pt x="740" y="1"/>
                      <a:pt x="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527420">
                <a:off x="11505259" y="1236657"/>
                <a:ext cx="442964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2421" extrusionOk="0">
                    <a:moveTo>
                      <a:pt x="5277" y="1"/>
                    </a:moveTo>
                    <a:cubicBezTo>
                      <a:pt x="5221" y="1"/>
                      <a:pt x="5163" y="8"/>
                      <a:pt x="5102" y="23"/>
                    </a:cubicBezTo>
                    <a:cubicBezTo>
                      <a:pt x="3667" y="390"/>
                      <a:pt x="2200" y="824"/>
                      <a:pt x="732" y="1191"/>
                    </a:cubicBezTo>
                    <a:cubicBezTo>
                      <a:pt x="0" y="1374"/>
                      <a:pt x="216" y="2421"/>
                      <a:pt x="870" y="2421"/>
                    </a:cubicBezTo>
                    <a:cubicBezTo>
                      <a:pt x="932" y="2421"/>
                      <a:pt x="997" y="2412"/>
                      <a:pt x="1066" y="2392"/>
                    </a:cubicBezTo>
                    <a:cubicBezTo>
                      <a:pt x="2533" y="2025"/>
                      <a:pt x="4001" y="1624"/>
                      <a:pt x="5435" y="1224"/>
                    </a:cubicBezTo>
                    <a:cubicBezTo>
                      <a:pt x="6175" y="1039"/>
                      <a:pt x="5947" y="1"/>
                      <a:pt x="5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320899">
                <a:off x="11509475" y="688487"/>
                <a:ext cx="496054" cy="139433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823" extrusionOk="0">
                    <a:moveTo>
                      <a:pt x="9604" y="1"/>
                    </a:moveTo>
                    <a:cubicBezTo>
                      <a:pt x="9553" y="1"/>
                      <a:pt x="9499" y="8"/>
                      <a:pt x="9443" y="23"/>
                    </a:cubicBezTo>
                    <a:cubicBezTo>
                      <a:pt x="6474" y="790"/>
                      <a:pt x="3539" y="1624"/>
                      <a:pt x="670" y="2558"/>
                    </a:cubicBezTo>
                    <a:cubicBezTo>
                      <a:pt x="1" y="2802"/>
                      <a:pt x="164" y="3822"/>
                      <a:pt x="805" y="3822"/>
                    </a:cubicBezTo>
                    <a:cubicBezTo>
                      <a:pt x="867" y="3822"/>
                      <a:pt x="933" y="3813"/>
                      <a:pt x="1004" y="3792"/>
                    </a:cubicBezTo>
                    <a:cubicBezTo>
                      <a:pt x="3872" y="2825"/>
                      <a:pt x="6808" y="1991"/>
                      <a:pt x="9777" y="1224"/>
                    </a:cubicBezTo>
                    <a:cubicBezTo>
                      <a:pt x="10454" y="1039"/>
                      <a:pt x="10222" y="1"/>
                      <a:pt x="9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dist="38100" dir="5400000" algn="bl" rotWithShape="0">
                  <a:schemeClr val="dk1">
                    <a:alpha val="6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 rot="-7241209">
            <a:off x="1182058" y="52257"/>
            <a:ext cx="7734473" cy="8134067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15"/>
          <p:cNvSpPr/>
          <p:nvPr/>
        </p:nvSpPr>
        <p:spPr>
          <a:xfrm rot="5055042">
            <a:off x="-3237787" y="841724"/>
            <a:ext cx="6464989" cy="6798998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"/>
          </p:nvPr>
        </p:nvSpPr>
        <p:spPr>
          <a:xfrm>
            <a:off x="925025" y="2408361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2"/>
          </p:nvPr>
        </p:nvSpPr>
        <p:spPr>
          <a:xfrm>
            <a:off x="6123113" y="2408361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3"/>
          </p:nvPr>
        </p:nvSpPr>
        <p:spPr>
          <a:xfrm>
            <a:off x="3524062" y="3954875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4"/>
          </p:nvPr>
        </p:nvSpPr>
        <p:spPr>
          <a:xfrm>
            <a:off x="3524063" y="2408361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5"/>
          </p:nvPr>
        </p:nvSpPr>
        <p:spPr>
          <a:xfrm>
            <a:off x="924963" y="3954875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6"/>
          </p:nvPr>
        </p:nvSpPr>
        <p:spPr>
          <a:xfrm>
            <a:off x="6123113" y="3954875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  <a:effectLst>
            <a:outerShdw dist="47625" dir="33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532272" y="713595"/>
            <a:ext cx="7891719" cy="520001"/>
            <a:chOff x="532272" y="789795"/>
            <a:chExt cx="7891719" cy="520001"/>
          </a:xfrm>
        </p:grpSpPr>
        <p:grpSp>
          <p:nvGrpSpPr>
            <p:cNvPr id="188" name="Google Shape;188;p15"/>
            <p:cNvGrpSpPr/>
            <p:nvPr/>
          </p:nvGrpSpPr>
          <p:grpSpPr>
            <a:xfrm>
              <a:off x="7521072" y="789795"/>
              <a:ext cx="902919" cy="462699"/>
              <a:chOff x="7321932" y="457590"/>
              <a:chExt cx="857636" cy="439493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7407717" y="45759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 rot="-692401">
                <a:off x="7334561" y="605500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1" name="Google Shape;191;p15"/>
            <p:cNvGrpSpPr/>
            <p:nvPr/>
          </p:nvGrpSpPr>
          <p:grpSpPr>
            <a:xfrm rot="10800000">
              <a:off x="532272" y="847097"/>
              <a:ext cx="902919" cy="462699"/>
              <a:chOff x="7321932" y="457590"/>
              <a:chExt cx="857636" cy="439493"/>
            </a:xfrm>
          </p:grpSpPr>
          <p:sp>
            <p:nvSpPr>
              <p:cNvPr id="192" name="Google Shape;192;p15"/>
              <p:cNvSpPr/>
              <p:nvPr/>
            </p:nvSpPr>
            <p:spPr>
              <a:xfrm rot="10800000" flipH="1">
                <a:off x="7407717" y="790320"/>
                <a:ext cx="434455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47625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rot="-10107599" flipH="1">
                <a:off x="7334561" y="538725"/>
                <a:ext cx="832378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0" y="-4888"/>
            <a:ext cx="9144000" cy="5153326"/>
            <a:chOff x="0" y="-4888"/>
            <a:chExt cx="9144000" cy="5153326"/>
          </a:xfrm>
        </p:grpSpPr>
        <p:sp>
          <p:nvSpPr>
            <p:cNvPr id="270" name="Google Shape;270;p22"/>
            <p:cNvSpPr/>
            <p:nvPr/>
          </p:nvSpPr>
          <p:spPr>
            <a:xfrm>
              <a:off x="0" y="4844838"/>
              <a:ext cx="9144000" cy="30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0" y="-4888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0" y="298213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0" y="601313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0" y="904413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0" y="1207514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0" y="1510614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0" y="1813714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0" y="2116815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0" y="2419915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0" y="2723015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0" y="3026116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0" y="3329216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0" y="3632316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0" y="3935417"/>
              <a:ext cx="9144000" cy="30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0" y="4238517"/>
              <a:ext cx="9144000" cy="30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0" y="4541617"/>
              <a:ext cx="9144000" cy="30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3"/>
          <p:cNvGrpSpPr/>
          <p:nvPr/>
        </p:nvGrpSpPr>
        <p:grpSpPr>
          <a:xfrm>
            <a:off x="-4198337" y="-4424867"/>
            <a:ext cx="17576507" cy="17334063"/>
            <a:chOff x="-4198337" y="-4424867"/>
            <a:chExt cx="17576507" cy="17334063"/>
          </a:xfrm>
        </p:grpSpPr>
        <p:sp>
          <p:nvSpPr>
            <p:cNvPr id="289" name="Google Shape;289;p23"/>
            <p:cNvSpPr/>
            <p:nvPr/>
          </p:nvSpPr>
          <p:spPr>
            <a:xfrm rot="-10497023">
              <a:off x="-3756779" y="2260651"/>
              <a:ext cx="7202795" cy="10351641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 rot="-1795370">
              <a:off x="3209437" y="-3215587"/>
              <a:ext cx="7871690" cy="1131301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 rot="-7826910">
              <a:off x="7729690" y="-2379515"/>
              <a:ext cx="3184301" cy="4576237"/>
            </a:xfrm>
            <a:custGeom>
              <a:avLst/>
              <a:gdLst/>
              <a:ahLst/>
              <a:cxnLst/>
              <a:rect l="l" t="t" r="r" b="b"/>
              <a:pathLst>
                <a:path w="24485" h="35306" extrusionOk="0">
                  <a:moveTo>
                    <a:pt x="11149" y="0"/>
                  </a:moveTo>
                  <a:cubicBezTo>
                    <a:pt x="10566" y="0"/>
                    <a:pt x="9982" y="68"/>
                    <a:pt x="9407" y="202"/>
                  </a:cubicBezTo>
                  <a:cubicBezTo>
                    <a:pt x="7772" y="602"/>
                    <a:pt x="6338" y="1503"/>
                    <a:pt x="5171" y="2671"/>
                  </a:cubicBezTo>
                  <a:cubicBezTo>
                    <a:pt x="3269" y="4605"/>
                    <a:pt x="2435" y="6940"/>
                    <a:pt x="2602" y="9642"/>
                  </a:cubicBezTo>
                  <a:cubicBezTo>
                    <a:pt x="2802" y="12544"/>
                    <a:pt x="4170" y="14713"/>
                    <a:pt x="6838" y="16047"/>
                  </a:cubicBezTo>
                  <a:cubicBezTo>
                    <a:pt x="7005" y="16147"/>
                    <a:pt x="7272" y="16180"/>
                    <a:pt x="7406" y="16380"/>
                  </a:cubicBezTo>
                  <a:cubicBezTo>
                    <a:pt x="6071" y="16881"/>
                    <a:pt x="4937" y="17648"/>
                    <a:pt x="3903" y="18549"/>
                  </a:cubicBezTo>
                  <a:cubicBezTo>
                    <a:pt x="2068" y="20183"/>
                    <a:pt x="767" y="22151"/>
                    <a:pt x="267" y="24620"/>
                  </a:cubicBezTo>
                  <a:cubicBezTo>
                    <a:pt x="67" y="25554"/>
                    <a:pt x="0" y="26521"/>
                    <a:pt x="267" y="27455"/>
                  </a:cubicBezTo>
                  <a:cubicBezTo>
                    <a:pt x="1101" y="30557"/>
                    <a:pt x="2802" y="33026"/>
                    <a:pt x="5938" y="34226"/>
                  </a:cubicBezTo>
                  <a:cubicBezTo>
                    <a:pt x="6238" y="34360"/>
                    <a:pt x="6572" y="34493"/>
                    <a:pt x="6838" y="34627"/>
                  </a:cubicBezTo>
                  <a:cubicBezTo>
                    <a:pt x="8057" y="35049"/>
                    <a:pt x="9292" y="35306"/>
                    <a:pt x="10544" y="35306"/>
                  </a:cubicBezTo>
                  <a:cubicBezTo>
                    <a:pt x="11074" y="35306"/>
                    <a:pt x="11606" y="35260"/>
                    <a:pt x="12142" y="35160"/>
                  </a:cubicBezTo>
                  <a:cubicBezTo>
                    <a:pt x="15311" y="34560"/>
                    <a:pt x="17513" y="32659"/>
                    <a:pt x="19014" y="29890"/>
                  </a:cubicBezTo>
                  <a:cubicBezTo>
                    <a:pt x="19848" y="28356"/>
                    <a:pt x="19914" y="26721"/>
                    <a:pt x="18914" y="25187"/>
                  </a:cubicBezTo>
                  <a:cubicBezTo>
                    <a:pt x="18614" y="24720"/>
                    <a:pt x="18313" y="24286"/>
                    <a:pt x="18013" y="23786"/>
                  </a:cubicBezTo>
                  <a:cubicBezTo>
                    <a:pt x="18580" y="23619"/>
                    <a:pt x="19147" y="23552"/>
                    <a:pt x="19681" y="23319"/>
                  </a:cubicBezTo>
                  <a:cubicBezTo>
                    <a:pt x="21916" y="22218"/>
                    <a:pt x="23117" y="20283"/>
                    <a:pt x="24017" y="18115"/>
                  </a:cubicBezTo>
                  <a:cubicBezTo>
                    <a:pt x="24484" y="16847"/>
                    <a:pt x="23150" y="15413"/>
                    <a:pt x="21883" y="15313"/>
                  </a:cubicBezTo>
                  <a:cubicBezTo>
                    <a:pt x="21859" y="15311"/>
                    <a:pt x="21834" y="15310"/>
                    <a:pt x="21809" y="15310"/>
                  </a:cubicBezTo>
                  <a:cubicBezTo>
                    <a:pt x="21449" y="15310"/>
                    <a:pt x="20986" y="15524"/>
                    <a:pt x="21049" y="15680"/>
                  </a:cubicBezTo>
                  <a:cubicBezTo>
                    <a:pt x="21166" y="15974"/>
                    <a:pt x="21439" y="16086"/>
                    <a:pt x="21730" y="16086"/>
                  </a:cubicBezTo>
                  <a:cubicBezTo>
                    <a:pt x="21769" y="16086"/>
                    <a:pt x="21809" y="16084"/>
                    <a:pt x="21849" y="16080"/>
                  </a:cubicBezTo>
                  <a:cubicBezTo>
                    <a:pt x="21920" y="16062"/>
                    <a:pt x="21982" y="16054"/>
                    <a:pt x="22035" y="16054"/>
                  </a:cubicBezTo>
                  <a:cubicBezTo>
                    <a:pt x="22286" y="16054"/>
                    <a:pt x="22373" y="16233"/>
                    <a:pt x="22483" y="16480"/>
                  </a:cubicBezTo>
                  <a:cubicBezTo>
                    <a:pt x="22616" y="16847"/>
                    <a:pt x="22616" y="17181"/>
                    <a:pt x="22416" y="17515"/>
                  </a:cubicBezTo>
                  <a:cubicBezTo>
                    <a:pt x="22083" y="18115"/>
                    <a:pt x="21649" y="18649"/>
                    <a:pt x="21149" y="19116"/>
                  </a:cubicBezTo>
                  <a:cubicBezTo>
                    <a:pt x="20448" y="19783"/>
                    <a:pt x="19614" y="20250"/>
                    <a:pt x="18680" y="20583"/>
                  </a:cubicBezTo>
                  <a:cubicBezTo>
                    <a:pt x="16946" y="21150"/>
                    <a:pt x="15211" y="21851"/>
                    <a:pt x="13410" y="21984"/>
                  </a:cubicBezTo>
                  <a:cubicBezTo>
                    <a:pt x="11975" y="22051"/>
                    <a:pt x="10908" y="22885"/>
                    <a:pt x="9907" y="23786"/>
                  </a:cubicBezTo>
                  <a:cubicBezTo>
                    <a:pt x="9674" y="23986"/>
                    <a:pt x="9574" y="24253"/>
                    <a:pt x="9440" y="24486"/>
                  </a:cubicBezTo>
                  <a:cubicBezTo>
                    <a:pt x="9140" y="25187"/>
                    <a:pt x="9240" y="25754"/>
                    <a:pt x="9807" y="26221"/>
                  </a:cubicBezTo>
                  <a:cubicBezTo>
                    <a:pt x="10675" y="26988"/>
                    <a:pt x="11742" y="27355"/>
                    <a:pt x="12909" y="27422"/>
                  </a:cubicBezTo>
                  <a:cubicBezTo>
                    <a:pt x="13143" y="27422"/>
                    <a:pt x="13443" y="27355"/>
                    <a:pt x="13643" y="27255"/>
                  </a:cubicBezTo>
                  <a:cubicBezTo>
                    <a:pt x="13777" y="27188"/>
                    <a:pt x="13843" y="27121"/>
                    <a:pt x="13843" y="26988"/>
                  </a:cubicBezTo>
                  <a:cubicBezTo>
                    <a:pt x="13843" y="26855"/>
                    <a:pt x="13777" y="26788"/>
                    <a:pt x="13643" y="26688"/>
                  </a:cubicBezTo>
                  <a:cubicBezTo>
                    <a:pt x="13410" y="26588"/>
                    <a:pt x="13110" y="26488"/>
                    <a:pt x="12809" y="26488"/>
                  </a:cubicBezTo>
                  <a:cubicBezTo>
                    <a:pt x="12176" y="26454"/>
                    <a:pt x="11842" y="25987"/>
                    <a:pt x="12109" y="25387"/>
                  </a:cubicBezTo>
                  <a:cubicBezTo>
                    <a:pt x="12415" y="24622"/>
                    <a:pt x="13478" y="23661"/>
                    <a:pt x="14681" y="23661"/>
                  </a:cubicBezTo>
                  <a:cubicBezTo>
                    <a:pt x="14790" y="23661"/>
                    <a:pt x="14900" y="23669"/>
                    <a:pt x="15011" y="23686"/>
                  </a:cubicBezTo>
                  <a:cubicBezTo>
                    <a:pt x="15244" y="23719"/>
                    <a:pt x="15345" y="23819"/>
                    <a:pt x="15478" y="23986"/>
                  </a:cubicBezTo>
                  <a:cubicBezTo>
                    <a:pt x="16078" y="24820"/>
                    <a:pt x="16312" y="25720"/>
                    <a:pt x="16112" y="26688"/>
                  </a:cubicBezTo>
                  <a:cubicBezTo>
                    <a:pt x="15411" y="29857"/>
                    <a:pt x="13643" y="32025"/>
                    <a:pt x="10441" y="32859"/>
                  </a:cubicBezTo>
                  <a:cubicBezTo>
                    <a:pt x="10097" y="32945"/>
                    <a:pt x="9766" y="32989"/>
                    <a:pt x="9449" y="32989"/>
                  </a:cubicBezTo>
                  <a:cubicBezTo>
                    <a:pt x="8537" y="32989"/>
                    <a:pt x="7740" y="32626"/>
                    <a:pt x="7072" y="31858"/>
                  </a:cubicBezTo>
                  <a:cubicBezTo>
                    <a:pt x="6138" y="30791"/>
                    <a:pt x="5437" y="29556"/>
                    <a:pt x="5071" y="28189"/>
                  </a:cubicBezTo>
                  <a:cubicBezTo>
                    <a:pt x="4837" y="27355"/>
                    <a:pt x="4804" y="26488"/>
                    <a:pt x="4937" y="25654"/>
                  </a:cubicBezTo>
                  <a:cubicBezTo>
                    <a:pt x="5304" y="23219"/>
                    <a:pt x="6438" y="21184"/>
                    <a:pt x="8106" y="19449"/>
                  </a:cubicBezTo>
                  <a:cubicBezTo>
                    <a:pt x="9007" y="18449"/>
                    <a:pt x="10074" y="17681"/>
                    <a:pt x="11408" y="17348"/>
                  </a:cubicBezTo>
                  <a:cubicBezTo>
                    <a:pt x="11642" y="17281"/>
                    <a:pt x="11909" y="17181"/>
                    <a:pt x="12109" y="17048"/>
                  </a:cubicBezTo>
                  <a:cubicBezTo>
                    <a:pt x="12409" y="16914"/>
                    <a:pt x="12442" y="16614"/>
                    <a:pt x="12176" y="16347"/>
                  </a:cubicBezTo>
                  <a:cubicBezTo>
                    <a:pt x="12009" y="16147"/>
                    <a:pt x="11775" y="16013"/>
                    <a:pt x="11508" y="15947"/>
                  </a:cubicBezTo>
                  <a:cubicBezTo>
                    <a:pt x="11108" y="15813"/>
                    <a:pt x="10641" y="15647"/>
                    <a:pt x="10241" y="15480"/>
                  </a:cubicBezTo>
                  <a:cubicBezTo>
                    <a:pt x="9741" y="15280"/>
                    <a:pt x="9240" y="15013"/>
                    <a:pt x="8840" y="14612"/>
                  </a:cubicBezTo>
                  <a:cubicBezTo>
                    <a:pt x="8239" y="13845"/>
                    <a:pt x="7772" y="13011"/>
                    <a:pt x="7572" y="12044"/>
                  </a:cubicBezTo>
                  <a:cubicBezTo>
                    <a:pt x="7406" y="11277"/>
                    <a:pt x="7339" y="10476"/>
                    <a:pt x="7406" y="9709"/>
                  </a:cubicBezTo>
                  <a:cubicBezTo>
                    <a:pt x="7606" y="6774"/>
                    <a:pt x="8840" y="4338"/>
                    <a:pt x="11308" y="2637"/>
                  </a:cubicBezTo>
                  <a:cubicBezTo>
                    <a:pt x="11800" y="2290"/>
                    <a:pt x="12154" y="2062"/>
                    <a:pt x="12443" y="2062"/>
                  </a:cubicBezTo>
                  <a:cubicBezTo>
                    <a:pt x="12821" y="2062"/>
                    <a:pt x="13089" y="2451"/>
                    <a:pt x="13410" y="3471"/>
                  </a:cubicBezTo>
                  <a:cubicBezTo>
                    <a:pt x="13944" y="5306"/>
                    <a:pt x="13243" y="8208"/>
                    <a:pt x="11275" y="9509"/>
                  </a:cubicBezTo>
                  <a:cubicBezTo>
                    <a:pt x="10808" y="9809"/>
                    <a:pt x="10274" y="9942"/>
                    <a:pt x="9774" y="10176"/>
                  </a:cubicBezTo>
                  <a:cubicBezTo>
                    <a:pt x="9607" y="10276"/>
                    <a:pt x="9274" y="10176"/>
                    <a:pt x="9274" y="10510"/>
                  </a:cubicBezTo>
                  <a:cubicBezTo>
                    <a:pt x="9307" y="10776"/>
                    <a:pt x="9574" y="10876"/>
                    <a:pt x="9807" y="10943"/>
                  </a:cubicBezTo>
                  <a:cubicBezTo>
                    <a:pt x="9941" y="10977"/>
                    <a:pt x="10107" y="11010"/>
                    <a:pt x="10241" y="11043"/>
                  </a:cubicBezTo>
                  <a:cubicBezTo>
                    <a:pt x="10457" y="11111"/>
                    <a:pt x="10673" y="11135"/>
                    <a:pt x="10889" y="11135"/>
                  </a:cubicBezTo>
                  <a:cubicBezTo>
                    <a:pt x="11206" y="11135"/>
                    <a:pt x="11524" y="11083"/>
                    <a:pt x="11842" y="11043"/>
                  </a:cubicBezTo>
                  <a:cubicBezTo>
                    <a:pt x="14010" y="10843"/>
                    <a:pt x="15912" y="9609"/>
                    <a:pt x="16612" y="7374"/>
                  </a:cubicBezTo>
                  <a:cubicBezTo>
                    <a:pt x="16746" y="7007"/>
                    <a:pt x="16812" y="6640"/>
                    <a:pt x="16912" y="6273"/>
                  </a:cubicBezTo>
                  <a:cubicBezTo>
                    <a:pt x="17446" y="3671"/>
                    <a:pt x="16245" y="1503"/>
                    <a:pt x="14110" y="602"/>
                  </a:cubicBezTo>
                  <a:cubicBezTo>
                    <a:pt x="13160" y="201"/>
                    <a:pt x="12155" y="0"/>
                    <a:pt x="1114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3"/>
          <p:cNvSpPr/>
          <p:nvPr/>
        </p:nvSpPr>
        <p:spPr>
          <a:xfrm rot="-7774524">
            <a:off x="-2865512" y="-2286554"/>
            <a:ext cx="4019065" cy="5775817"/>
          </a:xfrm>
          <a:custGeom>
            <a:avLst/>
            <a:gdLst/>
            <a:ahLst/>
            <a:cxnLst/>
            <a:rect l="l" t="t" r="r" b="b"/>
            <a:pathLst>
              <a:path w="24485" h="35306" extrusionOk="0">
                <a:moveTo>
                  <a:pt x="11149" y="0"/>
                </a:moveTo>
                <a:cubicBezTo>
                  <a:pt x="10566" y="0"/>
                  <a:pt x="9982" y="68"/>
                  <a:pt x="9407" y="202"/>
                </a:cubicBezTo>
                <a:cubicBezTo>
                  <a:pt x="7772" y="602"/>
                  <a:pt x="6338" y="1503"/>
                  <a:pt x="5171" y="2671"/>
                </a:cubicBezTo>
                <a:cubicBezTo>
                  <a:pt x="3269" y="4605"/>
                  <a:pt x="2435" y="6940"/>
                  <a:pt x="2602" y="9642"/>
                </a:cubicBezTo>
                <a:cubicBezTo>
                  <a:pt x="2802" y="12544"/>
                  <a:pt x="4170" y="14713"/>
                  <a:pt x="6838" y="16047"/>
                </a:cubicBezTo>
                <a:cubicBezTo>
                  <a:pt x="7005" y="16147"/>
                  <a:pt x="7272" y="16180"/>
                  <a:pt x="7406" y="16380"/>
                </a:cubicBezTo>
                <a:cubicBezTo>
                  <a:pt x="6071" y="16881"/>
                  <a:pt x="4937" y="17648"/>
                  <a:pt x="3903" y="18549"/>
                </a:cubicBezTo>
                <a:cubicBezTo>
                  <a:pt x="2068" y="20183"/>
                  <a:pt x="767" y="22151"/>
                  <a:pt x="267" y="24620"/>
                </a:cubicBezTo>
                <a:cubicBezTo>
                  <a:pt x="67" y="25554"/>
                  <a:pt x="0" y="26521"/>
                  <a:pt x="267" y="27455"/>
                </a:cubicBezTo>
                <a:cubicBezTo>
                  <a:pt x="1101" y="30557"/>
                  <a:pt x="2802" y="33026"/>
                  <a:pt x="5938" y="34226"/>
                </a:cubicBezTo>
                <a:cubicBezTo>
                  <a:pt x="6238" y="34360"/>
                  <a:pt x="6572" y="34493"/>
                  <a:pt x="6838" y="34627"/>
                </a:cubicBezTo>
                <a:cubicBezTo>
                  <a:pt x="8057" y="35049"/>
                  <a:pt x="9292" y="35306"/>
                  <a:pt x="10544" y="35306"/>
                </a:cubicBezTo>
                <a:cubicBezTo>
                  <a:pt x="11074" y="35306"/>
                  <a:pt x="11606" y="35260"/>
                  <a:pt x="12142" y="35160"/>
                </a:cubicBezTo>
                <a:cubicBezTo>
                  <a:pt x="15311" y="34560"/>
                  <a:pt x="17513" y="32659"/>
                  <a:pt x="19014" y="29890"/>
                </a:cubicBezTo>
                <a:cubicBezTo>
                  <a:pt x="19848" y="28356"/>
                  <a:pt x="19914" y="26721"/>
                  <a:pt x="18914" y="25187"/>
                </a:cubicBezTo>
                <a:cubicBezTo>
                  <a:pt x="18614" y="24720"/>
                  <a:pt x="18313" y="24286"/>
                  <a:pt x="18013" y="23786"/>
                </a:cubicBezTo>
                <a:cubicBezTo>
                  <a:pt x="18580" y="23619"/>
                  <a:pt x="19147" y="23552"/>
                  <a:pt x="19681" y="23319"/>
                </a:cubicBezTo>
                <a:cubicBezTo>
                  <a:pt x="21916" y="22218"/>
                  <a:pt x="23117" y="20283"/>
                  <a:pt x="24017" y="18115"/>
                </a:cubicBezTo>
                <a:cubicBezTo>
                  <a:pt x="24484" y="16847"/>
                  <a:pt x="23150" y="15413"/>
                  <a:pt x="21883" y="15313"/>
                </a:cubicBezTo>
                <a:cubicBezTo>
                  <a:pt x="21859" y="15311"/>
                  <a:pt x="21834" y="15310"/>
                  <a:pt x="21809" y="15310"/>
                </a:cubicBezTo>
                <a:cubicBezTo>
                  <a:pt x="21449" y="15310"/>
                  <a:pt x="20986" y="15524"/>
                  <a:pt x="21049" y="15680"/>
                </a:cubicBezTo>
                <a:cubicBezTo>
                  <a:pt x="21166" y="15974"/>
                  <a:pt x="21439" y="16086"/>
                  <a:pt x="21730" y="16086"/>
                </a:cubicBezTo>
                <a:cubicBezTo>
                  <a:pt x="21769" y="16086"/>
                  <a:pt x="21809" y="16084"/>
                  <a:pt x="21849" y="16080"/>
                </a:cubicBezTo>
                <a:cubicBezTo>
                  <a:pt x="21920" y="16062"/>
                  <a:pt x="21982" y="16054"/>
                  <a:pt x="22035" y="16054"/>
                </a:cubicBezTo>
                <a:cubicBezTo>
                  <a:pt x="22286" y="16054"/>
                  <a:pt x="22373" y="16233"/>
                  <a:pt x="22483" y="16480"/>
                </a:cubicBezTo>
                <a:cubicBezTo>
                  <a:pt x="22616" y="16847"/>
                  <a:pt x="22616" y="17181"/>
                  <a:pt x="22416" y="17515"/>
                </a:cubicBezTo>
                <a:cubicBezTo>
                  <a:pt x="22083" y="18115"/>
                  <a:pt x="21649" y="18649"/>
                  <a:pt x="21149" y="19116"/>
                </a:cubicBezTo>
                <a:cubicBezTo>
                  <a:pt x="20448" y="19783"/>
                  <a:pt x="19614" y="20250"/>
                  <a:pt x="18680" y="20583"/>
                </a:cubicBezTo>
                <a:cubicBezTo>
                  <a:pt x="16946" y="21150"/>
                  <a:pt x="15211" y="21851"/>
                  <a:pt x="13410" y="21984"/>
                </a:cubicBezTo>
                <a:cubicBezTo>
                  <a:pt x="11975" y="22051"/>
                  <a:pt x="10908" y="22885"/>
                  <a:pt x="9907" y="23786"/>
                </a:cubicBezTo>
                <a:cubicBezTo>
                  <a:pt x="9674" y="23986"/>
                  <a:pt x="9574" y="24253"/>
                  <a:pt x="9440" y="24486"/>
                </a:cubicBezTo>
                <a:cubicBezTo>
                  <a:pt x="9140" y="25187"/>
                  <a:pt x="9240" y="25754"/>
                  <a:pt x="9807" y="26221"/>
                </a:cubicBezTo>
                <a:cubicBezTo>
                  <a:pt x="10675" y="26988"/>
                  <a:pt x="11742" y="27355"/>
                  <a:pt x="12909" y="27422"/>
                </a:cubicBezTo>
                <a:cubicBezTo>
                  <a:pt x="13143" y="27422"/>
                  <a:pt x="13443" y="27355"/>
                  <a:pt x="13643" y="27255"/>
                </a:cubicBezTo>
                <a:cubicBezTo>
                  <a:pt x="13777" y="27188"/>
                  <a:pt x="13843" y="27121"/>
                  <a:pt x="13843" y="26988"/>
                </a:cubicBezTo>
                <a:cubicBezTo>
                  <a:pt x="13843" y="26855"/>
                  <a:pt x="13777" y="26788"/>
                  <a:pt x="13643" y="26688"/>
                </a:cubicBezTo>
                <a:cubicBezTo>
                  <a:pt x="13410" y="26588"/>
                  <a:pt x="13110" y="26488"/>
                  <a:pt x="12809" y="26488"/>
                </a:cubicBezTo>
                <a:cubicBezTo>
                  <a:pt x="12176" y="26454"/>
                  <a:pt x="11842" y="25987"/>
                  <a:pt x="12109" y="25387"/>
                </a:cubicBezTo>
                <a:cubicBezTo>
                  <a:pt x="12415" y="24622"/>
                  <a:pt x="13478" y="23661"/>
                  <a:pt x="14681" y="23661"/>
                </a:cubicBezTo>
                <a:cubicBezTo>
                  <a:pt x="14790" y="23661"/>
                  <a:pt x="14900" y="23669"/>
                  <a:pt x="15011" y="23686"/>
                </a:cubicBezTo>
                <a:cubicBezTo>
                  <a:pt x="15244" y="23719"/>
                  <a:pt x="15345" y="23819"/>
                  <a:pt x="15478" y="23986"/>
                </a:cubicBezTo>
                <a:cubicBezTo>
                  <a:pt x="16078" y="24820"/>
                  <a:pt x="16312" y="25720"/>
                  <a:pt x="16112" y="26688"/>
                </a:cubicBezTo>
                <a:cubicBezTo>
                  <a:pt x="15411" y="29857"/>
                  <a:pt x="13643" y="32025"/>
                  <a:pt x="10441" y="32859"/>
                </a:cubicBezTo>
                <a:cubicBezTo>
                  <a:pt x="10097" y="32945"/>
                  <a:pt x="9766" y="32989"/>
                  <a:pt x="9449" y="32989"/>
                </a:cubicBezTo>
                <a:cubicBezTo>
                  <a:pt x="8537" y="32989"/>
                  <a:pt x="7740" y="32626"/>
                  <a:pt x="7072" y="31858"/>
                </a:cubicBezTo>
                <a:cubicBezTo>
                  <a:pt x="6138" y="30791"/>
                  <a:pt x="5437" y="29556"/>
                  <a:pt x="5071" y="28189"/>
                </a:cubicBezTo>
                <a:cubicBezTo>
                  <a:pt x="4837" y="27355"/>
                  <a:pt x="4804" y="26488"/>
                  <a:pt x="4937" y="25654"/>
                </a:cubicBezTo>
                <a:cubicBezTo>
                  <a:pt x="5304" y="23219"/>
                  <a:pt x="6438" y="21184"/>
                  <a:pt x="8106" y="19449"/>
                </a:cubicBezTo>
                <a:cubicBezTo>
                  <a:pt x="9007" y="18449"/>
                  <a:pt x="10074" y="17681"/>
                  <a:pt x="11408" y="17348"/>
                </a:cubicBezTo>
                <a:cubicBezTo>
                  <a:pt x="11642" y="17281"/>
                  <a:pt x="11909" y="17181"/>
                  <a:pt x="12109" y="17048"/>
                </a:cubicBezTo>
                <a:cubicBezTo>
                  <a:pt x="12409" y="16914"/>
                  <a:pt x="12442" y="16614"/>
                  <a:pt x="12176" y="16347"/>
                </a:cubicBezTo>
                <a:cubicBezTo>
                  <a:pt x="12009" y="16147"/>
                  <a:pt x="11775" y="16013"/>
                  <a:pt x="11508" y="15947"/>
                </a:cubicBezTo>
                <a:cubicBezTo>
                  <a:pt x="11108" y="15813"/>
                  <a:pt x="10641" y="15647"/>
                  <a:pt x="10241" y="15480"/>
                </a:cubicBezTo>
                <a:cubicBezTo>
                  <a:pt x="9741" y="15280"/>
                  <a:pt x="9240" y="15013"/>
                  <a:pt x="8840" y="14612"/>
                </a:cubicBezTo>
                <a:cubicBezTo>
                  <a:pt x="8239" y="13845"/>
                  <a:pt x="7772" y="13011"/>
                  <a:pt x="7572" y="12044"/>
                </a:cubicBezTo>
                <a:cubicBezTo>
                  <a:pt x="7406" y="11277"/>
                  <a:pt x="7339" y="10476"/>
                  <a:pt x="7406" y="9709"/>
                </a:cubicBezTo>
                <a:cubicBezTo>
                  <a:pt x="7606" y="6774"/>
                  <a:pt x="8840" y="4338"/>
                  <a:pt x="11308" y="2637"/>
                </a:cubicBezTo>
                <a:cubicBezTo>
                  <a:pt x="11800" y="2290"/>
                  <a:pt x="12154" y="2062"/>
                  <a:pt x="12443" y="2062"/>
                </a:cubicBezTo>
                <a:cubicBezTo>
                  <a:pt x="12821" y="2062"/>
                  <a:pt x="13089" y="2451"/>
                  <a:pt x="13410" y="3471"/>
                </a:cubicBezTo>
                <a:cubicBezTo>
                  <a:pt x="13944" y="5306"/>
                  <a:pt x="13243" y="8208"/>
                  <a:pt x="11275" y="9509"/>
                </a:cubicBezTo>
                <a:cubicBezTo>
                  <a:pt x="10808" y="9809"/>
                  <a:pt x="10274" y="9942"/>
                  <a:pt x="9774" y="10176"/>
                </a:cubicBezTo>
                <a:cubicBezTo>
                  <a:pt x="9607" y="10276"/>
                  <a:pt x="9274" y="10176"/>
                  <a:pt x="9274" y="10510"/>
                </a:cubicBezTo>
                <a:cubicBezTo>
                  <a:pt x="9307" y="10776"/>
                  <a:pt x="9574" y="10876"/>
                  <a:pt x="9807" y="10943"/>
                </a:cubicBezTo>
                <a:cubicBezTo>
                  <a:pt x="9941" y="10977"/>
                  <a:pt x="10107" y="11010"/>
                  <a:pt x="10241" y="11043"/>
                </a:cubicBezTo>
                <a:cubicBezTo>
                  <a:pt x="10457" y="11111"/>
                  <a:pt x="10673" y="11135"/>
                  <a:pt x="10889" y="11135"/>
                </a:cubicBezTo>
                <a:cubicBezTo>
                  <a:pt x="11206" y="11135"/>
                  <a:pt x="11524" y="11083"/>
                  <a:pt x="11842" y="11043"/>
                </a:cubicBezTo>
                <a:cubicBezTo>
                  <a:pt x="14010" y="10843"/>
                  <a:pt x="15912" y="9609"/>
                  <a:pt x="16612" y="7374"/>
                </a:cubicBezTo>
                <a:cubicBezTo>
                  <a:pt x="16746" y="7007"/>
                  <a:pt x="16812" y="6640"/>
                  <a:pt x="16912" y="6273"/>
                </a:cubicBezTo>
                <a:cubicBezTo>
                  <a:pt x="17446" y="3671"/>
                  <a:pt x="16245" y="1503"/>
                  <a:pt x="14110" y="602"/>
                </a:cubicBezTo>
                <a:cubicBezTo>
                  <a:pt x="13160" y="201"/>
                  <a:pt x="12155" y="0"/>
                  <a:pt x="11149" y="0"/>
                </a:cubicBezTo>
                <a:close/>
              </a:path>
            </a:pathLst>
          </a:custGeom>
          <a:solidFill>
            <a:srgbClr val="FFFFFF">
              <a:alpha val="4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obster"/>
              <a:buNone/>
              <a:defRPr sz="45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bster"/>
              <a:buNone/>
              <a:defRPr sz="2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59" r:id="rId5"/>
    <p:sldLayoutId id="2147483661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2230826" y="1747128"/>
            <a:ext cx="4343756" cy="1069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The Maze Runner</a:t>
            </a:r>
            <a:endParaRPr sz="8000" dirty="0"/>
          </a:p>
        </p:txBody>
      </p:sp>
      <p:sp>
        <p:nvSpPr>
          <p:cNvPr id="304" name="Google Shape;304;p26"/>
          <p:cNvSpPr/>
          <p:nvPr/>
        </p:nvSpPr>
        <p:spPr>
          <a:xfrm rot="-60021">
            <a:off x="2742210" y="3526100"/>
            <a:ext cx="3666591" cy="78600"/>
          </a:xfrm>
          <a:custGeom>
            <a:avLst/>
            <a:gdLst/>
            <a:ahLst/>
            <a:cxnLst/>
            <a:rect l="l" t="t" r="r" b="b"/>
            <a:pathLst>
              <a:path w="36527" h="2208" extrusionOk="0">
                <a:moveTo>
                  <a:pt x="3464" y="0"/>
                </a:moveTo>
                <a:cubicBezTo>
                  <a:pt x="2588" y="0"/>
                  <a:pt x="1712" y="2"/>
                  <a:pt x="835" y="5"/>
                </a:cubicBezTo>
                <a:cubicBezTo>
                  <a:pt x="1" y="5"/>
                  <a:pt x="1" y="1239"/>
                  <a:pt x="835" y="1273"/>
                </a:cubicBezTo>
                <a:cubicBezTo>
                  <a:pt x="2102" y="1256"/>
                  <a:pt x="3387" y="1248"/>
                  <a:pt x="4671" y="1248"/>
                </a:cubicBezTo>
                <a:cubicBezTo>
                  <a:pt x="5955" y="1248"/>
                  <a:pt x="7239" y="1256"/>
                  <a:pt x="8507" y="1273"/>
                </a:cubicBezTo>
                <a:cubicBezTo>
                  <a:pt x="17613" y="1373"/>
                  <a:pt x="26687" y="1673"/>
                  <a:pt x="35726" y="2207"/>
                </a:cubicBezTo>
                <a:cubicBezTo>
                  <a:pt x="35737" y="2207"/>
                  <a:pt x="35748" y="2207"/>
                  <a:pt x="35758" y="2207"/>
                </a:cubicBezTo>
                <a:cubicBezTo>
                  <a:pt x="36527" y="2207"/>
                  <a:pt x="36516" y="1005"/>
                  <a:pt x="35726" y="939"/>
                </a:cubicBezTo>
                <a:cubicBezTo>
                  <a:pt x="33191" y="806"/>
                  <a:pt x="30589" y="672"/>
                  <a:pt x="28054" y="539"/>
                </a:cubicBezTo>
                <a:cubicBezTo>
                  <a:pt x="19855" y="147"/>
                  <a:pt x="11682" y="0"/>
                  <a:pt x="3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57150" dir="2580000" algn="bl" rotWithShape="0">
              <a:schemeClr val="accent4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rot="-1215961">
            <a:off x="1297224" y="2418979"/>
            <a:ext cx="1052775" cy="1382398"/>
            <a:chOff x="1566552" y="1734726"/>
            <a:chExt cx="801625" cy="1197330"/>
          </a:xfrm>
        </p:grpSpPr>
        <p:sp>
          <p:nvSpPr>
            <p:cNvPr id="306" name="Google Shape;306;p26"/>
            <p:cNvSpPr/>
            <p:nvPr/>
          </p:nvSpPr>
          <p:spPr>
            <a:xfrm rot="-5400000">
              <a:off x="1838520" y="1805611"/>
              <a:ext cx="146750" cy="647259"/>
            </a:xfrm>
            <a:custGeom>
              <a:avLst/>
              <a:gdLst/>
              <a:ahLst/>
              <a:cxnLst/>
              <a:rect l="l" t="t" r="r" b="b"/>
              <a:pathLst>
                <a:path w="5805" h="19882" extrusionOk="0">
                  <a:moveTo>
                    <a:pt x="4837" y="1"/>
                  </a:moveTo>
                  <a:cubicBezTo>
                    <a:pt x="4304" y="401"/>
                    <a:pt x="4137" y="968"/>
                    <a:pt x="4004" y="1469"/>
                  </a:cubicBezTo>
                  <a:cubicBezTo>
                    <a:pt x="3537" y="3270"/>
                    <a:pt x="3103" y="5105"/>
                    <a:pt x="2636" y="6939"/>
                  </a:cubicBezTo>
                  <a:cubicBezTo>
                    <a:pt x="2102" y="8974"/>
                    <a:pt x="1602" y="11042"/>
                    <a:pt x="1135" y="13077"/>
                  </a:cubicBezTo>
                  <a:cubicBezTo>
                    <a:pt x="801" y="14578"/>
                    <a:pt x="501" y="16046"/>
                    <a:pt x="201" y="17547"/>
                  </a:cubicBezTo>
                  <a:cubicBezTo>
                    <a:pt x="101" y="18047"/>
                    <a:pt x="34" y="18514"/>
                    <a:pt x="1" y="18981"/>
                  </a:cubicBezTo>
                  <a:cubicBezTo>
                    <a:pt x="1" y="19382"/>
                    <a:pt x="134" y="19682"/>
                    <a:pt x="501" y="19882"/>
                  </a:cubicBezTo>
                  <a:cubicBezTo>
                    <a:pt x="868" y="19682"/>
                    <a:pt x="1202" y="19482"/>
                    <a:pt x="1535" y="19281"/>
                  </a:cubicBezTo>
                  <a:cubicBezTo>
                    <a:pt x="1602" y="19148"/>
                    <a:pt x="1602" y="19015"/>
                    <a:pt x="1635" y="18881"/>
                  </a:cubicBezTo>
                  <a:cubicBezTo>
                    <a:pt x="1935" y="17480"/>
                    <a:pt x="2136" y="16012"/>
                    <a:pt x="2469" y="14611"/>
                  </a:cubicBezTo>
                  <a:cubicBezTo>
                    <a:pt x="3436" y="10475"/>
                    <a:pt x="4471" y="6372"/>
                    <a:pt x="5471" y="2269"/>
                  </a:cubicBezTo>
                  <a:cubicBezTo>
                    <a:pt x="5571" y="1769"/>
                    <a:pt x="5671" y="1202"/>
                    <a:pt x="5771" y="701"/>
                  </a:cubicBezTo>
                  <a:cubicBezTo>
                    <a:pt x="5805" y="468"/>
                    <a:pt x="5771" y="201"/>
                    <a:pt x="5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 rot="-5400000">
              <a:off x="1857935" y="2045772"/>
              <a:ext cx="51470" cy="634237"/>
            </a:xfrm>
            <a:custGeom>
              <a:avLst/>
              <a:gdLst/>
              <a:ahLst/>
              <a:cxnLst/>
              <a:rect l="l" t="t" r="r" b="b"/>
              <a:pathLst>
                <a:path w="2036" h="19482" extrusionOk="0">
                  <a:moveTo>
                    <a:pt x="1135" y="1"/>
                  </a:moveTo>
                  <a:cubicBezTo>
                    <a:pt x="835" y="1"/>
                    <a:pt x="568" y="34"/>
                    <a:pt x="334" y="34"/>
                  </a:cubicBezTo>
                  <a:cubicBezTo>
                    <a:pt x="134" y="234"/>
                    <a:pt x="68" y="501"/>
                    <a:pt x="1" y="835"/>
                  </a:cubicBezTo>
                  <a:cubicBezTo>
                    <a:pt x="1" y="1068"/>
                    <a:pt x="34" y="1368"/>
                    <a:pt x="34" y="1635"/>
                  </a:cubicBezTo>
                  <a:cubicBezTo>
                    <a:pt x="68" y="2169"/>
                    <a:pt x="168" y="2736"/>
                    <a:pt x="168" y="3337"/>
                  </a:cubicBezTo>
                  <a:cubicBezTo>
                    <a:pt x="234" y="6972"/>
                    <a:pt x="334" y="10575"/>
                    <a:pt x="368" y="14211"/>
                  </a:cubicBezTo>
                  <a:cubicBezTo>
                    <a:pt x="401" y="15679"/>
                    <a:pt x="501" y="17146"/>
                    <a:pt x="334" y="18581"/>
                  </a:cubicBezTo>
                  <a:lnTo>
                    <a:pt x="334" y="18981"/>
                  </a:lnTo>
                  <a:cubicBezTo>
                    <a:pt x="368" y="19181"/>
                    <a:pt x="401" y="19381"/>
                    <a:pt x="701" y="19481"/>
                  </a:cubicBezTo>
                  <a:cubicBezTo>
                    <a:pt x="1002" y="19348"/>
                    <a:pt x="1368" y="19215"/>
                    <a:pt x="1702" y="19081"/>
                  </a:cubicBezTo>
                  <a:cubicBezTo>
                    <a:pt x="1902" y="18814"/>
                    <a:pt x="1869" y="18514"/>
                    <a:pt x="1902" y="18214"/>
                  </a:cubicBezTo>
                  <a:cubicBezTo>
                    <a:pt x="2036" y="17013"/>
                    <a:pt x="2002" y="15745"/>
                    <a:pt x="1936" y="14545"/>
                  </a:cubicBezTo>
                  <a:cubicBezTo>
                    <a:pt x="1902" y="12743"/>
                    <a:pt x="1902" y="10909"/>
                    <a:pt x="1869" y="9141"/>
                  </a:cubicBezTo>
                  <a:cubicBezTo>
                    <a:pt x="1869" y="7339"/>
                    <a:pt x="1835" y="5571"/>
                    <a:pt x="1802" y="3804"/>
                  </a:cubicBezTo>
                  <a:cubicBezTo>
                    <a:pt x="1802" y="2836"/>
                    <a:pt x="1735" y="1869"/>
                    <a:pt x="1635" y="935"/>
                  </a:cubicBezTo>
                  <a:cubicBezTo>
                    <a:pt x="1569" y="535"/>
                    <a:pt x="1469" y="20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-4500020">
              <a:off x="2035751" y="1673520"/>
              <a:ext cx="200714" cy="426732"/>
            </a:xfrm>
            <a:custGeom>
              <a:avLst/>
              <a:gdLst/>
              <a:ahLst/>
              <a:cxnLst/>
              <a:rect l="l" t="t" r="r" b="b"/>
              <a:pathLst>
                <a:path w="7940" h="16881" extrusionOk="0">
                  <a:moveTo>
                    <a:pt x="7214" y="1"/>
                  </a:moveTo>
                  <a:cubicBezTo>
                    <a:pt x="6954" y="1"/>
                    <a:pt x="6691" y="120"/>
                    <a:pt x="6505" y="368"/>
                  </a:cubicBezTo>
                  <a:cubicBezTo>
                    <a:pt x="6305" y="602"/>
                    <a:pt x="6139" y="935"/>
                    <a:pt x="6005" y="1236"/>
                  </a:cubicBezTo>
                  <a:cubicBezTo>
                    <a:pt x="5538" y="2236"/>
                    <a:pt x="5104" y="3237"/>
                    <a:pt x="4671" y="4238"/>
                  </a:cubicBezTo>
                  <a:cubicBezTo>
                    <a:pt x="3503" y="7073"/>
                    <a:pt x="2336" y="9908"/>
                    <a:pt x="1168" y="12777"/>
                  </a:cubicBezTo>
                  <a:cubicBezTo>
                    <a:pt x="768" y="13745"/>
                    <a:pt x="468" y="14745"/>
                    <a:pt x="134" y="15746"/>
                  </a:cubicBezTo>
                  <a:cubicBezTo>
                    <a:pt x="1" y="16113"/>
                    <a:pt x="1" y="16547"/>
                    <a:pt x="368" y="16880"/>
                  </a:cubicBezTo>
                  <a:cubicBezTo>
                    <a:pt x="768" y="16847"/>
                    <a:pt x="1102" y="16747"/>
                    <a:pt x="1435" y="16713"/>
                  </a:cubicBezTo>
                  <a:cubicBezTo>
                    <a:pt x="1502" y="16580"/>
                    <a:pt x="1602" y="16413"/>
                    <a:pt x="1635" y="16280"/>
                  </a:cubicBezTo>
                  <a:cubicBezTo>
                    <a:pt x="1969" y="14979"/>
                    <a:pt x="2436" y="13778"/>
                    <a:pt x="2936" y="12577"/>
                  </a:cubicBezTo>
                  <a:cubicBezTo>
                    <a:pt x="3970" y="10042"/>
                    <a:pt x="5004" y="7540"/>
                    <a:pt x="6038" y="5038"/>
                  </a:cubicBezTo>
                  <a:cubicBezTo>
                    <a:pt x="6505" y="3871"/>
                    <a:pt x="7039" y="2737"/>
                    <a:pt x="7540" y="1569"/>
                  </a:cubicBezTo>
                  <a:cubicBezTo>
                    <a:pt x="7673" y="1269"/>
                    <a:pt x="7806" y="935"/>
                    <a:pt x="7873" y="602"/>
                  </a:cubicBezTo>
                  <a:cubicBezTo>
                    <a:pt x="7940" y="435"/>
                    <a:pt x="7840" y="268"/>
                    <a:pt x="7673" y="135"/>
                  </a:cubicBezTo>
                  <a:cubicBezTo>
                    <a:pt x="7533" y="46"/>
                    <a:pt x="7374" y="1"/>
                    <a:pt x="7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 rot="-6299980">
              <a:off x="2044187" y="2375129"/>
              <a:ext cx="111328" cy="450241"/>
            </a:xfrm>
            <a:custGeom>
              <a:avLst/>
              <a:gdLst/>
              <a:ahLst/>
              <a:cxnLst/>
              <a:rect l="l" t="t" r="r" b="b"/>
              <a:pathLst>
                <a:path w="4404" h="17811" extrusionOk="0">
                  <a:moveTo>
                    <a:pt x="949" y="0"/>
                  </a:moveTo>
                  <a:cubicBezTo>
                    <a:pt x="843" y="0"/>
                    <a:pt x="720" y="35"/>
                    <a:pt x="568" y="98"/>
                  </a:cubicBezTo>
                  <a:cubicBezTo>
                    <a:pt x="401" y="165"/>
                    <a:pt x="234" y="265"/>
                    <a:pt x="134" y="298"/>
                  </a:cubicBezTo>
                  <a:cubicBezTo>
                    <a:pt x="1" y="665"/>
                    <a:pt x="34" y="1065"/>
                    <a:pt x="67" y="1432"/>
                  </a:cubicBezTo>
                  <a:cubicBezTo>
                    <a:pt x="234" y="2466"/>
                    <a:pt x="401" y="3567"/>
                    <a:pt x="568" y="4601"/>
                  </a:cubicBezTo>
                  <a:lnTo>
                    <a:pt x="1435" y="10105"/>
                  </a:lnTo>
                  <a:cubicBezTo>
                    <a:pt x="1835" y="12440"/>
                    <a:pt x="2236" y="14742"/>
                    <a:pt x="2836" y="17010"/>
                  </a:cubicBezTo>
                  <a:cubicBezTo>
                    <a:pt x="2970" y="17444"/>
                    <a:pt x="3170" y="17677"/>
                    <a:pt x="3570" y="17811"/>
                  </a:cubicBezTo>
                  <a:cubicBezTo>
                    <a:pt x="3870" y="17510"/>
                    <a:pt x="4070" y="17277"/>
                    <a:pt x="4404" y="16910"/>
                  </a:cubicBezTo>
                  <a:cubicBezTo>
                    <a:pt x="4371" y="16610"/>
                    <a:pt x="4337" y="16310"/>
                    <a:pt x="4237" y="15976"/>
                  </a:cubicBezTo>
                  <a:cubicBezTo>
                    <a:pt x="4070" y="15242"/>
                    <a:pt x="3870" y="14442"/>
                    <a:pt x="3703" y="13674"/>
                  </a:cubicBezTo>
                  <a:cubicBezTo>
                    <a:pt x="3070" y="10339"/>
                    <a:pt x="2536" y="6936"/>
                    <a:pt x="2036" y="3567"/>
                  </a:cubicBezTo>
                  <a:cubicBezTo>
                    <a:pt x="1902" y="2733"/>
                    <a:pt x="1802" y="1833"/>
                    <a:pt x="1635" y="999"/>
                  </a:cubicBezTo>
                  <a:cubicBezTo>
                    <a:pt x="1569" y="765"/>
                    <a:pt x="1502" y="498"/>
                    <a:pt x="1368" y="298"/>
                  </a:cubicBezTo>
                  <a:cubicBezTo>
                    <a:pt x="1244" y="92"/>
                    <a:pt x="1120" y="0"/>
                    <a:pt x="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-10043166">
              <a:off x="2197817" y="2686524"/>
              <a:ext cx="137701" cy="233929"/>
            </a:xfrm>
            <a:custGeom>
              <a:avLst/>
              <a:gdLst/>
              <a:ahLst/>
              <a:cxnLst/>
              <a:rect l="l" t="t" r="r" b="b"/>
              <a:pathLst>
                <a:path w="5505" h="9154" extrusionOk="0">
                  <a:moveTo>
                    <a:pt x="4906" y="0"/>
                  </a:moveTo>
                  <a:cubicBezTo>
                    <a:pt x="4685" y="0"/>
                    <a:pt x="4457" y="60"/>
                    <a:pt x="4337" y="180"/>
                  </a:cubicBezTo>
                  <a:cubicBezTo>
                    <a:pt x="3937" y="580"/>
                    <a:pt x="3670" y="1014"/>
                    <a:pt x="3436" y="1514"/>
                  </a:cubicBezTo>
                  <a:lnTo>
                    <a:pt x="1435" y="5517"/>
                  </a:lnTo>
                  <a:cubicBezTo>
                    <a:pt x="1001" y="6351"/>
                    <a:pt x="634" y="7285"/>
                    <a:pt x="201" y="8153"/>
                  </a:cubicBezTo>
                  <a:cubicBezTo>
                    <a:pt x="101" y="8419"/>
                    <a:pt x="1" y="8686"/>
                    <a:pt x="134" y="8986"/>
                  </a:cubicBezTo>
                  <a:cubicBezTo>
                    <a:pt x="468" y="9020"/>
                    <a:pt x="801" y="9087"/>
                    <a:pt x="1201" y="9153"/>
                  </a:cubicBezTo>
                  <a:cubicBezTo>
                    <a:pt x="1468" y="8686"/>
                    <a:pt x="1702" y="8286"/>
                    <a:pt x="1969" y="7919"/>
                  </a:cubicBezTo>
                  <a:cubicBezTo>
                    <a:pt x="2869" y="6084"/>
                    <a:pt x="3803" y="4283"/>
                    <a:pt x="4704" y="2448"/>
                  </a:cubicBezTo>
                  <a:cubicBezTo>
                    <a:pt x="4871" y="2115"/>
                    <a:pt x="5037" y="1781"/>
                    <a:pt x="5171" y="1448"/>
                  </a:cubicBezTo>
                  <a:cubicBezTo>
                    <a:pt x="5304" y="1148"/>
                    <a:pt x="5371" y="847"/>
                    <a:pt x="5471" y="580"/>
                  </a:cubicBezTo>
                  <a:cubicBezTo>
                    <a:pt x="5504" y="347"/>
                    <a:pt x="5471" y="180"/>
                    <a:pt x="5304" y="80"/>
                  </a:cubicBezTo>
                  <a:cubicBezTo>
                    <a:pt x="5198" y="27"/>
                    <a:pt x="5053" y="0"/>
                    <a:pt x="4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504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6"/>
          <p:cNvGrpSpPr/>
          <p:nvPr/>
        </p:nvGrpSpPr>
        <p:grpSpPr>
          <a:xfrm rot="-613146">
            <a:off x="6296714" y="409876"/>
            <a:ext cx="2083931" cy="2077173"/>
            <a:chOff x="5164002" y="645754"/>
            <a:chExt cx="1815896" cy="1810007"/>
          </a:xfrm>
        </p:grpSpPr>
        <p:grpSp>
          <p:nvGrpSpPr>
            <p:cNvPr id="312" name="Google Shape;312;p26"/>
            <p:cNvGrpSpPr/>
            <p:nvPr/>
          </p:nvGrpSpPr>
          <p:grpSpPr>
            <a:xfrm rot="-2846184">
              <a:off x="5454883" y="884713"/>
              <a:ext cx="1234132" cy="1332088"/>
              <a:chOff x="7205397" y="140875"/>
              <a:chExt cx="1157483" cy="1249356"/>
            </a:xfrm>
          </p:grpSpPr>
          <p:sp>
            <p:nvSpPr>
              <p:cNvPr id="313" name="Google Shape;313;p26"/>
              <p:cNvSpPr/>
              <p:nvPr/>
            </p:nvSpPr>
            <p:spPr>
              <a:xfrm rot="-406319">
                <a:off x="7324400" y="166118"/>
                <a:ext cx="434458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2381" extrusionOk="0">
                    <a:moveTo>
                      <a:pt x="8970" y="1"/>
                    </a:moveTo>
                    <a:cubicBezTo>
                      <a:pt x="8950" y="1"/>
                      <a:pt x="8930" y="2"/>
                      <a:pt x="8910" y="4"/>
                    </a:cubicBezTo>
                    <a:lnTo>
                      <a:pt x="537" y="1506"/>
                    </a:lnTo>
                    <a:cubicBezTo>
                      <a:pt x="1" y="1600"/>
                      <a:pt x="181" y="2381"/>
                      <a:pt x="681" y="2381"/>
                    </a:cubicBezTo>
                    <a:cubicBezTo>
                      <a:pt x="710" y="2381"/>
                      <a:pt x="740" y="2378"/>
                      <a:pt x="771" y="2373"/>
                    </a:cubicBezTo>
                    <a:lnTo>
                      <a:pt x="9143" y="905"/>
                    </a:lnTo>
                    <a:cubicBezTo>
                      <a:pt x="9689" y="777"/>
                      <a:pt x="9463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 rot="-51560">
                <a:off x="7377944" y="426058"/>
                <a:ext cx="795776" cy="40446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902" extrusionOk="0">
                    <a:moveTo>
                      <a:pt x="601" y="1"/>
                    </a:moveTo>
                    <a:cubicBezTo>
                      <a:pt x="0" y="1"/>
                      <a:pt x="0" y="901"/>
                      <a:pt x="601" y="901"/>
                    </a:cubicBezTo>
                    <a:lnTo>
                      <a:pt x="17179" y="901"/>
                    </a:lnTo>
                    <a:cubicBezTo>
                      <a:pt x="17746" y="901"/>
                      <a:pt x="17746" y="1"/>
                      <a:pt x="17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7384295" y="607794"/>
                <a:ext cx="901777" cy="210434"/>
              </a:xfrm>
              <a:custGeom>
                <a:avLst/>
                <a:gdLst/>
                <a:ahLst/>
                <a:cxnLst/>
                <a:rect l="l" t="t" r="r" b="b"/>
                <a:pathLst>
                  <a:path w="20111" h="4693" extrusionOk="0">
                    <a:moveTo>
                      <a:pt x="652" y="1"/>
                    </a:moveTo>
                    <a:cubicBezTo>
                      <a:pt x="169" y="1"/>
                      <a:pt x="0" y="788"/>
                      <a:pt x="497" y="881"/>
                    </a:cubicBezTo>
                    <a:cubicBezTo>
                      <a:pt x="6769" y="2149"/>
                      <a:pt x="13040" y="3450"/>
                      <a:pt x="19311" y="4684"/>
                    </a:cubicBezTo>
                    <a:cubicBezTo>
                      <a:pt x="19343" y="4690"/>
                      <a:pt x="19374" y="4693"/>
                      <a:pt x="19404" y="4693"/>
                    </a:cubicBezTo>
                    <a:cubicBezTo>
                      <a:pt x="19905" y="4693"/>
                      <a:pt x="20111" y="3943"/>
                      <a:pt x="19544" y="3817"/>
                    </a:cubicBezTo>
                    <a:cubicBezTo>
                      <a:pt x="13307" y="2549"/>
                      <a:pt x="7002" y="1282"/>
                      <a:pt x="764" y="14"/>
                    </a:cubicBezTo>
                    <a:cubicBezTo>
                      <a:pt x="725" y="5"/>
                      <a:pt x="688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 rot="146093">
                <a:off x="7338502" y="801677"/>
                <a:ext cx="359352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2912" extrusionOk="0">
                    <a:moveTo>
                      <a:pt x="589" y="1"/>
                    </a:moveTo>
                    <a:cubicBezTo>
                      <a:pt x="153" y="1"/>
                      <a:pt x="1" y="737"/>
                      <a:pt x="488" y="889"/>
                    </a:cubicBezTo>
                    <a:cubicBezTo>
                      <a:pt x="2723" y="1557"/>
                      <a:pt x="5024" y="2224"/>
                      <a:pt x="7293" y="2891"/>
                    </a:cubicBezTo>
                    <a:cubicBezTo>
                      <a:pt x="7342" y="2905"/>
                      <a:pt x="7389" y="2912"/>
                      <a:pt x="7432" y="2912"/>
                    </a:cubicBezTo>
                    <a:cubicBezTo>
                      <a:pt x="7889" y="2912"/>
                      <a:pt x="8014" y="2176"/>
                      <a:pt x="7526" y="2024"/>
                    </a:cubicBezTo>
                    <a:cubicBezTo>
                      <a:pt x="5291" y="1356"/>
                      <a:pt x="2990" y="689"/>
                      <a:pt x="721" y="22"/>
                    </a:cubicBezTo>
                    <a:cubicBezTo>
                      <a:pt x="675" y="8"/>
                      <a:pt x="631" y="1"/>
                      <a:pt x="5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 rot="368897">
                <a:off x="7222334" y="985907"/>
                <a:ext cx="830714" cy="360876"/>
              </a:xfrm>
              <a:custGeom>
                <a:avLst/>
                <a:gdLst/>
                <a:ahLst/>
                <a:cxnLst/>
                <a:rect l="l" t="t" r="r" b="b"/>
                <a:pathLst>
                  <a:path w="18526" h="8048" extrusionOk="0">
                    <a:moveTo>
                      <a:pt x="613" y="0"/>
                    </a:moveTo>
                    <a:cubicBezTo>
                      <a:pt x="175" y="0"/>
                      <a:pt x="0" y="710"/>
                      <a:pt x="516" y="923"/>
                    </a:cubicBezTo>
                    <a:cubicBezTo>
                      <a:pt x="6354" y="2924"/>
                      <a:pt x="12091" y="5292"/>
                      <a:pt x="17628" y="7994"/>
                    </a:cubicBezTo>
                    <a:cubicBezTo>
                      <a:pt x="17698" y="8032"/>
                      <a:pt x="17767" y="8048"/>
                      <a:pt x="17834" y="8048"/>
                    </a:cubicBezTo>
                    <a:cubicBezTo>
                      <a:pt x="18240" y="8048"/>
                      <a:pt x="18526" y="7423"/>
                      <a:pt x="18095" y="7194"/>
                    </a:cubicBezTo>
                    <a:cubicBezTo>
                      <a:pt x="12458" y="4425"/>
                      <a:pt x="6687" y="2023"/>
                      <a:pt x="750" y="22"/>
                    </a:cubicBezTo>
                    <a:cubicBezTo>
                      <a:pt x="702" y="7"/>
                      <a:pt x="656" y="0"/>
                      <a:pt x="6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 rot="634766">
                <a:off x="7790567" y="1008096"/>
                <a:ext cx="564801" cy="134171"/>
              </a:xfrm>
              <a:custGeom>
                <a:avLst/>
                <a:gdLst/>
                <a:ahLst/>
                <a:cxnLst/>
                <a:rect l="l" t="t" r="r" b="b"/>
                <a:pathLst>
                  <a:path w="12596" h="3191" extrusionOk="0">
                    <a:moveTo>
                      <a:pt x="940" y="0"/>
                    </a:moveTo>
                    <a:cubicBezTo>
                      <a:pt x="260" y="0"/>
                      <a:pt x="0" y="1052"/>
                      <a:pt x="726" y="1179"/>
                    </a:cubicBezTo>
                    <a:cubicBezTo>
                      <a:pt x="4329" y="1846"/>
                      <a:pt x="7931" y="2513"/>
                      <a:pt x="11567" y="3180"/>
                    </a:cubicBezTo>
                    <a:cubicBezTo>
                      <a:pt x="11607" y="3187"/>
                      <a:pt x="11645" y="3191"/>
                      <a:pt x="11682" y="3191"/>
                    </a:cubicBezTo>
                    <a:cubicBezTo>
                      <a:pt x="12334" y="3191"/>
                      <a:pt x="12595" y="2139"/>
                      <a:pt x="11901" y="2012"/>
                    </a:cubicBezTo>
                    <a:cubicBezTo>
                      <a:pt x="8265" y="1345"/>
                      <a:pt x="4662" y="678"/>
                      <a:pt x="1060" y="11"/>
                    </a:cubicBezTo>
                    <a:cubicBezTo>
                      <a:pt x="1019" y="4"/>
                      <a:pt x="978" y="0"/>
                      <a:pt x="9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dist="38100" dir="312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9" name="Google Shape;319;p26"/>
            <p:cNvSpPr/>
            <p:nvPr/>
          </p:nvSpPr>
          <p:spPr>
            <a:xfrm rot="-1351951">
              <a:off x="5812518" y="2198773"/>
              <a:ext cx="383125" cy="139214"/>
            </a:xfrm>
            <a:custGeom>
              <a:avLst/>
              <a:gdLst/>
              <a:ahLst/>
              <a:cxnLst/>
              <a:rect l="l" t="t" r="r" b="b"/>
              <a:pathLst>
                <a:path w="8014" h="2912" extrusionOk="0">
                  <a:moveTo>
                    <a:pt x="589" y="1"/>
                  </a:moveTo>
                  <a:cubicBezTo>
                    <a:pt x="153" y="1"/>
                    <a:pt x="1" y="737"/>
                    <a:pt x="488" y="889"/>
                  </a:cubicBezTo>
                  <a:cubicBezTo>
                    <a:pt x="2723" y="1557"/>
                    <a:pt x="5024" y="2224"/>
                    <a:pt x="7293" y="2891"/>
                  </a:cubicBezTo>
                  <a:cubicBezTo>
                    <a:pt x="7342" y="2905"/>
                    <a:pt x="7389" y="2912"/>
                    <a:pt x="7432" y="2912"/>
                  </a:cubicBezTo>
                  <a:cubicBezTo>
                    <a:pt x="7889" y="2912"/>
                    <a:pt x="8014" y="2176"/>
                    <a:pt x="7526" y="2024"/>
                  </a:cubicBezTo>
                  <a:cubicBezTo>
                    <a:pt x="5291" y="1356"/>
                    <a:pt x="2990" y="689"/>
                    <a:pt x="721" y="22"/>
                  </a:cubicBezTo>
                  <a:cubicBezTo>
                    <a:pt x="675" y="8"/>
                    <a:pt x="631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dist="38100" dir="312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F83E6-3923-4A82-B08B-7E23FE18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800" y="1979100"/>
            <a:ext cx="4682400" cy="1185300"/>
          </a:xfrm>
        </p:spPr>
        <p:txBody>
          <a:bodyPr/>
          <a:lstStyle/>
          <a:p>
            <a:r>
              <a:rPr lang="en-US" sz="66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95083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497523" y="2037070"/>
            <a:ext cx="3334800" cy="484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About our team</a:t>
            </a:r>
            <a:endParaRPr sz="2400" dirty="0"/>
          </a:p>
        </p:txBody>
      </p:sp>
      <p:sp>
        <p:nvSpPr>
          <p:cNvPr id="333" name="Google Shape;333;p28"/>
          <p:cNvSpPr txBox="1">
            <a:spLocks noGrp="1"/>
          </p:cNvSpPr>
          <p:nvPr>
            <p:ph type="title" idx="6"/>
          </p:nvPr>
        </p:nvSpPr>
        <p:spPr>
          <a:xfrm>
            <a:off x="530606" y="2724007"/>
            <a:ext cx="698406" cy="2342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02</a:t>
            </a:r>
            <a:endParaRPr sz="28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5" name="Google Shape;335;p28"/>
          <p:cNvSpPr txBox="1">
            <a:spLocks noGrp="1"/>
          </p:cNvSpPr>
          <p:nvPr>
            <p:ph type="title" idx="9"/>
          </p:nvPr>
        </p:nvSpPr>
        <p:spPr>
          <a:xfrm>
            <a:off x="521506" y="3266547"/>
            <a:ext cx="865200" cy="495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03</a:t>
            </a:r>
            <a:endParaRPr sz="28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6" name="Google Shape;336;p28"/>
          <p:cNvSpPr txBox="1">
            <a:spLocks noGrp="1"/>
          </p:cNvSpPr>
          <p:nvPr>
            <p:ph type="title" idx="2"/>
          </p:nvPr>
        </p:nvSpPr>
        <p:spPr>
          <a:xfrm>
            <a:off x="513849" y="1889862"/>
            <a:ext cx="826236" cy="807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01</a:t>
            </a:r>
            <a:endParaRPr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7" name="Google Shape;337;p28"/>
          <p:cNvSpPr txBox="1">
            <a:spLocks noGrp="1"/>
          </p:cNvSpPr>
          <p:nvPr>
            <p:ph type="title" idx="4"/>
          </p:nvPr>
        </p:nvSpPr>
        <p:spPr>
          <a:xfrm>
            <a:off x="290911" y="2501584"/>
            <a:ext cx="2949795" cy="709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Our goal</a:t>
            </a:r>
            <a:endParaRPr sz="2400" dirty="0"/>
          </a:p>
        </p:txBody>
      </p:sp>
      <p:sp>
        <p:nvSpPr>
          <p:cNvPr id="339" name="Google Shape;339;p28"/>
          <p:cNvSpPr txBox="1">
            <a:spLocks noGrp="1"/>
          </p:cNvSpPr>
          <p:nvPr>
            <p:ph type="title" idx="15"/>
          </p:nvPr>
        </p:nvSpPr>
        <p:spPr>
          <a:xfrm>
            <a:off x="471512" y="3840254"/>
            <a:ext cx="909721" cy="643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aleway SemiBold"/>
                <a:ea typeface="Raleway SemiBold"/>
                <a:cs typeface="Raleway SemiBold"/>
                <a:sym typeface="Raleway SemiBold"/>
              </a:rPr>
              <a:t>04</a:t>
            </a:r>
            <a:endParaRPr sz="28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 idx="3"/>
          </p:nvPr>
        </p:nvSpPr>
        <p:spPr>
          <a:xfrm>
            <a:off x="2056500" y="268822"/>
            <a:ext cx="50310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title" idx="7"/>
          </p:nvPr>
        </p:nvSpPr>
        <p:spPr>
          <a:xfrm>
            <a:off x="656544" y="3329375"/>
            <a:ext cx="3442421" cy="495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Stages of Realisation</a:t>
            </a:r>
            <a:endParaRPr sz="2400"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title" idx="13"/>
          </p:nvPr>
        </p:nvSpPr>
        <p:spPr>
          <a:xfrm>
            <a:off x="871818" y="3807779"/>
            <a:ext cx="3334800" cy="867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Apps/Language that we used</a:t>
            </a:r>
            <a:endParaRPr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8747C3D-0F4B-44E3-AD3F-09E758E83322}"/>
              </a:ext>
            </a:extLst>
          </p:cNvPr>
          <p:cNvSpPr txBox="1"/>
          <p:nvPr/>
        </p:nvSpPr>
        <p:spPr>
          <a:xfrm>
            <a:off x="5189074" y="2035311"/>
            <a:ext cx="86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Raleway SemiBold"/>
                <a:sym typeface="Raleway SemiBold"/>
              </a:rPr>
              <a:t>05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42BD856-420C-4754-883D-55C3CC3C2B8B}"/>
              </a:ext>
            </a:extLst>
          </p:cNvPr>
          <p:cNvSpPr txBox="1"/>
          <p:nvPr/>
        </p:nvSpPr>
        <p:spPr>
          <a:xfrm>
            <a:off x="5453098" y="2096866"/>
            <a:ext cx="2964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accent1"/>
                </a:solidFill>
                <a:latin typeface="Lobster"/>
                <a:sym typeface="Lobster"/>
              </a:rPr>
              <a:t>Block Scheme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1321D71-43D5-4318-A3B4-4089D4ABDA64}"/>
              </a:ext>
            </a:extLst>
          </p:cNvPr>
          <p:cNvSpPr txBox="1"/>
          <p:nvPr/>
        </p:nvSpPr>
        <p:spPr>
          <a:xfrm>
            <a:off x="5844652" y="3359314"/>
            <a:ext cx="2572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accent1"/>
                </a:solidFill>
                <a:latin typeface="Lobster"/>
                <a:sym typeface="Lobster"/>
              </a:rPr>
              <a:t>Demonstration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93E62C1-2C68-44D0-A4DF-3927B8A3ED7B}"/>
              </a:ext>
            </a:extLst>
          </p:cNvPr>
          <p:cNvSpPr txBox="1"/>
          <p:nvPr/>
        </p:nvSpPr>
        <p:spPr>
          <a:xfrm>
            <a:off x="5189074" y="2716151"/>
            <a:ext cx="678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lt1"/>
                </a:solidFill>
                <a:latin typeface="Raleway SemiBold"/>
                <a:sym typeface="Raleway SemiBold"/>
              </a:rPr>
              <a:t>06</a:t>
            </a:r>
            <a:endParaRPr lang="en-US" sz="2800" dirty="0"/>
          </a:p>
        </p:txBody>
      </p:sp>
      <p:sp>
        <p:nvSpPr>
          <p:cNvPr id="15" name="TextBox 35">
            <a:extLst>
              <a:ext uri="{FF2B5EF4-FFF2-40B4-BE49-F238E27FC236}">
                <a16:creationId xmlns:a16="http://schemas.microsoft.com/office/drawing/2014/main" xmlns="" id="{093E62C1-2C68-44D0-A4DF-3927B8A3ED7B}"/>
              </a:ext>
            </a:extLst>
          </p:cNvPr>
          <p:cNvSpPr txBox="1"/>
          <p:nvPr/>
        </p:nvSpPr>
        <p:spPr>
          <a:xfrm>
            <a:off x="5189074" y="3279565"/>
            <a:ext cx="678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 smtClean="0">
                <a:solidFill>
                  <a:schemeClr val="lt1"/>
                </a:solidFill>
                <a:latin typeface="Raleway SemiBold"/>
                <a:sym typeface="Raleway SemiBold"/>
              </a:rPr>
              <a:t>07</a:t>
            </a:r>
            <a:endParaRPr lang="en-US" sz="2800" dirty="0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xmlns="" id="{41321D71-43D5-4318-A3B4-4089D4ABDA64}"/>
              </a:ext>
            </a:extLst>
          </p:cNvPr>
          <p:cNvSpPr txBox="1"/>
          <p:nvPr/>
        </p:nvSpPr>
        <p:spPr>
          <a:xfrm>
            <a:off x="5621674" y="2692036"/>
            <a:ext cx="2572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400" dirty="0" smtClean="0">
                <a:solidFill>
                  <a:schemeClr val="accent1"/>
                </a:solidFill>
                <a:latin typeface="Lobster"/>
                <a:sym typeface="Lobster"/>
              </a:rPr>
              <a:t>Future Ideas</a:t>
            </a:r>
            <a:endParaRPr lang="en-US" sz="2400" dirty="0">
              <a:solidFill>
                <a:schemeClr val="accent1"/>
              </a:solidFill>
              <a:latin typeface="Lobster"/>
              <a:sym typeface="Lobster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xmlns="" id="{093E62C1-2C68-44D0-A4DF-3927B8A3ED7B}"/>
              </a:ext>
            </a:extLst>
          </p:cNvPr>
          <p:cNvSpPr txBox="1"/>
          <p:nvPr/>
        </p:nvSpPr>
        <p:spPr>
          <a:xfrm>
            <a:off x="5189074" y="3882131"/>
            <a:ext cx="678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 smtClean="0">
                <a:solidFill>
                  <a:schemeClr val="lt1"/>
                </a:solidFill>
                <a:latin typeface="Raleway SemiBold"/>
                <a:sym typeface="Raleway SemiBold"/>
              </a:rPr>
              <a:t>08</a:t>
            </a:r>
            <a:endParaRPr lang="en-US" sz="2800" dirty="0"/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xmlns="" id="{41321D71-43D5-4318-A3B4-4089D4ABDA64}"/>
              </a:ext>
            </a:extLst>
          </p:cNvPr>
          <p:cNvSpPr txBox="1"/>
          <p:nvPr/>
        </p:nvSpPr>
        <p:spPr>
          <a:xfrm>
            <a:off x="5867765" y="3912908"/>
            <a:ext cx="2572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2400" dirty="0" smtClean="0">
                <a:solidFill>
                  <a:schemeClr val="accent1"/>
                </a:solidFill>
                <a:latin typeface="Lobster"/>
                <a:sym typeface="Lobster"/>
              </a:rPr>
              <a:t>Thank you for the attention</a:t>
            </a:r>
            <a:endParaRPr lang="en-US" sz="2400" dirty="0">
              <a:solidFill>
                <a:schemeClr val="accent1"/>
              </a:solidFill>
              <a:latin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subTitle" idx="1"/>
          </p:nvPr>
        </p:nvSpPr>
        <p:spPr>
          <a:xfrm>
            <a:off x="788030" y="3124743"/>
            <a:ext cx="1733462" cy="62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Petya </a:t>
            </a:r>
            <a:r>
              <a:rPr lang="en-US" dirty="0" err="1"/>
              <a:t>Petkova</a:t>
            </a:r>
            <a:r>
              <a:rPr lang="en-US" dirty="0"/>
              <a:t> – Scrum Trainer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71" name="Google Shape;471;p31"/>
          <p:cNvSpPr txBox="1">
            <a:spLocks noGrp="1"/>
          </p:cNvSpPr>
          <p:nvPr>
            <p:ph type="title"/>
          </p:nvPr>
        </p:nvSpPr>
        <p:spPr>
          <a:xfrm>
            <a:off x="2579950" y="451712"/>
            <a:ext cx="39843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our teams</a:t>
            </a:r>
            <a:endParaRPr dirty="0"/>
          </a:p>
        </p:txBody>
      </p:sp>
      <p:pic>
        <p:nvPicPr>
          <p:cNvPr id="19" name="Picture 2" descr="Image preview">
            <a:extLst>
              <a:ext uri="{FF2B5EF4-FFF2-40B4-BE49-F238E27FC236}">
                <a16:creationId xmlns:a16="http://schemas.microsoft.com/office/drawing/2014/main" xmlns="" id="{4E81DE51-5289-40D9-8C0B-A3F1ABB47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6"/>
          <a:stretch/>
        </p:blipFill>
        <p:spPr bwMode="auto">
          <a:xfrm>
            <a:off x="1018621" y="1538649"/>
            <a:ext cx="1247534" cy="153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0EFED30-289B-4FBD-BDAA-3A43DD8EFBB9}"/>
              </a:ext>
            </a:extLst>
          </p:cNvPr>
          <p:cNvSpPr txBox="1"/>
          <p:nvPr/>
        </p:nvSpPr>
        <p:spPr>
          <a:xfrm>
            <a:off x="2636874" y="3226529"/>
            <a:ext cx="205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Dimitar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Grudov</a:t>
            </a:r>
            <a:r>
              <a:rPr lang="en-US" dirty="0">
                <a:solidFill>
                  <a:schemeClr val="bg1"/>
                </a:solidFill>
              </a:rPr>
              <a:t> –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Back-End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D93428-9E95-4D70-8B3D-8E1CAFAC59BB}"/>
              </a:ext>
            </a:extLst>
          </p:cNvPr>
          <p:cNvSpPr txBox="1"/>
          <p:nvPr/>
        </p:nvSpPr>
        <p:spPr>
          <a:xfrm>
            <a:off x="4764155" y="3226529"/>
            <a:ext cx="180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Vesela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Dekova</a:t>
            </a:r>
            <a:r>
              <a:rPr lang="en-US" dirty="0">
                <a:solidFill>
                  <a:schemeClr val="bg1"/>
                </a:solidFill>
              </a:rPr>
              <a:t> – Front-End developer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EB0840-03FE-46C0-BDA1-6F0ACF5239C1}"/>
              </a:ext>
            </a:extLst>
          </p:cNvPr>
          <p:cNvSpPr txBox="1"/>
          <p:nvPr/>
        </p:nvSpPr>
        <p:spPr>
          <a:xfrm>
            <a:off x="6726866" y="3234937"/>
            <a:ext cx="1835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bg1"/>
                </a:solidFill>
              </a:rPr>
              <a:t>Kameliya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Yaneva</a:t>
            </a:r>
            <a:r>
              <a:rPr lang="en-US" dirty="0">
                <a:solidFill>
                  <a:schemeClr val="bg1"/>
                </a:solidFill>
              </a:rPr>
              <a:t> – QA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>
            <a:spLocks noGrp="1"/>
          </p:cNvSpPr>
          <p:nvPr>
            <p:ph type="subTitle" idx="5"/>
          </p:nvPr>
        </p:nvSpPr>
        <p:spPr>
          <a:xfrm>
            <a:off x="1566529" y="1736651"/>
            <a:ext cx="6372447" cy="143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Maze game with three levels and good structured menu</a:t>
            </a:r>
            <a:endParaRPr dirty="0"/>
          </a:p>
        </p:txBody>
      </p:sp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>
            <a:spLocks noGrp="1"/>
          </p:cNvSpPr>
          <p:nvPr>
            <p:ph type="subTitle" idx="5"/>
          </p:nvPr>
        </p:nvSpPr>
        <p:spPr>
          <a:xfrm>
            <a:off x="1197935" y="1870877"/>
            <a:ext cx="1382234" cy="1020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Organisation</a:t>
            </a:r>
            <a:endParaRPr dirty="0"/>
          </a:p>
        </p:txBody>
      </p:sp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Realisation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626E0-F9A3-4382-A55D-42F854CB1183}"/>
              </a:ext>
            </a:extLst>
          </p:cNvPr>
          <p:cNvSpPr txBox="1"/>
          <p:nvPr/>
        </p:nvSpPr>
        <p:spPr>
          <a:xfrm>
            <a:off x="3831265" y="1954903"/>
            <a:ext cx="1481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Realisation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7195EA6-D349-452D-AC84-44279F71EF4D}"/>
              </a:ext>
            </a:extLst>
          </p:cNvPr>
          <p:cNvSpPr txBox="1"/>
          <p:nvPr/>
        </p:nvSpPr>
        <p:spPr>
          <a:xfrm>
            <a:off x="6237768" y="1954903"/>
            <a:ext cx="2353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Presenting the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0578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Apps/Language that we used</a:t>
            </a:r>
            <a:r>
              <a:rPr lang="en-US" sz="4800" dirty="0"/>
              <a:t/>
            </a:r>
            <a:br>
              <a:rPr lang="en-US" sz="4800" dirty="0"/>
            </a:b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DAC6ADA-4DF6-4E92-B7A4-2C54F78C1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77" y="1757917"/>
            <a:ext cx="680483" cy="6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7F0A1FC5-82F9-4902-B2BB-5704C15B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37" y="2507339"/>
            <a:ext cx="886501" cy="8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082DB5B1-7BB9-4548-BFF6-A4584C53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73" y="1723447"/>
            <a:ext cx="805860" cy="7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Word Logo - PNG and Vector - Logo Download">
            <a:extLst>
              <a:ext uri="{FF2B5EF4-FFF2-40B4-BE49-F238E27FC236}">
                <a16:creationId xmlns:a16="http://schemas.microsoft.com/office/drawing/2014/main" xmlns="" id="{A328DD25-A748-4AF4-80C2-22F17990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39" y="2672318"/>
            <a:ext cx="721522" cy="72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Logo, history, meaning, symbol, PNG">
            <a:extLst>
              <a:ext uri="{FF2B5EF4-FFF2-40B4-BE49-F238E27FC236}">
                <a16:creationId xmlns:a16="http://schemas.microsoft.com/office/drawing/2014/main" xmlns="" id="{D861D6EB-1770-4011-87F0-ACA76195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67" y="1623237"/>
            <a:ext cx="1449179" cy="8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4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scheme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47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1670732" y="1994440"/>
            <a:ext cx="33348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add more levels</a:t>
            </a:r>
            <a:endParaRPr dirty="0"/>
          </a:p>
        </p:txBody>
      </p:sp>
      <p:sp>
        <p:nvSpPr>
          <p:cNvPr id="4" name="Заглавие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 idx="4"/>
          </p:nvPr>
        </p:nvSpPr>
        <p:spPr>
          <a:xfrm>
            <a:off x="1832512" y="2732792"/>
            <a:ext cx="3334800" cy="461700"/>
          </a:xfrm>
        </p:spPr>
        <p:txBody>
          <a:bodyPr/>
          <a:lstStyle/>
          <a:p>
            <a:r>
              <a:rPr lang="en-US" dirty="0" smtClean="0"/>
              <a:t>To  improve the menu</a:t>
            </a:r>
            <a:endParaRPr lang="bg-BG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 idx="7"/>
          </p:nvPr>
        </p:nvSpPr>
        <p:spPr>
          <a:xfrm>
            <a:off x="2015390" y="3443009"/>
            <a:ext cx="3334800" cy="461700"/>
          </a:xfrm>
        </p:spPr>
        <p:txBody>
          <a:bodyPr/>
          <a:lstStyle/>
          <a:p>
            <a:r>
              <a:rPr lang="en-US" dirty="0" smtClean="0"/>
              <a:t>To  improve the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37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>
            <a:spLocks noGrp="1"/>
          </p:cNvSpPr>
          <p:nvPr>
            <p:ph type="title"/>
          </p:nvPr>
        </p:nvSpPr>
        <p:spPr>
          <a:xfrm>
            <a:off x="720525" y="451712"/>
            <a:ext cx="77031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114474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Workshop by Slidesgo">
  <a:themeElements>
    <a:clrScheme name="Simple Light">
      <a:dk1>
        <a:srgbClr val="33132B"/>
      </a:dk1>
      <a:lt1>
        <a:srgbClr val="FFFFFF"/>
      </a:lt1>
      <a:dk2>
        <a:srgbClr val="805499"/>
      </a:dk2>
      <a:lt2>
        <a:srgbClr val="845B9B"/>
      </a:lt2>
      <a:accent1>
        <a:srgbClr val="FACD2F"/>
      </a:accent1>
      <a:accent2>
        <a:srgbClr val="FACD2F"/>
      </a:accent2>
      <a:accent3>
        <a:srgbClr val="B58BBF"/>
      </a:accent3>
      <a:accent4>
        <a:srgbClr val="33132B"/>
      </a:accent4>
      <a:accent5>
        <a:srgbClr val="33132B"/>
      </a:accent5>
      <a:accent6>
        <a:srgbClr val="33132B"/>
      </a:accent6>
      <a:hlink>
        <a:srgbClr val="3313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105</Words>
  <Application>Microsoft Office PowerPoint</Application>
  <PresentationFormat>Презентация на цял екран (16:9)</PresentationFormat>
  <Paragraphs>38</Paragraphs>
  <Slides>10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Raleway</vt:lpstr>
      <vt:lpstr>Raleway SemiBold</vt:lpstr>
      <vt:lpstr>Lobster</vt:lpstr>
      <vt:lpstr>Raleway Medium</vt:lpstr>
      <vt:lpstr>Lettering Workshop by Slidesgo</vt:lpstr>
      <vt:lpstr>The Maze Runner</vt:lpstr>
      <vt:lpstr>About our team</vt:lpstr>
      <vt:lpstr>About our teams</vt:lpstr>
      <vt:lpstr>Our Goal</vt:lpstr>
      <vt:lpstr>Stages of Realisation</vt:lpstr>
      <vt:lpstr>Apps/Language that we used </vt:lpstr>
      <vt:lpstr>Block scheme</vt:lpstr>
      <vt:lpstr>To add more levels</vt:lpstr>
      <vt:lpstr>Demonstration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Maze Runner</dc:title>
  <dc:creator>MY</dc:creator>
  <cp:lastModifiedBy>Vesi</cp:lastModifiedBy>
  <cp:revision>3</cp:revision>
  <dcterms:modified xsi:type="dcterms:W3CDTF">2021-11-06T16:34:29Z</dcterms:modified>
</cp:coreProperties>
</file>