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2F0"/>
    <a:srgbClr val="972A3A"/>
    <a:srgbClr val="EFE3E1"/>
    <a:srgbClr val="E5CCC7"/>
    <a:srgbClr val="595959"/>
    <a:srgbClr val="A62C52"/>
    <a:srgbClr val="BE0000"/>
    <a:srgbClr val="7C2036"/>
    <a:srgbClr val="5C4347"/>
    <a:srgbClr val="44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E8DA0-83D8-4444-A406-703C87F82282}" v="2" dt="2022-02-03T22:02:34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6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kovi Family" userId="35e84716809a4737" providerId="LiveId" clId="{643E8DA0-83D8-4444-A406-703C87F82282}"/>
    <pc:docChg chg="undo custSel modSld">
      <pc:chgData name="Petkovi Family" userId="35e84716809a4737" providerId="LiveId" clId="{643E8DA0-83D8-4444-A406-703C87F82282}" dt="2022-02-03T22:06:29.487" v="198" actId="1076"/>
      <pc:docMkLst>
        <pc:docMk/>
      </pc:docMkLst>
      <pc:sldChg chg="addSp delSp modSp mod">
        <pc:chgData name="Petkovi Family" userId="35e84716809a4737" providerId="LiveId" clId="{643E8DA0-83D8-4444-A406-703C87F82282}" dt="2022-02-03T22:01:07.959" v="81" actId="1076"/>
        <pc:sldMkLst>
          <pc:docMk/>
          <pc:sldMk cId="985836172" sldId="257"/>
        </pc:sldMkLst>
        <pc:spChg chg="mod">
          <ac:chgData name="Petkovi Family" userId="35e84716809a4737" providerId="LiveId" clId="{643E8DA0-83D8-4444-A406-703C87F82282}" dt="2022-02-03T22:01:05.416" v="80" actId="1076"/>
          <ac:spMkLst>
            <pc:docMk/>
            <pc:sldMk cId="985836172" sldId="257"/>
            <ac:spMk id="3" creationId="{E041CB8C-FB65-4536-808D-F5EB5C9CA28F}"/>
          </ac:spMkLst>
        </pc:spChg>
        <pc:spChg chg="del mod">
          <ac:chgData name="Petkovi Family" userId="35e84716809a4737" providerId="LiveId" clId="{643E8DA0-83D8-4444-A406-703C87F82282}" dt="2022-02-03T21:59:23.967" v="3" actId="478"/>
          <ac:spMkLst>
            <pc:docMk/>
            <pc:sldMk cId="985836172" sldId="257"/>
            <ac:spMk id="5" creationId="{ADB48893-F849-4D46-8DEE-CF960D60D7C0}"/>
          </ac:spMkLst>
        </pc:spChg>
        <pc:spChg chg="add mod">
          <ac:chgData name="Petkovi Family" userId="35e84716809a4737" providerId="LiveId" clId="{643E8DA0-83D8-4444-A406-703C87F82282}" dt="2022-02-03T22:01:07.959" v="81" actId="1076"/>
          <ac:spMkLst>
            <pc:docMk/>
            <pc:sldMk cId="985836172" sldId="257"/>
            <ac:spMk id="9" creationId="{52E1E54A-FB92-4CBC-9F84-9CA083832D0A}"/>
          </ac:spMkLst>
        </pc:spChg>
      </pc:sldChg>
      <pc:sldChg chg="addSp delSp modSp mod">
        <pc:chgData name="Petkovi Family" userId="35e84716809a4737" providerId="LiveId" clId="{643E8DA0-83D8-4444-A406-703C87F82282}" dt="2022-02-03T22:02:42.120" v="91" actId="1076"/>
        <pc:sldMkLst>
          <pc:docMk/>
          <pc:sldMk cId="196120499" sldId="259"/>
        </pc:sldMkLst>
        <pc:picChg chg="add mod">
          <ac:chgData name="Petkovi Family" userId="35e84716809a4737" providerId="LiveId" clId="{643E8DA0-83D8-4444-A406-703C87F82282}" dt="2022-02-03T22:02:22.905" v="87" actId="1076"/>
          <ac:picMkLst>
            <pc:docMk/>
            <pc:sldMk cId="196120499" sldId="259"/>
            <ac:picMk id="4" creationId="{36FF75D9-2A46-4F7B-B50B-1C1306504E2A}"/>
          </ac:picMkLst>
        </pc:picChg>
        <pc:picChg chg="add mod">
          <ac:chgData name="Petkovi Family" userId="35e84716809a4737" providerId="LiveId" clId="{643E8DA0-83D8-4444-A406-703C87F82282}" dt="2022-02-03T22:02:42.120" v="91" actId="1076"/>
          <ac:picMkLst>
            <pc:docMk/>
            <pc:sldMk cId="196120499" sldId="259"/>
            <ac:picMk id="13" creationId="{CAAC8BF8-29DB-4BA2-9106-504B03FFFEE1}"/>
          </ac:picMkLst>
        </pc:picChg>
        <pc:picChg chg="del mod">
          <ac:chgData name="Petkovi Family" userId="35e84716809a4737" providerId="LiveId" clId="{643E8DA0-83D8-4444-A406-703C87F82282}" dt="2022-02-03T22:01:50.799" v="83" actId="478"/>
          <ac:picMkLst>
            <pc:docMk/>
            <pc:sldMk cId="196120499" sldId="259"/>
            <ac:picMk id="23" creationId="{B384349A-D259-44EE-8465-507D714C1CC4}"/>
          </ac:picMkLst>
        </pc:picChg>
      </pc:sldChg>
      <pc:sldChg chg="addSp delSp modSp mod">
        <pc:chgData name="Petkovi Family" userId="35e84716809a4737" providerId="LiveId" clId="{643E8DA0-83D8-4444-A406-703C87F82282}" dt="2022-02-03T22:06:29.487" v="198" actId="1076"/>
        <pc:sldMkLst>
          <pc:docMk/>
          <pc:sldMk cId="3047318363" sldId="260"/>
        </pc:sldMkLst>
        <pc:spChg chg="mod">
          <ac:chgData name="Petkovi Family" userId="35e84716809a4737" providerId="LiveId" clId="{643E8DA0-83D8-4444-A406-703C87F82282}" dt="2022-02-03T22:06:22.015" v="197" actId="1076"/>
          <ac:spMkLst>
            <pc:docMk/>
            <pc:sldMk cId="3047318363" sldId="260"/>
            <ac:spMk id="3" creationId="{982D0083-9C72-40FD-8D1D-C0B2402A149E}"/>
          </ac:spMkLst>
        </pc:spChg>
        <pc:picChg chg="del">
          <ac:chgData name="Petkovi Family" userId="35e84716809a4737" providerId="LiveId" clId="{643E8DA0-83D8-4444-A406-703C87F82282}" dt="2022-02-03T22:02:58.206" v="92" actId="478"/>
          <ac:picMkLst>
            <pc:docMk/>
            <pc:sldMk cId="3047318363" sldId="260"/>
            <ac:picMk id="30" creationId="{240220B3-81CD-47F6-A5E8-FD0037D2D29E}"/>
          </ac:picMkLst>
        </pc:picChg>
        <pc:picChg chg="mod">
          <ac:chgData name="Petkovi Family" userId="35e84716809a4737" providerId="LiveId" clId="{643E8DA0-83D8-4444-A406-703C87F82282}" dt="2022-02-03T22:06:29.487" v="198" actId="1076"/>
          <ac:picMkLst>
            <pc:docMk/>
            <pc:sldMk cId="3047318363" sldId="260"/>
            <ac:picMk id="32" creationId="{62D1D353-57E3-435E-A8D3-AE11BD7973FE}"/>
          </ac:picMkLst>
        </pc:picChg>
        <pc:cxnChg chg="add del mod">
          <ac:chgData name="Petkovi Family" userId="35e84716809a4737" providerId="LiveId" clId="{643E8DA0-83D8-4444-A406-703C87F82282}" dt="2022-02-03T22:05:52.565" v="191" actId="478"/>
          <ac:cxnSpMkLst>
            <pc:docMk/>
            <pc:sldMk cId="3047318363" sldId="260"/>
            <ac:cxnSpMk id="8" creationId="{A4E6B194-FF73-4096-B447-7E4D9E01D55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D354B-FC53-4B66-938E-867353189C3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98F9B-8E30-403B-9364-BEF5F913E0BA}">
      <dgm:prSet phldrT="[Text]" custT="1"/>
      <dgm:spPr>
        <a:solidFill>
          <a:srgbClr val="972A3A"/>
        </a:solidFill>
        <a:ln w="76200">
          <a:solidFill>
            <a:srgbClr val="F6F2F0"/>
          </a:solidFill>
        </a:ln>
      </dgm:spPr>
      <dgm:t>
        <a:bodyPr/>
        <a:lstStyle/>
        <a:p>
          <a:r>
            <a:rPr lang="en-US" sz="1800" dirty="0">
              <a:solidFill>
                <a:srgbClr val="F6F2F0"/>
              </a:solidFill>
              <a:latin typeface="Amasis MT Pro Medium" panose="02040604050005020304" pitchFamily="18" charset="0"/>
            </a:rPr>
            <a:t>ORGANIZATION</a:t>
          </a:r>
          <a:endParaRPr lang="en-US" sz="1800" dirty="0">
            <a:solidFill>
              <a:srgbClr val="F6F2F0"/>
            </a:solidFill>
          </a:endParaRPr>
        </a:p>
      </dgm:t>
    </dgm:pt>
    <dgm:pt modelId="{EE04E4CA-1F9C-4181-ABB5-9EC632DCCD65}" type="parTrans" cxnId="{A4A1076E-793E-425F-8090-10E69B315A0D}">
      <dgm:prSet/>
      <dgm:spPr/>
      <dgm:t>
        <a:bodyPr/>
        <a:lstStyle/>
        <a:p>
          <a:endParaRPr lang="en-US"/>
        </a:p>
      </dgm:t>
    </dgm:pt>
    <dgm:pt modelId="{68E0CDCA-E961-4CE3-ACE4-C45A9A12EF82}" type="sibTrans" cxnId="{A4A1076E-793E-425F-8090-10E69B315A0D}">
      <dgm:prSet/>
      <dgm:spPr>
        <a:solidFill>
          <a:srgbClr val="595959"/>
        </a:solidFill>
      </dgm:spPr>
      <dgm:t>
        <a:bodyPr/>
        <a:lstStyle/>
        <a:p>
          <a:endParaRPr lang="en-US"/>
        </a:p>
      </dgm:t>
    </dgm:pt>
    <dgm:pt modelId="{2ECA8FF7-8452-4993-BE95-C5BF94416935}">
      <dgm:prSet phldrT="[Text]" custT="1"/>
      <dgm:spPr>
        <a:solidFill>
          <a:srgbClr val="972A3A"/>
        </a:solidFill>
        <a:ln w="76200">
          <a:solidFill>
            <a:srgbClr val="F6F2F0"/>
          </a:solidFill>
        </a:ln>
      </dgm:spPr>
      <dgm:t>
        <a:bodyPr/>
        <a:lstStyle/>
        <a:p>
          <a:r>
            <a:rPr lang="en-US" sz="2000" dirty="0">
              <a:solidFill>
                <a:srgbClr val="F6F2F0"/>
              </a:solidFill>
              <a:latin typeface="Amasis MT Pro Medium" panose="02040604050005020304" pitchFamily="18" charset="0"/>
            </a:rPr>
            <a:t>REALISATION</a:t>
          </a:r>
          <a:endParaRPr lang="en-US" sz="2000" dirty="0">
            <a:solidFill>
              <a:srgbClr val="F6F2F0"/>
            </a:solidFill>
          </a:endParaRPr>
        </a:p>
      </dgm:t>
    </dgm:pt>
    <dgm:pt modelId="{4FEF76B2-7D3B-404C-931C-43572BDBB423}" type="parTrans" cxnId="{1140DF87-CCFD-464B-BC8B-FA79448A5B59}">
      <dgm:prSet/>
      <dgm:spPr/>
      <dgm:t>
        <a:bodyPr/>
        <a:lstStyle/>
        <a:p>
          <a:endParaRPr lang="en-US"/>
        </a:p>
      </dgm:t>
    </dgm:pt>
    <dgm:pt modelId="{A5F1C0E4-4FCB-46A8-B9EF-07C5C3EF6B17}" type="sibTrans" cxnId="{1140DF87-CCFD-464B-BC8B-FA79448A5B59}">
      <dgm:prSet/>
      <dgm:spPr>
        <a:solidFill>
          <a:srgbClr val="595959"/>
        </a:solidFill>
      </dgm:spPr>
      <dgm:t>
        <a:bodyPr/>
        <a:lstStyle/>
        <a:p>
          <a:endParaRPr lang="en-US"/>
        </a:p>
      </dgm:t>
    </dgm:pt>
    <dgm:pt modelId="{C3D21EA0-5807-4CC5-A3AE-69B93C472168}">
      <dgm:prSet phldrT="[Text]" custT="1"/>
      <dgm:spPr>
        <a:solidFill>
          <a:srgbClr val="972A3A"/>
        </a:solidFill>
        <a:ln w="76200">
          <a:solidFill>
            <a:srgbClr val="F6F2F0"/>
          </a:solidFill>
        </a:ln>
      </dgm:spPr>
      <dgm:t>
        <a:bodyPr/>
        <a:lstStyle/>
        <a:p>
          <a:r>
            <a:rPr lang="en-US" sz="1900" dirty="0">
              <a:solidFill>
                <a:srgbClr val="F6F2F0"/>
              </a:solidFill>
              <a:latin typeface="Amasis MT Pro Medium" panose="02040604050005020304" pitchFamily="18" charset="0"/>
            </a:rPr>
            <a:t>PRESENTATION</a:t>
          </a:r>
          <a:endParaRPr lang="en-US" sz="1900" dirty="0">
            <a:solidFill>
              <a:srgbClr val="F6F2F0"/>
            </a:solidFill>
          </a:endParaRPr>
        </a:p>
      </dgm:t>
    </dgm:pt>
    <dgm:pt modelId="{B163F721-122F-4778-B1B7-45F049AC25F3}" type="parTrans" cxnId="{184DEF96-F03D-45EE-95A8-DF96B037AB5E}">
      <dgm:prSet/>
      <dgm:spPr/>
      <dgm:t>
        <a:bodyPr/>
        <a:lstStyle/>
        <a:p>
          <a:endParaRPr lang="en-US"/>
        </a:p>
      </dgm:t>
    </dgm:pt>
    <dgm:pt modelId="{6F64BBBA-B11B-4EA8-9E31-AD5D82603BDE}" type="sibTrans" cxnId="{184DEF96-F03D-45EE-95A8-DF96B037AB5E}">
      <dgm:prSet/>
      <dgm:spPr/>
      <dgm:t>
        <a:bodyPr/>
        <a:lstStyle/>
        <a:p>
          <a:endParaRPr lang="en-US"/>
        </a:p>
      </dgm:t>
    </dgm:pt>
    <dgm:pt modelId="{565F9BFE-BDB9-432B-98E6-89E646918D46}" type="pres">
      <dgm:prSet presAssocID="{D9BD354B-FC53-4B66-938E-867353189C31}" presName="Name0" presStyleCnt="0">
        <dgm:presLayoutVars>
          <dgm:dir/>
          <dgm:animLvl val="lvl"/>
          <dgm:resizeHandles val="exact"/>
        </dgm:presLayoutVars>
      </dgm:prSet>
      <dgm:spPr/>
    </dgm:pt>
    <dgm:pt modelId="{CCCB7EB1-8186-4CEB-A46F-B91C95CE7CA0}" type="pres">
      <dgm:prSet presAssocID="{D9BD354B-FC53-4B66-938E-867353189C31}" presName="tSp" presStyleCnt="0"/>
      <dgm:spPr/>
    </dgm:pt>
    <dgm:pt modelId="{6570BDD3-F9AE-4472-B81C-AC34106128FC}" type="pres">
      <dgm:prSet presAssocID="{D9BD354B-FC53-4B66-938E-867353189C31}" presName="bSp" presStyleCnt="0"/>
      <dgm:spPr/>
    </dgm:pt>
    <dgm:pt modelId="{4A277C93-4D15-4609-939F-C7B7B49E549C}" type="pres">
      <dgm:prSet presAssocID="{D9BD354B-FC53-4B66-938E-867353189C31}" presName="process" presStyleCnt="0"/>
      <dgm:spPr/>
    </dgm:pt>
    <dgm:pt modelId="{D5CAC455-6BD3-4E04-B275-A50120835BBE}" type="pres">
      <dgm:prSet presAssocID="{00998F9B-8E30-403B-9364-BEF5F913E0BA}" presName="composite1" presStyleCnt="0"/>
      <dgm:spPr/>
    </dgm:pt>
    <dgm:pt modelId="{AAEAE986-6125-4F36-8664-8F023E1EE28B}" type="pres">
      <dgm:prSet presAssocID="{00998F9B-8E30-403B-9364-BEF5F913E0BA}" presName="dummyNode1" presStyleLbl="node1" presStyleIdx="0" presStyleCnt="3"/>
      <dgm:spPr/>
    </dgm:pt>
    <dgm:pt modelId="{06C436DA-0F0F-47EC-9A59-1748912EAE90}" type="pres">
      <dgm:prSet presAssocID="{00998F9B-8E30-403B-9364-BEF5F913E0BA}" presName="childNode1" presStyleLbl="bgAcc1" presStyleIdx="0" presStyleCnt="3" custAng="0" custFlipHor="1" custScaleX="72750" custScaleY="40582" custLinFactNeighborX="-7706" custLinFactNeighborY="20091">
        <dgm:presLayoutVars>
          <dgm:bulletEnabled val="1"/>
        </dgm:presLayoutVars>
      </dgm:prSet>
      <dgm:spPr/>
    </dgm:pt>
    <dgm:pt modelId="{32D10677-46E0-4588-B7E3-AB885E7226F9}" type="pres">
      <dgm:prSet presAssocID="{00998F9B-8E30-403B-9364-BEF5F913E0BA}" presName="childNode1tx" presStyleLbl="bgAcc1" presStyleIdx="0" presStyleCnt="3">
        <dgm:presLayoutVars>
          <dgm:bulletEnabled val="1"/>
        </dgm:presLayoutVars>
      </dgm:prSet>
      <dgm:spPr/>
    </dgm:pt>
    <dgm:pt modelId="{3F3E37A3-1B2E-4526-BC81-09E5FB3FD974}" type="pres">
      <dgm:prSet presAssocID="{00998F9B-8E30-403B-9364-BEF5F913E0B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AE7E6F26-E2E5-44D6-A69B-48E82BA41260}" type="pres">
      <dgm:prSet presAssocID="{00998F9B-8E30-403B-9364-BEF5F913E0BA}" presName="connSite1" presStyleCnt="0"/>
      <dgm:spPr/>
    </dgm:pt>
    <dgm:pt modelId="{8919B9D8-C7D7-471D-A3AF-D4CDD534FC75}" type="pres">
      <dgm:prSet presAssocID="{68E0CDCA-E961-4CE3-ACE4-C45A9A12EF82}" presName="Name9" presStyleLbl="sibTrans2D1" presStyleIdx="0" presStyleCnt="2"/>
      <dgm:spPr/>
    </dgm:pt>
    <dgm:pt modelId="{2A4B7174-7257-435B-938F-45A78BAB8604}" type="pres">
      <dgm:prSet presAssocID="{2ECA8FF7-8452-4993-BE95-C5BF94416935}" presName="composite2" presStyleCnt="0"/>
      <dgm:spPr/>
    </dgm:pt>
    <dgm:pt modelId="{7C1A99C3-7A1E-4805-9749-1D4EAEEE1F12}" type="pres">
      <dgm:prSet presAssocID="{2ECA8FF7-8452-4993-BE95-C5BF94416935}" presName="dummyNode2" presStyleLbl="node1" presStyleIdx="0" presStyleCnt="3"/>
      <dgm:spPr/>
    </dgm:pt>
    <dgm:pt modelId="{5FF5F08C-1ED8-4A78-BE4D-5B990CB2B319}" type="pres">
      <dgm:prSet presAssocID="{2ECA8FF7-8452-4993-BE95-C5BF94416935}" presName="childNode2" presStyleLbl="bgAcc1" presStyleIdx="1" presStyleCnt="3" custFlipVert="1" custScaleX="76687" custScaleY="36875" custLinFactNeighborX="-600" custLinFactNeighborY="-24693">
        <dgm:presLayoutVars>
          <dgm:bulletEnabled val="1"/>
        </dgm:presLayoutVars>
      </dgm:prSet>
      <dgm:spPr/>
    </dgm:pt>
    <dgm:pt modelId="{E180D5F5-D7AB-460A-AFC2-C22437E40728}" type="pres">
      <dgm:prSet presAssocID="{2ECA8FF7-8452-4993-BE95-C5BF94416935}" presName="childNode2tx" presStyleLbl="bgAcc1" presStyleIdx="1" presStyleCnt="3">
        <dgm:presLayoutVars>
          <dgm:bulletEnabled val="1"/>
        </dgm:presLayoutVars>
      </dgm:prSet>
      <dgm:spPr/>
    </dgm:pt>
    <dgm:pt modelId="{260FC800-3B97-4686-86F1-CA2BE36BB76F}" type="pres">
      <dgm:prSet presAssocID="{2ECA8FF7-8452-4993-BE95-C5BF9441693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E78A2FAD-6735-4EB3-A648-FC3A966D4ADA}" type="pres">
      <dgm:prSet presAssocID="{2ECA8FF7-8452-4993-BE95-C5BF94416935}" presName="connSite2" presStyleCnt="0"/>
      <dgm:spPr/>
    </dgm:pt>
    <dgm:pt modelId="{CC69C9B7-E8B5-468B-8A4F-27EDDDCC0FBA}" type="pres">
      <dgm:prSet presAssocID="{A5F1C0E4-4FCB-46A8-B9EF-07C5C3EF6B17}" presName="Name18" presStyleLbl="sibTrans2D1" presStyleIdx="1" presStyleCnt="2"/>
      <dgm:spPr/>
    </dgm:pt>
    <dgm:pt modelId="{8F2A7AD9-B921-423E-B5C4-77B382323269}" type="pres">
      <dgm:prSet presAssocID="{C3D21EA0-5807-4CC5-A3AE-69B93C472168}" presName="composite1" presStyleCnt="0"/>
      <dgm:spPr/>
    </dgm:pt>
    <dgm:pt modelId="{B0309DC5-E3B6-4B96-9A27-5364F1F61A02}" type="pres">
      <dgm:prSet presAssocID="{C3D21EA0-5807-4CC5-A3AE-69B93C472168}" presName="dummyNode1" presStyleLbl="node1" presStyleIdx="1" presStyleCnt="3"/>
      <dgm:spPr/>
    </dgm:pt>
    <dgm:pt modelId="{8374D416-8259-404A-A853-FE5C4D036E80}" type="pres">
      <dgm:prSet presAssocID="{C3D21EA0-5807-4CC5-A3AE-69B93C472168}" presName="childNode1" presStyleLbl="bgAcc1" presStyleIdx="2" presStyleCnt="3" custScaleX="79076" custScaleY="46858" custLinFactNeighborX="-5117" custLinFactNeighborY="19918">
        <dgm:presLayoutVars>
          <dgm:bulletEnabled val="1"/>
        </dgm:presLayoutVars>
      </dgm:prSet>
      <dgm:spPr/>
    </dgm:pt>
    <dgm:pt modelId="{FD569E05-4884-4284-9D47-18C9761413A9}" type="pres">
      <dgm:prSet presAssocID="{C3D21EA0-5807-4CC5-A3AE-69B93C472168}" presName="childNode1tx" presStyleLbl="bgAcc1" presStyleIdx="2" presStyleCnt="3">
        <dgm:presLayoutVars>
          <dgm:bulletEnabled val="1"/>
        </dgm:presLayoutVars>
      </dgm:prSet>
      <dgm:spPr/>
    </dgm:pt>
    <dgm:pt modelId="{A0FBE8DC-93D6-4FD9-B165-B742A8565BB8}" type="pres">
      <dgm:prSet presAssocID="{C3D21EA0-5807-4CC5-A3AE-69B93C47216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20930354-D3CE-42B4-8B79-20E75BD6E331}" type="pres">
      <dgm:prSet presAssocID="{C3D21EA0-5807-4CC5-A3AE-69B93C472168}" presName="connSite1" presStyleCnt="0"/>
      <dgm:spPr/>
    </dgm:pt>
  </dgm:ptLst>
  <dgm:cxnLst>
    <dgm:cxn modelId="{7BD4CB18-B625-49AE-BF3A-6865A90E4386}" type="presOf" srcId="{2ECA8FF7-8452-4993-BE95-C5BF94416935}" destId="{260FC800-3B97-4686-86F1-CA2BE36BB76F}" srcOrd="0" destOrd="0" presId="urn:microsoft.com/office/officeart/2005/8/layout/hProcess4"/>
    <dgm:cxn modelId="{3654D145-A23B-4B02-9834-0B896EBDDEE7}" type="presOf" srcId="{A5F1C0E4-4FCB-46A8-B9EF-07C5C3EF6B17}" destId="{CC69C9B7-E8B5-468B-8A4F-27EDDDCC0FBA}" srcOrd="0" destOrd="0" presId="urn:microsoft.com/office/officeart/2005/8/layout/hProcess4"/>
    <dgm:cxn modelId="{A4A1076E-793E-425F-8090-10E69B315A0D}" srcId="{D9BD354B-FC53-4B66-938E-867353189C31}" destId="{00998F9B-8E30-403B-9364-BEF5F913E0BA}" srcOrd="0" destOrd="0" parTransId="{EE04E4CA-1F9C-4181-ABB5-9EC632DCCD65}" sibTransId="{68E0CDCA-E961-4CE3-ACE4-C45A9A12EF82}"/>
    <dgm:cxn modelId="{1140DF87-CCFD-464B-BC8B-FA79448A5B59}" srcId="{D9BD354B-FC53-4B66-938E-867353189C31}" destId="{2ECA8FF7-8452-4993-BE95-C5BF94416935}" srcOrd="1" destOrd="0" parTransId="{4FEF76B2-7D3B-404C-931C-43572BDBB423}" sibTransId="{A5F1C0E4-4FCB-46A8-B9EF-07C5C3EF6B17}"/>
    <dgm:cxn modelId="{D6EE3C93-2250-42CA-867E-FB22EFFE9BE9}" type="presOf" srcId="{D9BD354B-FC53-4B66-938E-867353189C31}" destId="{565F9BFE-BDB9-432B-98E6-89E646918D46}" srcOrd="0" destOrd="0" presId="urn:microsoft.com/office/officeart/2005/8/layout/hProcess4"/>
    <dgm:cxn modelId="{184DEF96-F03D-45EE-95A8-DF96B037AB5E}" srcId="{D9BD354B-FC53-4B66-938E-867353189C31}" destId="{C3D21EA0-5807-4CC5-A3AE-69B93C472168}" srcOrd="2" destOrd="0" parTransId="{B163F721-122F-4778-B1B7-45F049AC25F3}" sibTransId="{6F64BBBA-B11B-4EA8-9E31-AD5D82603BDE}"/>
    <dgm:cxn modelId="{CF3DD9AF-E332-4001-BF48-8E22D63647C5}" type="presOf" srcId="{68E0CDCA-E961-4CE3-ACE4-C45A9A12EF82}" destId="{8919B9D8-C7D7-471D-A3AF-D4CDD534FC75}" srcOrd="0" destOrd="0" presId="urn:microsoft.com/office/officeart/2005/8/layout/hProcess4"/>
    <dgm:cxn modelId="{585279B0-ECB1-4119-8034-DB1050A0F52B}" type="presOf" srcId="{C3D21EA0-5807-4CC5-A3AE-69B93C472168}" destId="{A0FBE8DC-93D6-4FD9-B165-B742A8565BB8}" srcOrd="0" destOrd="0" presId="urn:microsoft.com/office/officeart/2005/8/layout/hProcess4"/>
    <dgm:cxn modelId="{A60A1AEC-C7D5-4148-8C28-8204EA9E5ACE}" type="presOf" srcId="{00998F9B-8E30-403B-9364-BEF5F913E0BA}" destId="{3F3E37A3-1B2E-4526-BC81-09E5FB3FD974}" srcOrd="0" destOrd="0" presId="urn:microsoft.com/office/officeart/2005/8/layout/hProcess4"/>
    <dgm:cxn modelId="{6D9FA716-DB28-411A-B2FD-F1085CFCC451}" type="presParOf" srcId="{565F9BFE-BDB9-432B-98E6-89E646918D46}" destId="{CCCB7EB1-8186-4CEB-A46F-B91C95CE7CA0}" srcOrd="0" destOrd="0" presId="urn:microsoft.com/office/officeart/2005/8/layout/hProcess4"/>
    <dgm:cxn modelId="{22B34F31-0E75-4FBA-9DE5-7E2A4366962B}" type="presParOf" srcId="{565F9BFE-BDB9-432B-98E6-89E646918D46}" destId="{6570BDD3-F9AE-4472-B81C-AC34106128FC}" srcOrd="1" destOrd="0" presId="urn:microsoft.com/office/officeart/2005/8/layout/hProcess4"/>
    <dgm:cxn modelId="{94663250-CDA4-48D4-A535-B2D719397BB7}" type="presParOf" srcId="{565F9BFE-BDB9-432B-98E6-89E646918D46}" destId="{4A277C93-4D15-4609-939F-C7B7B49E549C}" srcOrd="2" destOrd="0" presId="urn:microsoft.com/office/officeart/2005/8/layout/hProcess4"/>
    <dgm:cxn modelId="{BC8C34A5-02B7-4A74-ADEC-818B270E9BA5}" type="presParOf" srcId="{4A277C93-4D15-4609-939F-C7B7B49E549C}" destId="{D5CAC455-6BD3-4E04-B275-A50120835BBE}" srcOrd="0" destOrd="0" presId="urn:microsoft.com/office/officeart/2005/8/layout/hProcess4"/>
    <dgm:cxn modelId="{BD5BE0C3-508F-493B-8F95-D4D1C3A977D1}" type="presParOf" srcId="{D5CAC455-6BD3-4E04-B275-A50120835BBE}" destId="{AAEAE986-6125-4F36-8664-8F023E1EE28B}" srcOrd="0" destOrd="0" presId="urn:microsoft.com/office/officeart/2005/8/layout/hProcess4"/>
    <dgm:cxn modelId="{0C12E18F-0321-4EB1-9D91-FAA09429F3CC}" type="presParOf" srcId="{D5CAC455-6BD3-4E04-B275-A50120835BBE}" destId="{06C436DA-0F0F-47EC-9A59-1748912EAE90}" srcOrd="1" destOrd="0" presId="urn:microsoft.com/office/officeart/2005/8/layout/hProcess4"/>
    <dgm:cxn modelId="{93984661-B579-4B6D-BC67-1700D8222FBD}" type="presParOf" srcId="{D5CAC455-6BD3-4E04-B275-A50120835BBE}" destId="{32D10677-46E0-4588-B7E3-AB885E7226F9}" srcOrd="2" destOrd="0" presId="urn:microsoft.com/office/officeart/2005/8/layout/hProcess4"/>
    <dgm:cxn modelId="{E926524E-EC86-4AE8-B014-2C73BC05FE26}" type="presParOf" srcId="{D5CAC455-6BD3-4E04-B275-A50120835BBE}" destId="{3F3E37A3-1B2E-4526-BC81-09E5FB3FD974}" srcOrd="3" destOrd="0" presId="urn:microsoft.com/office/officeart/2005/8/layout/hProcess4"/>
    <dgm:cxn modelId="{12912336-4DD2-4279-B818-E15000A72608}" type="presParOf" srcId="{D5CAC455-6BD3-4E04-B275-A50120835BBE}" destId="{AE7E6F26-E2E5-44D6-A69B-48E82BA41260}" srcOrd="4" destOrd="0" presId="urn:microsoft.com/office/officeart/2005/8/layout/hProcess4"/>
    <dgm:cxn modelId="{728BA897-A3F0-436D-A3A4-2805D72E438A}" type="presParOf" srcId="{4A277C93-4D15-4609-939F-C7B7B49E549C}" destId="{8919B9D8-C7D7-471D-A3AF-D4CDD534FC75}" srcOrd="1" destOrd="0" presId="urn:microsoft.com/office/officeart/2005/8/layout/hProcess4"/>
    <dgm:cxn modelId="{918AFE42-CF5B-4EF3-BC23-77C4DA7C0B89}" type="presParOf" srcId="{4A277C93-4D15-4609-939F-C7B7B49E549C}" destId="{2A4B7174-7257-435B-938F-45A78BAB8604}" srcOrd="2" destOrd="0" presId="urn:microsoft.com/office/officeart/2005/8/layout/hProcess4"/>
    <dgm:cxn modelId="{20ACFAD9-0153-4343-8B48-ADB18C13246F}" type="presParOf" srcId="{2A4B7174-7257-435B-938F-45A78BAB8604}" destId="{7C1A99C3-7A1E-4805-9749-1D4EAEEE1F12}" srcOrd="0" destOrd="0" presId="urn:microsoft.com/office/officeart/2005/8/layout/hProcess4"/>
    <dgm:cxn modelId="{80465640-18B0-4B4A-8039-76B7A16AE0D4}" type="presParOf" srcId="{2A4B7174-7257-435B-938F-45A78BAB8604}" destId="{5FF5F08C-1ED8-4A78-BE4D-5B990CB2B319}" srcOrd="1" destOrd="0" presId="urn:microsoft.com/office/officeart/2005/8/layout/hProcess4"/>
    <dgm:cxn modelId="{A69682BF-C663-43A2-8500-F8EE9A7B1661}" type="presParOf" srcId="{2A4B7174-7257-435B-938F-45A78BAB8604}" destId="{E180D5F5-D7AB-460A-AFC2-C22437E40728}" srcOrd="2" destOrd="0" presId="urn:microsoft.com/office/officeart/2005/8/layout/hProcess4"/>
    <dgm:cxn modelId="{05245BD6-E1C0-46EA-8B57-D62A33EF46AD}" type="presParOf" srcId="{2A4B7174-7257-435B-938F-45A78BAB8604}" destId="{260FC800-3B97-4686-86F1-CA2BE36BB76F}" srcOrd="3" destOrd="0" presId="urn:microsoft.com/office/officeart/2005/8/layout/hProcess4"/>
    <dgm:cxn modelId="{951EF2F9-CEE3-483D-ACF9-4660DB6029E0}" type="presParOf" srcId="{2A4B7174-7257-435B-938F-45A78BAB8604}" destId="{E78A2FAD-6735-4EB3-A648-FC3A966D4ADA}" srcOrd="4" destOrd="0" presId="urn:microsoft.com/office/officeart/2005/8/layout/hProcess4"/>
    <dgm:cxn modelId="{98843F08-C929-4167-80AF-386B2F48585E}" type="presParOf" srcId="{4A277C93-4D15-4609-939F-C7B7B49E549C}" destId="{CC69C9B7-E8B5-468B-8A4F-27EDDDCC0FBA}" srcOrd="3" destOrd="0" presId="urn:microsoft.com/office/officeart/2005/8/layout/hProcess4"/>
    <dgm:cxn modelId="{562DE81D-27DC-4681-A25E-3FF8DAC49ADF}" type="presParOf" srcId="{4A277C93-4D15-4609-939F-C7B7B49E549C}" destId="{8F2A7AD9-B921-423E-B5C4-77B382323269}" srcOrd="4" destOrd="0" presId="urn:microsoft.com/office/officeart/2005/8/layout/hProcess4"/>
    <dgm:cxn modelId="{D1471EF4-9474-4A19-8757-6A071C1D1472}" type="presParOf" srcId="{8F2A7AD9-B921-423E-B5C4-77B382323269}" destId="{B0309DC5-E3B6-4B96-9A27-5364F1F61A02}" srcOrd="0" destOrd="0" presId="urn:microsoft.com/office/officeart/2005/8/layout/hProcess4"/>
    <dgm:cxn modelId="{D7AD0B95-8D6B-46E3-811F-5CFCDA3CAB89}" type="presParOf" srcId="{8F2A7AD9-B921-423E-B5C4-77B382323269}" destId="{8374D416-8259-404A-A853-FE5C4D036E80}" srcOrd="1" destOrd="0" presId="urn:microsoft.com/office/officeart/2005/8/layout/hProcess4"/>
    <dgm:cxn modelId="{731755DC-66EF-4532-85DF-F401DC397204}" type="presParOf" srcId="{8F2A7AD9-B921-423E-B5C4-77B382323269}" destId="{FD569E05-4884-4284-9D47-18C9761413A9}" srcOrd="2" destOrd="0" presId="urn:microsoft.com/office/officeart/2005/8/layout/hProcess4"/>
    <dgm:cxn modelId="{A1BC619D-CF98-477F-B51C-A1EC5EF69E24}" type="presParOf" srcId="{8F2A7AD9-B921-423E-B5C4-77B382323269}" destId="{A0FBE8DC-93D6-4FD9-B165-B742A8565BB8}" srcOrd="3" destOrd="0" presId="urn:microsoft.com/office/officeart/2005/8/layout/hProcess4"/>
    <dgm:cxn modelId="{6D12CCD3-E5CD-4305-A8B7-F312F8350A69}" type="presParOf" srcId="{8F2A7AD9-B921-423E-B5C4-77B382323269}" destId="{20930354-D3CE-42B4-8B79-20E75BD6E33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436DA-0F0F-47EC-9A59-1748912EAE90}">
      <dsp:nvSpPr>
        <dsp:cNvPr id="0" name=""/>
        <dsp:cNvSpPr/>
      </dsp:nvSpPr>
      <dsp:spPr>
        <a:xfrm flipH="1">
          <a:off x="134303" y="2705594"/>
          <a:ext cx="1648970" cy="758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9B9D8-C7D7-471D-A3AF-D4CDD534FC75}">
      <dsp:nvSpPr>
        <dsp:cNvPr id="0" name=""/>
        <dsp:cNvSpPr/>
      </dsp:nvSpPr>
      <dsp:spPr>
        <a:xfrm>
          <a:off x="1135925" y="2060966"/>
          <a:ext cx="2405805" cy="2405805"/>
        </a:xfrm>
        <a:prstGeom prst="leftCircularArrow">
          <a:avLst>
            <a:gd name="adj1" fmla="val 2498"/>
            <a:gd name="adj2" fmla="val 302694"/>
            <a:gd name="adj3" fmla="val 1253683"/>
            <a:gd name="adj4" fmla="val 8199967"/>
            <a:gd name="adj5" fmla="val 2914"/>
          </a:avLst>
        </a:prstGeom>
        <a:solidFill>
          <a:srgbClr val="5959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E37A3-1B2E-4526-BC81-09E5FB3FD974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rgbClr val="972A3A"/>
        </a:solidFill>
        <a:ln w="762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ORGANIZATION</a:t>
          </a:r>
          <a:endParaRPr lang="en-US" sz="1800" kern="1200" dirty="0">
            <a:solidFill>
              <a:srgbClr val="F6F2F0"/>
            </a:solidFill>
          </a:endParaRPr>
        </a:p>
      </dsp:txBody>
      <dsp:txXfrm>
        <a:off x="527303" y="3266941"/>
        <a:ext cx="1967845" cy="754277"/>
      </dsp:txXfrm>
    </dsp:sp>
    <dsp:sp modelId="{5FF5F08C-1ED8-4A78-BE4D-5B990CB2B319}">
      <dsp:nvSpPr>
        <dsp:cNvPr id="0" name=""/>
        <dsp:cNvSpPr/>
      </dsp:nvSpPr>
      <dsp:spPr>
        <a:xfrm flipV="1">
          <a:off x="3055372" y="1903011"/>
          <a:ext cx="1738208" cy="689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9C9B7-E8B5-468B-8A4F-27EDDDCC0FBA}">
      <dsp:nvSpPr>
        <dsp:cNvPr id="0" name=""/>
        <dsp:cNvSpPr/>
      </dsp:nvSpPr>
      <dsp:spPr>
        <a:xfrm>
          <a:off x="3967813" y="875843"/>
          <a:ext cx="2552186" cy="2552186"/>
        </a:xfrm>
        <a:prstGeom prst="circularArrow">
          <a:avLst>
            <a:gd name="adj1" fmla="val 2354"/>
            <a:gd name="adj2" fmla="val 284389"/>
            <a:gd name="adj3" fmla="val 20162897"/>
            <a:gd name="adj4" fmla="val 13198307"/>
            <a:gd name="adj5" fmla="val 2747"/>
          </a:avLst>
        </a:prstGeom>
        <a:solidFill>
          <a:srgbClr val="59595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FC800-3B97-4686-86F1-CA2BE36BB76F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rgbClr val="972A3A"/>
        </a:solidFill>
        <a:ln w="762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REALISATION</a:t>
          </a:r>
          <a:endParaRPr lang="en-US" sz="2000" kern="1200" dirty="0">
            <a:solidFill>
              <a:srgbClr val="F6F2F0"/>
            </a:solidFill>
          </a:endParaRPr>
        </a:p>
      </dsp:txBody>
      <dsp:txXfrm>
        <a:off x="3331924" y="1397448"/>
        <a:ext cx="1967845" cy="754277"/>
      </dsp:txXfrm>
    </dsp:sp>
    <dsp:sp modelId="{8374D416-8259-404A-A853-FE5C4D036E80}">
      <dsp:nvSpPr>
        <dsp:cNvPr id="0" name=""/>
        <dsp:cNvSpPr/>
      </dsp:nvSpPr>
      <dsp:spPr>
        <a:xfrm>
          <a:off x="5730535" y="2643695"/>
          <a:ext cx="1792357" cy="876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BE8DC-93D6-4FD9-B165-B742A8565BB8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rgbClr val="972A3A"/>
        </a:solidFill>
        <a:ln w="76200" cap="flat" cmpd="sng" algn="ctr">
          <a:solidFill>
            <a:srgbClr val="F6F2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6F2F0"/>
              </a:solidFill>
              <a:latin typeface="Amasis MT Pro Medium" panose="02040604050005020304" pitchFamily="18" charset="0"/>
            </a:rPr>
            <a:t>PRESENTATION</a:t>
          </a:r>
          <a:endParaRPr lang="en-US" sz="1900" kern="1200" dirty="0">
            <a:solidFill>
              <a:srgbClr val="F6F2F0"/>
            </a:solidFill>
          </a:endParaRPr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8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image" Target="../media/image27.sv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25.svg"/><Relationship Id="rId10" Type="http://schemas.openxmlformats.org/officeDocument/2006/relationships/diagramData" Target="../diagrams/data1.xml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171F060C-38DC-4A9E-A477-488F849EF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048" y="-19052"/>
            <a:ext cx="4572000" cy="4572000"/>
          </a:xfrm>
          <a:prstGeom prst="rect">
            <a:avLst/>
          </a:prstGeom>
        </p:spPr>
      </p:pic>
      <p:pic>
        <p:nvPicPr>
          <p:cNvPr id="13" name="Graphic 12" descr="A circle filled with small lines like sprinkles">
            <a:extLst>
              <a:ext uri="{FF2B5EF4-FFF2-40B4-BE49-F238E27FC236}">
                <a16:creationId xmlns:a16="http://schemas.microsoft.com/office/drawing/2014/main" id="{369AA099-4643-4493-9877-3487DC643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6" y="-1723164"/>
            <a:ext cx="4572000" cy="4572000"/>
          </a:xfrm>
          <a:prstGeom prst="rect">
            <a:avLst/>
          </a:prstGeom>
        </p:spPr>
      </p:pic>
      <p:pic>
        <p:nvPicPr>
          <p:cNvPr id="17" name="Graphic 16" descr="An organic corner shape">
            <a:extLst>
              <a:ext uri="{FF2B5EF4-FFF2-40B4-BE49-F238E27FC236}">
                <a16:creationId xmlns:a16="http://schemas.microsoft.com/office/drawing/2014/main" id="{6D09CDE6-5118-49A5-9492-9484822E9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3611" y="2310991"/>
            <a:ext cx="4572000" cy="457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AEB87A-D989-4CA3-898F-23EABC9291AE}"/>
              </a:ext>
            </a:extLst>
          </p:cNvPr>
          <p:cNvSpPr txBox="1"/>
          <p:nvPr/>
        </p:nvSpPr>
        <p:spPr>
          <a:xfrm>
            <a:off x="6206535" y="4517201"/>
            <a:ext cx="6152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Sprint – Linked lists</a:t>
            </a:r>
          </a:p>
        </p:txBody>
      </p:sp>
      <p:pic>
        <p:nvPicPr>
          <p:cNvPr id="20" name="Graphic 19" descr="A circle filled with small lines like sprinkles">
            <a:extLst>
              <a:ext uri="{FF2B5EF4-FFF2-40B4-BE49-F238E27FC236}">
                <a16:creationId xmlns:a16="http://schemas.microsoft.com/office/drawing/2014/main" id="{01C85893-C603-4536-8770-3E9395BBA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4751" y="3240933"/>
            <a:ext cx="4572000" cy="45720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55FE65A-AE3E-4A7F-B5F0-BDBB275E11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01" y="2266948"/>
            <a:ext cx="6385749" cy="2231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B58003-B4FC-4EFA-A467-581DDC363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8612" y="767875"/>
            <a:ext cx="2730018" cy="24797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CA1561-F870-4F2F-AA11-C6540FA329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1805" y="3518254"/>
            <a:ext cx="3220178" cy="29249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426A2A-5315-447E-8203-B214B9B5F8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6005" y="3717248"/>
            <a:ext cx="2116821" cy="20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224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masis MT Pro Medium" panose="02040604050005020304" pitchFamily="18" charset="0"/>
              </a:rPr>
              <a:t>Table of Contents</a:t>
            </a:r>
            <a:br>
              <a:rPr lang="en-US" sz="4400" dirty="0">
                <a:latin typeface="Book Antiqu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CB8C-FB65-4536-808D-F5EB5C9C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35" y="2649200"/>
            <a:ext cx="4992232" cy="5622201"/>
          </a:xfrm>
        </p:spPr>
        <p:txBody>
          <a:bodyPr>
            <a:normAutofit/>
          </a:bodyPr>
          <a:lstStyle/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About our team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Our goal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Stages of Realisation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6439925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7BC5D22-E839-4BDC-B14A-1C9A8948B3E6}"/>
              </a:ext>
            </a:extLst>
          </p:cNvPr>
          <p:cNvSpPr txBox="1">
            <a:spLocks/>
          </p:cNvSpPr>
          <p:nvPr/>
        </p:nvSpPr>
        <p:spPr>
          <a:xfrm>
            <a:off x="6150435" y="2649199"/>
            <a:ext cx="5613403" cy="5622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Apps/Language that we used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Block Scheme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858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2356288"/>
            <a:ext cx="1371600" cy="25483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881BC-2F84-494F-A833-268CF821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74041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About our team</a:t>
            </a:r>
            <a:br>
              <a:rPr lang="bg-BG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D0083-9C72-40FD-8D1D-C0B2402A1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092" y="2415221"/>
            <a:ext cx="2249424" cy="90410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Amasis MT Pro Medium" panose="02040604050005020304" pitchFamily="18" charset="0"/>
              </a:rPr>
              <a:t>Petya </a:t>
            </a:r>
            <a:r>
              <a:rPr lang="en-US" sz="2600" b="1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Petkova</a:t>
            </a:r>
            <a:endParaRPr lang="en-US" sz="2600" b="1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r>
              <a:rPr lang="en-US" sz="22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Scrum Trainer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613E4C-9516-4B92-A36A-4DC55277B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75" y="3503668"/>
            <a:ext cx="2750458" cy="2801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480AE-0C7A-488C-AE9F-044B7A1DC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824" y="3503668"/>
            <a:ext cx="2779832" cy="280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00FB4-C5BC-40C1-AA5B-CA0795E4F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148" y="3513103"/>
            <a:ext cx="2817808" cy="2792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BA681-2FC1-4478-9A9E-F449FDAF7B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817"/>
          <a:stretch/>
        </p:blipFill>
        <p:spPr>
          <a:xfrm>
            <a:off x="9075814" y="3513103"/>
            <a:ext cx="2779850" cy="27925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FDFF99-F331-4810-B3CE-69A61E65F7B3}"/>
              </a:ext>
            </a:extLst>
          </p:cNvPr>
          <p:cNvSpPr txBox="1"/>
          <p:nvPr/>
        </p:nvSpPr>
        <p:spPr>
          <a:xfrm>
            <a:off x="3508028" y="2368554"/>
            <a:ext cx="2249424" cy="9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400" b="1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Ivelin</a:t>
            </a:r>
            <a:r>
              <a:rPr lang="en-US" sz="2400" b="1" dirty="0">
                <a:solidFill>
                  <a:schemeClr val="tx2"/>
                </a:solidFill>
                <a:latin typeface="Amasis MT Pro Medium" panose="02040604050005020304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Vasilev</a:t>
            </a:r>
            <a:endParaRPr lang="en-US" sz="2400" b="1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QA 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93884-826B-4273-9604-8AA4C5F10BC8}"/>
              </a:ext>
            </a:extLst>
          </p:cNvPr>
          <p:cNvSpPr txBox="1"/>
          <p:nvPr/>
        </p:nvSpPr>
        <p:spPr>
          <a:xfrm>
            <a:off x="6065212" y="2403303"/>
            <a:ext cx="2955680" cy="1379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2"/>
                </a:solidFill>
                <a:latin typeface="Amasis MT Pro Medium" panose="02040604050005020304" pitchFamily="18" charset="0"/>
              </a:rPr>
              <a:t>Daniel </a:t>
            </a:r>
            <a:r>
              <a:rPr lang="en-US" sz="2400" b="1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Georgiev</a:t>
            </a:r>
            <a:endParaRPr lang="en-US" sz="2400" b="1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Front-End Developer</a:t>
            </a: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FC842-256C-4FA6-B3EE-0CF79423A1B6}"/>
              </a:ext>
            </a:extLst>
          </p:cNvPr>
          <p:cNvSpPr txBox="1"/>
          <p:nvPr/>
        </p:nvSpPr>
        <p:spPr>
          <a:xfrm>
            <a:off x="8958801" y="2400101"/>
            <a:ext cx="3001283" cy="94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2"/>
                </a:solidFill>
                <a:latin typeface="Amasis MT Pro Medium" panose="02040604050005020304" pitchFamily="18" charset="0"/>
              </a:rPr>
              <a:t>Vasil </a:t>
            </a:r>
            <a:r>
              <a:rPr lang="en-US" sz="2400" b="1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Mladenov</a:t>
            </a:r>
            <a:endParaRPr lang="en-US" sz="2400" b="1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Back-End Developer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D699E3-2B9C-4C05-BE07-B3BB1BC57D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325" t="-519660" r="9302" b="-36116"/>
          <a:stretch/>
        </p:blipFill>
        <p:spPr>
          <a:xfrm>
            <a:off x="3302199" y="1069553"/>
            <a:ext cx="5584553" cy="3765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05BE67-B514-4157-B539-9E10A5C36E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325" t="-519660" r="9302" b="-36116"/>
          <a:stretch/>
        </p:blipFill>
        <p:spPr>
          <a:xfrm>
            <a:off x="3300674" y="257164"/>
            <a:ext cx="5584553" cy="3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43678"/>
            <a:ext cx="10515600" cy="1248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masis MT Pro Medium" panose="02040604050005020304" pitchFamily="18" charset="0"/>
              </a:rPr>
              <a:t>Our Goal</a:t>
            </a:r>
            <a:br>
              <a:rPr lang="en-US" sz="4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400" dirty="0">
                <a:latin typeface="Book Antiqua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6506950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4B53D-4555-4A8C-B57A-218DADCC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112"/>
            <a:ext cx="1352739" cy="135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7C056-FF3D-43E8-9059-8EF50D9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55" y="4204912"/>
            <a:ext cx="1352739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63F59-7DA0-4F54-8F00-1AD6269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7010">
            <a:off x="10790782" y="5404634"/>
            <a:ext cx="1352739" cy="13527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8DBA93-7803-4404-B838-FD1A9E46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87" y="2077511"/>
            <a:ext cx="6312625" cy="3042285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C473EB-4040-4777-B916-CA112BAECF61}"/>
              </a:ext>
            </a:extLst>
          </p:cNvPr>
          <p:cNvSpPr txBox="1"/>
          <p:nvPr/>
        </p:nvSpPr>
        <p:spPr>
          <a:xfrm>
            <a:off x="3456526" y="2659850"/>
            <a:ext cx="5232762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masis MT Pro Medium" panose="02040604050005020304" pitchFamily="18" charset="0"/>
              </a:rPr>
              <a:t>An application for registration and management of historical events, using linked lists.</a:t>
            </a:r>
            <a:endParaRPr lang="en-US" sz="24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Graphic 3" descr="Two overlapping organic shapes">
            <a:extLst>
              <a:ext uri="{FF2B5EF4-FFF2-40B4-BE49-F238E27FC236}">
                <a16:creationId xmlns:a16="http://schemas.microsoft.com/office/drawing/2014/main" id="{36FF75D9-2A46-4F7B-B50B-1C1306504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940" y="2904268"/>
            <a:ext cx="3549004" cy="3549004"/>
          </a:xfrm>
          <a:prstGeom prst="rect">
            <a:avLst/>
          </a:prstGeom>
        </p:spPr>
      </p:pic>
      <p:pic>
        <p:nvPicPr>
          <p:cNvPr id="13" name="Graphic 12" descr="A circle filled with small lines like sprinkles">
            <a:extLst>
              <a:ext uri="{FF2B5EF4-FFF2-40B4-BE49-F238E27FC236}">
                <a16:creationId xmlns:a16="http://schemas.microsoft.com/office/drawing/2014/main" id="{CAAC8BF8-29DB-4BA2-9106-504B03FFF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0170" y="3592492"/>
            <a:ext cx="2962369" cy="2962369"/>
          </a:xfrm>
          <a:prstGeom prst="rect">
            <a:avLst/>
          </a:prstGeom>
        </p:spPr>
      </p:pic>
      <p:pic>
        <p:nvPicPr>
          <p:cNvPr id="12" name="Graphic 11" descr="Two overlapping organic shapes">
            <a:extLst>
              <a:ext uri="{FF2B5EF4-FFF2-40B4-BE49-F238E27FC236}">
                <a16:creationId xmlns:a16="http://schemas.microsoft.com/office/drawing/2014/main" id="{E702E545-803A-4223-9D16-8A83C8826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55047">
            <a:off x="1508139" y="867199"/>
            <a:ext cx="2611772" cy="2611772"/>
          </a:xfrm>
          <a:prstGeom prst="rect">
            <a:avLst/>
          </a:prstGeom>
        </p:spPr>
      </p:pic>
      <p:pic>
        <p:nvPicPr>
          <p:cNvPr id="17" name="Graphic 16" descr="An organic shape">
            <a:extLst>
              <a:ext uri="{FF2B5EF4-FFF2-40B4-BE49-F238E27FC236}">
                <a16:creationId xmlns:a16="http://schemas.microsoft.com/office/drawing/2014/main" id="{62B6C704-E32B-4A14-8A5F-8616E637F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7233" y="1667778"/>
            <a:ext cx="1927159" cy="1927159"/>
          </a:xfrm>
          <a:prstGeom prst="rect">
            <a:avLst/>
          </a:prstGeom>
        </p:spPr>
      </p:pic>
      <p:pic>
        <p:nvPicPr>
          <p:cNvPr id="15" name="Graphic 14" descr="A circle filled with small lines like sprinkles">
            <a:extLst>
              <a:ext uri="{FF2B5EF4-FFF2-40B4-BE49-F238E27FC236}">
                <a16:creationId xmlns:a16="http://schemas.microsoft.com/office/drawing/2014/main" id="{1A6A5764-CA02-4327-9B02-9DF06E413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269" y="141258"/>
            <a:ext cx="3187085" cy="318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881BC-2F84-494F-A833-268CF821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12574"/>
            <a:ext cx="9601200" cy="814183"/>
          </a:xfrm>
        </p:spPr>
        <p:txBody>
          <a:bodyPr anchor="b">
            <a:normAutofit/>
          </a:bodyPr>
          <a:lstStyle/>
          <a:p>
            <a:r>
              <a:rPr lang="bg-BG" sz="4000" dirty="0">
                <a:solidFill>
                  <a:srgbClr val="44131A"/>
                </a:solidFill>
              </a:rPr>
              <a:t>Stages of Realisation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2356288"/>
            <a:ext cx="1371600" cy="2548349"/>
          </a:xfrm>
          <a:prstGeom prst="rect">
            <a:avLst/>
          </a:prstGeom>
        </p:spPr>
      </p:pic>
      <p:pic>
        <p:nvPicPr>
          <p:cNvPr id="32" name="Graphic 31" descr="An organic corner shape">
            <a:extLst>
              <a:ext uri="{FF2B5EF4-FFF2-40B4-BE49-F238E27FC236}">
                <a16:creationId xmlns:a16="http://schemas.microsoft.com/office/drawing/2014/main" id="{62D1D353-57E3-435E-A8D3-AE11BD797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048" y="2309090"/>
            <a:ext cx="4572000" cy="4572000"/>
          </a:xfrm>
          <a:prstGeom prst="rect">
            <a:avLst/>
          </a:prstGeom>
        </p:spPr>
      </p:pic>
      <p:pic>
        <p:nvPicPr>
          <p:cNvPr id="36" name="Graphic 35" descr="An organic shape with a flat edge">
            <a:extLst>
              <a:ext uri="{FF2B5EF4-FFF2-40B4-BE49-F238E27FC236}">
                <a16:creationId xmlns:a16="http://schemas.microsoft.com/office/drawing/2014/main" id="{CB06B533-6E5C-4C06-B1E6-9728C95747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097588" y="-36761"/>
            <a:ext cx="4572000" cy="4572000"/>
          </a:xfrm>
          <a:prstGeom prst="rect">
            <a:avLst/>
          </a:prstGeom>
        </p:spPr>
      </p:pic>
      <p:pic>
        <p:nvPicPr>
          <p:cNvPr id="37" name="Graphic 36" descr="A circle filled with small lines like sprinkles">
            <a:extLst>
              <a:ext uri="{FF2B5EF4-FFF2-40B4-BE49-F238E27FC236}">
                <a16:creationId xmlns:a16="http://schemas.microsoft.com/office/drawing/2014/main" id="{F8482957-FA0D-4C8F-8EEB-ECAB80E8D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510429" y="3429000"/>
            <a:ext cx="4572000" cy="4572000"/>
          </a:xfrm>
          <a:prstGeom prst="rect">
            <a:avLst/>
          </a:prstGeom>
        </p:spPr>
      </p:pic>
      <p:pic>
        <p:nvPicPr>
          <p:cNvPr id="39" name="Graphic 38" descr="A circle filled with small lines like sprinkles">
            <a:extLst>
              <a:ext uri="{FF2B5EF4-FFF2-40B4-BE49-F238E27FC236}">
                <a16:creationId xmlns:a16="http://schemas.microsoft.com/office/drawing/2014/main" id="{8EFF1C82-AA58-4F62-BA3B-35832B2078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4334" y="-2082432"/>
            <a:ext cx="4572000" cy="45720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3AB89EB-C775-43A2-8646-1FB753F82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2903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04731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0783"/>
            <a:ext cx="10515600" cy="1248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masis MT Pro Medium" panose="02040604050005020304" pitchFamily="18" charset="0"/>
              </a:rPr>
              <a:t>Apps/Language that we used</a:t>
            </a:r>
            <a:br>
              <a:rPr lang="en-US" dirty="0"/>
            </a:br>
            <a:br>
              <a:rPr lang="en-US" sz="4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400" dirty="0">
                <a:latin typeface="Book Antiqua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1140759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4B53D-4555-4A8C-B57A-218DADCC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112"/>
            <a:ext cx="1352739" cy="135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7C056-FF3D-43E8-9059-8EF50D9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712" y="4100373"/>
            <a:ext cx="1352739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63F59-7DA0-4F54-8F00-1AD6269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7010">
            <a:off x="10790782" y="5404634"/>
            <a:ext cx="1352739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788B70-9FA1-47B8-AFE9-CE1FA2796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544" y="2036773"/>
            <a:ext cx="2712014" cy="1691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91A274-43A2-4D61-8FBA-B3356ED53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151" y="1854419"/>
            <a:ext cx="3180067" cy="20564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62A0C0-550B-4343-913C-DF83B6B4A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921" y="1215189"/>
            <a:ext cx="3379180" cy="33791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091133-5F2B-41D2-A777-74CA55C13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5304" y="4486307"/>
            <a:ext cx="1910074" cy="16917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644AC5-98A2-4E09-8266-97DABECB6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7943" y="4280954"/>
            <a:ext cx="2102485" cy="21024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F9AC78-DDC4-46F3-9B85-6EDCEE3AE9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3705" y="4486307"/>
            <a:ext cx="1955613" cy="18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3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881BC-2F84-494F-A833-268CF821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09840" y="2558794"/>
            <a:ext cx="9601200" cy="1740411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masis MT Pro Medium" panose="02040604050005020304" pitchFamily="18" charset="0"/>
              </a:rPr>
              <a:t>Block Scheme</a:t>
            </a:r>
            <a:br>
              <a:rPr lang="bg-BG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2356288"/>
            <a:ext cx="1371600" cy="25483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6C97D-18E9-45C6-9898-540ED4F88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25" t="-519660" r="9302" b="-36116"/>
          <a:stretch/>
        </p:blipFill>
        <p:spPr>
          <a:xfrm>
            <a:off x="206630" y="3612683"/>
            <a:ext cx="4538865" cy="3428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0B3244-E6EE-40F7-8E23-B6BB60D56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25" t="-519660" r="9302" b="-36116"/>
          <a:stretch/>
        </p:blipFill>
        <p:spPr>
          <a:xfrm>
            <a:off x="206629" y="2545960"/>
            <a:ext cx="4538865" cy="342822"/>
          </a:xfrm>
          <a:prstGeom prst="rect">
            <a:avLst/>
          </a:prstGeom>
        </p:spPr>
      </p:pic>
      <p:pic>
        <p:nvPicPr>
          <p:cNvPr id="15" name="Graphic 14" descr="An organic shape">
            <a:extLst>
              <a:ext uri="{FF2B5EF4-FFF2-40B4-BE49-F238E27FC236}">
                <a16:creationId xmlns:a16="http://schemas.microsoft.com/office/drawing/2014/main" id="{EB228676-94A4-40B2-B18B-C6164ACEA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33739" y="4046021"/>
            <a:ext cx="4572000" cy="4572000"/>
          </a:xfrm>
          <a:prstGeom prst="rect">
            <a:avLst/>
          </a:prstGeom>
        </p:spPr>
      </p:pic>
      <p:pic>
        <p:nvPicPr>
          <p:cNvPr id="27" name="Graphic 26" descr="An organic shape">
            <a:extLst>
              <a:ext uri="{FF2B5EF4-FFF2-40B4-BE49-F238E27FC236}">
                <a16:creationId xmlns:a16="http://schemas.microsoft.com/office/drawing/2014/main" id="{DD2DAA0F-0ED7-4258-9EEC-41A744F1A5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89707" y="3649839"/>
            <a:ext cx="3570111" cy="3570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4E534-59D2-477B-8A71-48DC18074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44" y="0"/>
            <a:ext cx="540143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45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115722"/>
            <a:ext cx="10515600" cy="124820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masis MT Pro Medium" panose="02040604050005020304" pitchFamily="18" charset="0"/>
              </a:rPr>
              <a:t>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1140759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4B53D-4555-4A8C-B57A-218DADCC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112"/>
            <a:ext cx="1352739" cy="135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7C056-FF3D-43E8-9059-8EF50D9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55" y="4204912"/>
            <a:ext cx="1352739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63F59-7DA0-4F54-8F00-1AD6269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7010">
            <a:off x="10790782" y="5404634"/>
            <a:ext cx="1352739" cy="135273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2D360D4-BC6A-4AE6-800D-EB13662B059C}"/>
              </a:ext>
            </a:extLst>
          </p:cNvPr>
          <p:cNvSpPr txBox="1"/>
          <p:nvPr/>
        </p:nvSpPr>
        <p:spPr>
          <a:xfrm>
            <a:off x="5754440" y="2546178"/>
            <a:ext cx="121026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bg-BG" sz="15000" dirty="0">
                <a:solidFill>
                  <a:srgbClr val="F6F2F0"/>
                </a:solidFill>
                <a:latin typeface="Amasis MT Pro Medium" panose="02040604050005020304" pitchFamily="18" charset="0"/>
              </a:rPr>
              <a:t>?</a:t>
            </a:r>
            <a:endParaRPr lang="en-US" sz="15000" dirty="0">
              <a:solidFill>
                <a:srgbClr val="F6F2F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D73321-EB10-4F22-A4FF-110EA0073369}"/>
              </a:ext>
            </a:extLst>
          </p:cNvPr>
          <p:cNvSpPr txBox="1"/>
          <p:nvPr/>
        </p:nvSpPr>
        <p:spPr>
          <a:xfrm rot="19800000">
            <a:off x="5181185" y="3153216"/>
            <a:ext cx="12102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bg-BG" sz="12000" dirty="0">
                <a:solidFill>
                  <a:srgbClr val="F6F2F0"/>
                </a:solidFill>
                <a:latin typeface="Amasis MT Pro Medium" panose="02040604050005020304" pitchFamily="18" charset="0"/>
              </a:rPr>
              <a:t>?</a:t>
            </a:r>
            <a:endParaRPr lang="en-US" sz="12000" dirty="0">
              <a:solidFill>
                <a:srgbClr val="F6F2F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4D4BF3-11FA-44EE-9400-B5C726751C65}"/>
              </a:ext>
            </a:extLst>
          </p:cNvPr>
          <p:cNvSpPr txBox="1"/>
          <p:nvPr/>
        </p:nvSpPr>
        <p:spPr>
          <a:xfrm rot="1800000">
            <a:off x="6359572" y="3554814"/>
            <a:ext cx="121026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bg-BG" sz="11000" dirty="0">
                <a:solidFill>
                  <a:srgbClr val="F6F2F0"/>
                </a:solidFill>
                <a:latin typeface="Amasis MT Pro Medium" panose="02040604050005020304" pitchFamily="18" charset="0"/>
              </a:rPr>
              <a:t>?</a:t>
            </a:r>
            <a:endParaRPr lang="en-US" sz="11000" dirty="0">
              <a:solidFill>
                <a:srgbClr val="F6F2F0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2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FDA93-C5F1-4BF5-87DB-FDFE4C42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3725" y="2300367"/>
            <a:ext cx="6731726" cy="2238214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Thank you for your attention!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4C27A476-8FC6-44BD-8C4E-FE1016A2C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33419"/>
            <a:ext cx="4572000" cy="4572000"/>
          </a:xfrm>
          <a:prstGeom prst="rect">
            <a:avLst/>
          </a:prstGeom>
        </p:spPr>
      </p:pic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030B65E0-A560-446D-B316-4F7229350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652064" y="2305052"/>
            <a:ext cx="4572000" cy="4572000"/>
          </a:xfrm>
          <a:prstGeom prst="rect">
            <a:avLst/>
          </a:prstGeom>
        </p:spPr>
      </p:pic>
      <p:pic>
        <p:nvPicPr>
          <p:cNvPr id="13" name="Graphic 12" descr="A circle filled with small lines like sprinkles">
            <a:extLst>
              <a:ext uri="{FF2B5EF4-FFF2-40B4-BE49-F238E27FC236}">
                <a16:creationId xmlns:a16="http://schemas.microsoft.com/office/drawing/2014/main" id="{F38FA17C-0F19-4B77-BFD6-2D9956168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43387" y="-1722120"/>
            <a:ext cx="4572000" cy="4572000"/>
          </a:xfrm>
          <a:prstGeom prst="rect">
            <a:avLst/>
          </a:prstGeom>
        </p:spPr>
      </p:pic>
      <p:pic>
        <p:nvPicPr>
          <p:cNvPr id="17" name="Graphic 16" descr="A circle filled with small lines like sprinkles">
            <a:extLst>
              <a:ext uri="{FF2B5EF4-FFF2-40B4-BE49-F238E27FC236}">
                <a16:creationId xmlns:a16="http://schemas.microsoft.com/office/drawing/2014/main" id="{2CCE7FC7-CC18-4605-9B66-5FD3B3CAB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9727" y="453858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818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Amasis MT Pro Medium</vt:lpstr>
      <vt:lpstr>Arial</vt:lpstr>
      <vt:lpstr>Avenir Next LT Pro</vt:lpstr>
      <vt:lpstr>AvenirNext LT Pro Medium</vt:lpstr>
      <vt:lpstr>Book Antiqua</vt:lpstr>
      <vt:lpstr>BlockprintVTI</vt:lpstr>
      <vt:lpstr>PowerPoint Presentation</vt:lpstr>
      <vt:lpstr>Table of Contents </vt:lpstr>
      <vt:lpstr>About our team </vt:lpstr>
      <vt:lpstr>Our Goal  </vt:lpstr>
      <vt:lpstr>Stages of Realisation</vt:lpstr>
      <vt:lpstr>Apps/Language that we used   </vt:lpstr>
      <vt:lpstr>Block Scheme 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Petkovi Family</dc:creator>
  <cp:lastModifiedBy>Petkovi Family</cp:lastModifiedBy>
  <cp:revision>7</cp:revision>
  <dcterms:created xsi:type="dcterms:W3CDTF">2022-02-03T20:48:21Z</dcterms:created>
  <dcterms:modified xsi:type="dcterms:W3CDTF">2022-02-14T06:04:28Z</dcterms:modified>
</cp:coreProperties>
</file>