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2A3A"/>
    <a:srgbClr val="5C4347"/>
    <a:srgbClr val="441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3E8DA0-83D8-4444-A406-703C87F82282}" v="2" dt="2022-02-03T22:02:34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kovi Family" userId="35e84716809a4737" providerId="LiveId" clId="{643E8DA0-83D8-4444-A406-703C87F82282}"/>
    <pc:docChg chg="undo custSel modSld">
      <pc:chgData name="Petkovi Family" userId="35e84716809a4737" providerId="LiveId" clId="{643E8DA0-83D8-4444-A406-703C87F82282}" dt="2022-02-03T22:06:29.487" v="198" actId="1076"/>
      <pc:docMkLst>
        <pc:docMk/>
      </pc:docMkLst>
      <pc:sldChg chg="addSp delSp modSp mod">
        <pc:chgData name="Petkovi Family" userId="35e84716809a4737" providerId="LiveId" clId="{643E8DA0-83D8-4444-A406-703C87F82282}" dt="2022-02-03T22:01:07.959" v="81" actId="1076"/>
        <pc:sldMkLst>
          <pc:docMk/>
          <pc:sldMk cId="985836172" sldId="257"/>
        </pc:sldMkLst>
        <pc:spChg chg="mod">
          <ac:chgData name="Petkovi Family" userId="35e84716809a4737" providerId="LiveId" clId="{643E8DA0-83D8-4444-A406-703C87F82282}" dt="2022-02-03T22:01:05.416" v="80" actId="1076"/>
          <ac:spMkLst>
            <pc:docMk/>
            <pc:sldMk cId="985836172" sldId="257"/>
            <ac:spMk id="3" creationId="{E041CB8C-FB65-4536-808D-F5EB5C9CA28F}"/>
          </ac:spMkLst>
        </pc:spChg>
        <pc:spChg chg="del mod">
          <ac:chgData name="Petkovi Family" userId="35e84716809a4737" providerId="LiveId" clId="{643E8DA0-83D8-4444-A406-703C87F82282}" dt="2022-02-03T21:59:23.967" v="3" actId="478"/>
          <ac:spMkLst>
            <pc:docMk/>
            <pc:sldMk cId="985836172" sldId="257"/>
            <ac:spMk id="5" creationId="{ADB48893-F849-4D46-8DEE-CF960D60D7C0}"/>
          </ac:spMkLst>
        </pc:spChg>
        <pc:spChg chg="add mod">
          <ac:chgData name="Petkovi Family" userId="35e84716809a4737" providerId="LiveId" clId="{643E8DA0-83D8-4444-A406-703C87F82282}" dt="2022-02-03T22:01:07.959" v="81" actId="1076"/>
          <ac:spMkLst>
            <pc:docMk/>
            <pc:sldMk cId="985836172" sldId="257"/>
            <ac:spMk id="9" creationId="{52E1E54A-FB92-4CBC-9F84-9CA083832D0A}"/>
          </ac:spMkLst>
        </pc:spChg>
      </pc:sldChg>
      <pc:sldChg chg="addSp delSp modSp mod">
        <pc:chgData name="Petkovi Family" userId="35e84716809a4737" providerId="LiveId" clId="{643E8DA0-83D8-4444-A406-703C87F82282}" dt="2022-02-03T22:02:42.120" v="91" actId="1076"/>
        <pc:sldMkLst>
          <pc:docMk/>
          <pc:sldMk cId="196120499" sldId="259"/>
        </pc:sldMkLst>
        <pc:picChg chg="add mod">
          <ac:chgData name="Petkovi Family" userId="35e84716809a4737" providerId="LiveId" clId="{643E8DA0-83D8-4444-A406-703C87F82282}" dt="2022-02-03T22:02:22.905" v="87" actId="1076"/>
          <ac:picMkLst>
            <pc:docMk/>
            <pc:sldMk cId="196120499" sldId="259"/>
            <ac:picMk id="4" creationId="{36FF75D9-2A46-4F7B-B50B-1C1306504E2A}"/>
          </ac:picMkLst>
        </pc:picChg>
        <pc:picChg chg="add mod">
          <ac:chgData name="Petkovi Family" userId="35e84716809a4737" providerId="LiveId" clId="{643E8DA0-83D8-4444-A406-703C87F82282}" dt="2022-02-03T22:02:42.120" v="91" actId="1076"/>
          <ac:picMkLst>
            <pc:docMk/>
            <pc:sldMk cId="196120499" sldId="259"/>
            <ac:picMk id="13" creationId="{CAAC8BF8-29DB-4BA2-9106-504B03FFFEE1}"/>
          </ac:picMkLst>
        </pc:picChg>
        <pc:picChg chg="del mod">
          <ac:chgData name="Petkovi Family" userId="35e84716809a4737" providerId="LiveId" clId="{643E8DA0-83D8-4444-A406-703C87F82282}" dt="2022-02-03T22:01:50.799" v="83" actId="478"/>
          <ac:picMkLst>
            <pc:docMk/>
            <pc:sldMk cId="196120499" sldId="259"/>
            <ac:picMk id="23" creationId="{B384349A-D259-44EE-8465-507D714C1CC4}"/>
          </ac:picMkLst>
        </pc:picChg>
      </pc:sldChg>
      <pc:sldChg chg="addSp delSp modSp mod">
        <pc:chgData name="Petkovi Family" userId="35e84716809a4737" providerId="LiveId" clId="{643E8DA0-83D8-4444-A406-703C87F82282}" dt="2022-02-03T22:06:29.487" v="198" actId="1076"/>
        <pc:sldMkLst>
          <pc:docMk/>
          <pc:sldMk cId="3047318363" sldId="260"/>
        </pc:sldMkLst>
        <pc:spChg chg="mod">
          <ac:chgData name="Petkovi Family" userId="35e84716809a4737" providerId="LiveId" clId="{643E8DA0-83D8-4444-A406-703C87F82282}" dt="2022-02-03T22:06:22.015" v="197" actId="1076"/>
          <ac:spMkLst>
            <pc:docMk/>
            <pc:sldMk cId="3047318363" sldId="260"/>
            <ac:spMk id="3" creationId="{982D0083-9C72-40FD-8D1D-C0B2402A149E}"/>
          </ac:spMkLst>
        </pc:spChg>
        <pc:picChg chg="del">
          <ac:chgData name="Petkovi Family" userId="35e84716809a4737" providerId="LiveId" clId="{643E8DA0-83D8-4444-A406-703C87F82282}" dt="2022-02-03T22:02:58.206" v="92" actId="478"/>
          <ac:picMkLst>
            <pc:docMk/>
            <pc:sldMk cId="3047318363" sldId="260"/>
            <ac:picMk id="30" creationId="{240220B3-81CD-47F6-A5E8-FD0037D2D29E}"/>
          </ac:picMkLst>
        </pc:picChg>
        <pc:picChg chg="mod">
          <ac:chgData name="Petkovi Family" userId="35e84716809a4737" providerId="LiveId" clId="{643E8DA0-83D8-4444-A406-703C87F82282}" dt="2022-02-03T22:06:29.487" v="198" actId="1076"/>
          <ac:picMkLst>
            <pc:docMk/>
            <pc:sldMk cId="3047318363" sldId="260"/>
            <ac:picMk id="32" creationId="{62D1D353-57E3-435E-A8D3-AE11BD7973FE}"/>
          </ac:picMkLst>
        </pc:picChg>
        <pc:cxnChg chg="add del mod">
          <ac:chgData name="Petkovi Family" userId="35e84716809a4737" providerId="LiveId" clId="{643E8DA0-83D8-4444-A406-703C87F82282}" dt="2022-02-03T22:05:52.565" v="191" actId="478"/>
          <ac:cxnSpMkLst>
            <pc:docMk/>
            <pc:sldMk cId="3047318363" sldId="260"/>
            <ac:cxnSpMk id="8" creationId="{A4E6B194-FF73-4096-B447-7E4D9E01D55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3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8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4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7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8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9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6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7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7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8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16.png"/><Relationship Id="rId4" Type="http://schemas.openxmlformats.org/officeDocument/2006/relationships/image" Target="../media/image33.png"/><Relationship Id="rId9" Type="http://schemas.openxmlformats.org/officeDocument/2006/relationships/image" Target="../media/image3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12" y="-9526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BB2CB09-DC56-44D5-A023-D7691AE411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045" y="2463270"/>
            <a:ext cx="5568861" cy="2255388"/>
          </a:xfrm>
          <a:prstGeom prst="rect">
            <a:avLst/>
          </a:prstGeom>
        </p:spPr>
      </p:pic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171F060C-38DC-4A9E-A477-488F849EF2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048" y="-19052"/>
            <a:ext cx="4572000" cy="4572000"/>
          </a:xfrm>
          <a:prstGeom prst="rect">
            <a:avLst/>
          </a:prstGeom>
        </p:spPr>
      </p:pic>
      <p:pic>
        <p:nvPicPr>
          <p:cNvPr id="13" name="Graphic 12" descr="A circle filled with small lines like sprinkles">
            <a:extLst>
              <a:ext uri="{FF2B5EF4-FFF2-40B4-BE49-F238E27FC236}">
                <a16:creationId xmlns:a16="http://schemas.microsoft.com/office/drawing/2014/main" id="{369AA099-4643-4493-9877-3487DC6432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186" y="-1723164"/>
            <a:ext cx="4572000" cy="4572000"/>
          </a:xfrm>
          <a:prstGeom prst="rect">
            <a:avLst/>
          </a:prstGeom>
        </p:spPr>
      </p:pic>
      <p:pic>
        <p:nvPicPr>
          <p:cNvPr id="17" name="Graphic 16" descr="An organic corner shape">
            <a:extLst>
              <a:ext uri="{FF2B5EF4-FFF2-40B4-BE49-F238E27FC236}">
                <a16:creationId xmlns:a16="http://schemas.microsoft.com/office/drawing/2014/main" id="{6D09CDE6-5118-49A5-9492-9484822E92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3611" y="2310991"/>
            <a:ext cx="4572000" cy="4572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6AEB87A-D989-4CA3-898F-23EABC9291AE}"/>
              </a:ext>
            </a:extLst>
          </p:cNvPr>
          <p:cNvSpPr txBox="1"/>
          <p:nvPr/>
        </p:nvSpPr>
        <p:spPr>
          <a:xfrm>
            <a:off x="7444837" y="4753175"/>
            <a:ext cx="6152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Medium" panose="02040604050005020304" pitchFamily="18" charset="0"/>
              </a:rPr>
              <a:t>Sprint – Linked lists</a:t>
            </a:r>
          </a:p>
        </p:txBody>
      </p:sp>
      <p:pic>
        <p:nvPicPr>
          <p:cNvPr id="20" name="Graphic 19" descr="A circle filled with small lines like sprinkles">
            <a:extLst>
              <a:ext uri="{FF2B5EF4-FFF2-40B4-BE49-F238E27FC236}">
                <a16:creationId xmlns:a16="http://schemas.microsoft.com/office/drawing/2014/main" id="{01C85893-C603-4536-8770-3E9395BBA3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84751" y="3240933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E01A-4030-4587-9ADC-8CF2C88C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Amasis MT Pro Medium" panose="02040604050005020304" pitchFamily="18" charset="0"/>
              </a:rPr>
              <a:t>Table of Contents</a:t>
            </a:r>
            <a:br>
              <a:rPr lang="en-US" sz="4400" dirty="0">
                <a:latin typeface="Book Antiqu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1CB8C-FB65-4536-808D-F5EB5C9C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950" y="2466322"/>
            <a:ext cx="4992232" cy="5622201"/>
          </a:xfrm>
        </p:spPr>
        <p:txBody>
          <a:bodyPr>
            <a:normAutofit/>
          </a:bodyPr>
          <a:lstStyle/>
          <a:p>
            <a:pPr marL="383540" indent="-383540">
              <a:lnSpc>
                <a:spcPct val="150000"/>
              </a:lnSpc>
            </a:pPr>
            <a:r>
              <a:rPr lang="en-US" dirty="0">
                <a:latin typeface="Amasis MT Pro Medium" panose="02040604050005020304" pitchFamily="18" charset="0"/>
              </a:rPr>
              <a:t>About our team</a:t>
            </a:r>
            <a:endParaRPr lang="bg-BG" dirty="0"/>
          </a:p>
          <a:p>
            <a:pPr marL="383540" indent="-383540">
              <a:lnSpc>
                <a:spcPct val="150000"/>
              </a:lnSpc>
            </a:pPr>
            <a:r>
              <a:rPr lang="en-US" dirty="0">
                <a:latin typeface="Amasis MT Pro Medium" panose="02040604050005020304" pitchFamily="18" charset="0"/>
              </a:rPr>
              <a:t>Our goal</a:t>
            </a:r>
          </a:p>
          <a:p>
            <a:pPr marL="383540" indent="-383540">
              <a:lnSpc>
                <a:spcPct val="150000"/>
              </a:lnSpc>
            </a:pPr>
            <a:r>
              <a:rPr lang="en-US" dirty="0">
                <a:latin typeface="Amasis MT Pro Medium" panose="02040604050005020304" pitchFamily="18" charset="0"/>
              </a:rPr>
              <a:t>Stages of Realisation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07358-DC9D-4CFD-8BAB-A37E8F67C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68" y="1140759"/>
            <a:ext cx="6566263" cy="52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34B0AA-83C5-4421-B4C9-44F00207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68" y="303139"/>
            <a:ext cx="6566263" cy="523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E1E54A-FB92-4CBC-9F84-9CA083832D0A}"/>
              </a:ext>
            </a:extLst>
          </p:cNvPr>
          <p:cNvSpPr txBox="1"/>
          <p:nvPr/>
        </p:nvSpPr>
        <p:spPr>
          <a:xfrm>
            <a:off x="5855330" y="2491807"/>
            <a:ext cx="6097508" cy="1955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masis MT Pro Medium" panose="02040604050005020304" pitchFamily="18" charset="0"/>
              </a:rPr>
              <a:t>Apps/Language that we used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masis MT Pro Medium" panose="02040604050005020304" pitchFamily="18" charset="0"/>
              </a:rPr>
              <a:t>Block Scheme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masis MT Pro Medium" panose="02040604050005020304" pitchFamily="18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98583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FECA84E-1776-4B03-9261-CF74A291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59366" y="-80735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0881BC-2F84-494F-A833-268CF821B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1740411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About our team</a:t>
            </a:r>
            <a:br>
              <a:rPr lang="bg-BG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D0083-9C72-40FD-8D1D-C0B2402A1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092" y="2129136"/>
            <a:ext cx="2249424" cy="904101"/>
          </a:xfrm>
        </p:spPr>
        <p:txBody>
          <a:bodyPr anchor="t">
            <a:normAutofit lnSpcReduction="10000"/>
          </a:bodyPr>
          <a:lstStyle/>
          <a:p>
            <a:r>
              <a:rPr lang="en-US" sz="2200" dirty="0">
                <a:solidFill>
                  <a:schemeClr val="tx2"/>
                </a:solidFill>
                <a:latin typeface="Amasis MT Pro Medium" panose="02040604050005020304" pitchFamily="18" charset="0"/>
              </a:rPr>
              <a:t>Petya </a:t>
            </a:r>
            <a:r>
              <a:rPr lang="en-US" sz="2200" dirty="0" err="1">
                <a:solidFill>
                  <a:schemeClr val="tx2"/>
                </a:solidFill>
                <a:latin typeface="Amasis MT Pro Medium" panose="02040604050005020304" pitchFamily="18" charset="0"/>
              </a:rPr>
              <a:t>Petkova</a:t>
            </a:r>
            <a:endParaRPr lang="en-US" sz="2200" dirty="0">
              <a:solidFill>
                <a:schemeClr val="tx2"/>
              </a:solidFill>
              <a:latin typeface="Amasis MT Pro Medium" panose="02040604050005020304" pitchFamily="18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Amasis MT Pro Medium" panose="02040604050005020304" pitchFamily="18" charset="0"/>
              </a:rPr>
              <a:t>Scrum Trainer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613E4C-9516-4B92-A36A-4DC55277B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75" y="3503668"/>
            <a:ext cx="2750458" cy="2801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5480AE-0C7A-488C-AE9F-044B7A1DC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824" y="3503668"/>
            <a:ext cx="2779832" cy="2801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A00FB4-C5BC-40C1-AA5B-CA0795E4F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148" y="3513103"/>
            <a:ext cx="2817808" cy="2792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ABA681-2FC1-4478-9A9E-F449FDAF7BD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817"/>
          <a:stretch/>
        </p:blipFill>
        <p:spPr>
          <a:xfrm>
            <a:off x="9075814" y="3513103"/>
            <a:ext cx="2779850" cy="27925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BFFF490-82EC-4000-BB36-A67FD39E3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2356288"/>
            <a:ext cx="1371600" cy="25483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FDFF99-F331-4810-B3CE-69A61E65F7B3}"/>
              </a:ext>
            </a:extLst>
          </p:cNvPr>
          <p:cNvSpPr txBox="1"/>
          <p:nvPr/>
        </p:nvSpPr>
        <p:spPr>
          <a:xfrm>
            <a:off x="3625746" y="2128108"/>
            <a:ext cx="2013987" cy="939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2200" dirty="0">
                <a:solidFill>
                  <a:schemeClr val="tx2"/>
                </a:solidFill>
                <a:latin typeface="Amasis MT Pro Medium" panose="02040604050005020304" pitchFamily="18" charset="0"/>
              </a:rPr>
              <a:t>Ivelin </a:t>
            </a:r>
            <a:r>
              <a:rPr lang="en-US" sz="2200" dirty="0" err="1">
                <a:solidFill>
                  <a:schemeClr val="tx2"/>
                </a:solidFill>
                <a:latin typeface="Amasis MT Pro Medium" panose="02040604050005020304" pitchFamily="18" charset="0"/>
              </a:rPr>
              <a:t>Vasilev</a:t>
            </a:r>
            <a:endParaRPr lang="en-US" sz="2200" dirty="0">
              <a:solidFill>
                <a:schemeClr val="tx2"/>
              </a:solidFill>
              <a:latin typeface="Amasis MT Pro Medium" panose="02040604050005020304" pitchFamily="18" charset="0"/>
            </a:endParaRPr>
          </a:p>
          <a:p>
            <a:pPr algn="ctr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2200" dirty="0">
                <a:solidFill>
                  <a:schemeClr val="tx2"/>
                </a:solidFill>
                <a:latin typeface="Amasis MT Pro Medium" panose="02040604050005020304" pitchFamily="18" charset="0"/>
              </a:rPr>
              <a:t>QA Engineer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093884-826B-4273-9604-8AA4C5F10BC8}"/>
              </a:ext>
            </a:extLst>
          </p:cNvPr>
          <p:cNvSpPr txBox="1"/>
          <p:nvPr/>
        </p:nvSpPr>
        <p:spPr>
          <a:xfrm>
            <a:off x="6346130" y="2128108"/>
            <a:ext cx="25682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Amasis MT Pro Medium" panose="02040604050005020304" pitchFamily="18" charset="0"/>
              </a:rPr>
              <a:t>   Daniel </a:t>
            </a:r>
            <a:r>
              <a:rPr lang="en-US" sz="2200" dirty="0" err="1">
                <a:solidFill>
                  <a:schemeClr val="tx2"/>
                </a:solidFill>
                <a:latin typeface="Amasis MT Pro Medium" panose="02040604050005020304" pitchFamily="18" charset="0"/>
              </a:rPr>
              <a:t>Georgiev</a:t>
            </a:r>
            <a:endParaRPr lang="en-US" sz="2200" dirty="0">
              <a:solidFill>
                <a:schemeClr val="tx2"/>
              </a:solidFill>
              <a:latin typeface="Amasis MT Pro Medium" panose="02040604050005020304" pitchFamily="18" charset="0"/>
            </a:endParaRPr>
          </a:p>
          <a:p>
            <a:pPr algn="ctr"/>
            <a:r>
              <a:rPr lang="en-US" sz="2200" dirty="0">
                <a:solidFill>
                  <a:schemeClr val="tx2"/>
                </a:solidFill>
                <a:latin typeface="Amasis MT Pro Medium" panose="02040604050005020304" pitchFamily="18" charset="0"/>
              </a:rPr>
              <a:t>Front-End Developer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FFC842-256C-4FA6-B3EE-0CF79423A1B6}"/>
              </a:ext>
            </a:extLst>
          </p:cNvPr>
          <p:cNvSpPr txBox="1"/>
          <p:nvPr/>
        </p:nvSpPr>
        <p:spPr>
          <a:xfrm>
            <a:off x="9287453" y="2128108"/>
            <a:ext cx="256821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Amasis MT Pro Medium" panose="02040604050005020304" pitchFamily="18" charset="0"/>
              </a:rPr>
              <a:t>   Vasil </a:t>
            </a:r>
            <a:r>
              <a:rPr lang="en-US" sz="2200" dirty="0" err="1">
                <a:solidFill>
                  <a:schemeClr val="tx2"/>
                </a:solidFill>
                <a:latin typeface="Amasis MT Pro Medium" panose="02040604050005020304" pitchFamily="18" charset="0"/>
              </a:rPr>
              <a:t>Mladenov</a:t>
            </a:r>
            <a:endParaRPr lang="en-US" sz="2200" dirty="0">
              <a:solidFill>
                <a:schemeClr val="tx2"/>
              </a:solidFill>
              <a:latin typeface="Amasis MT Pro Medium" panose="02040604050005020304" pitchFamily="18" charset="0"/>
            </a:endParaRPr>
          </a:p>
          <a:p>
            <a:pPr algn="ctr"/>
            <a:r>
              <a:rPr lang="en-US" sz="2200" dirty="0">
                <a:solidFill>
                  <a:schemeClr val="tx2"/>
                </a:solidFill>
                <a:latin typeface="Amasis MT Pro Medium" panose="02040604050005020304" pitchFamily="18" charset="0"/>
              </a:rPr>
              <a:t>Back-End Developer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BD699E3-2B9C-4C05-BE07-B3BB1BC57D4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4325" t="-519660" r="9302" b="-36116"/>
          <a:stretch/>
        </p:blipFill>
        <p:spPr>
          <a:xfrm>
            <a:off x="3302199" y="1069553"/>
            <a:ext cx="5584553" cy="3765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705BE67-B514-4157-B539-9E10A5C36E7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4325" t="-519660" r="9302" b="-36116"/>
          <a:stretch/>
        </p:blipFill>
        <p:spPr>
          <a:xfrm>
            <a:off x="3300674" y="257164"/>
            <a:ext cx="5584553" cy="37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9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E01A-4030-4587-9ADC-8CF2C88C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518"/>
            <a:ext cx="10515600" cy="12482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masis MT Pro Medium" panose="02040604050005020304" pitchFamily="18" charset="0"/>
              </a:rPr>
              <a:t>Our Goal</a:t>
            </a:r>
            <a:br>
              <a:rPr lang="en-US" sz="4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4400" dirty="0">
                <a:latin typeface="Book Antiqua"/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07358-DC9D-4CFD-8BAB-A37E8F67C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68" y="1140759"/>
            <a:ext cx="6566263" cy="52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34B0AA-83C5-4421-B4C9-44F00207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68" y="303139"/>
            <a:ext cx="6566263" cy="52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E4B53D-4555-4A8C-B57A-218DADCCF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3112"/>
            <a:ext cx="1352739" cy="13527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17C056-FF3D-43E8-9059-8EF50D919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5155" y="4204912"/>
            <a:ext cx="1352739" cy="1352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763F59-7DA0-4F54-8F00-1AD62694F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077010">
            <a:off x="10790782" y="5404634"/>
            <a:ext cx="1352739" cy="13527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8DBA93-7803-4404-B838-FD1A9E469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98" y="1603653"/>
            <a:ext cx="6312625" cy="304228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FC473EB-4040-4777-B916-CA112BAECF61}"/>
              </a:ext>
            </a:extLst>
          </p:cNvPr>
          <p:cNvSpPr txBox="1"/>
          <p:nvPr/>
        </p:nvSpPr>
        <p:spPr>
          <a:xfrm>
            <a:off x="1072244" y="1939206"/>
            <a:ext cx="5232762" cy="1689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chemeClr val="accent1"/>
                </a:solidFill>
                <a:effectLst/>
                <a:latin typeface="Amasis MT Pro Medium" panose="02040604050005020304" pitchFamily="18" charset="0"/>
              </a:rPr>
              <a:t>An application for registration and management of historical events, using linked lists.</a:t>
            </a:r>
            <a:endParaRPr lang="en-US" sz="2400" dirty="0">
              <a:solidFill>
                <a:schemeClr val="accent1"/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4" name="Graphic 3" descr="Two overlapping organic shapes">
            <a:extLst>
              <a:ext uri="{FF2B5EF4-FFF2-40B4-BE49-F238E27FC236}">
                <a16:creationId xmlns:a16="http://schemas.microsoft.com/office/drawing/2014/main" id="{36FF75D9-2A46-4F7B-B50B-1C1306504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7451" y="2430410"/>
            <a:ext cx="3549004" cy="3549004"/>
          </a:xfrm>
          <a:prstGeom prst="rect">
            <a:avLst/>
          </a:prstGeom>
        </p:spPr>
      </p:pic>
      <p:pic>
        <p:nvPicPr>
          <p:cNvPr id="13" name="Graphic 12" descr="A circle filled with small lines like sprinkles">
            <a:extLst>
              <a:ext uri="{FF2B5EF4-FFF2-40B4-BE49-F238E27FC236}">
                <a16:creationId xmlns:a16="http://schemas.microsoft.com/office/drawing/2014/main" id="{CAAC8BF8-29DB-4BA2-9106-504B03FFFE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84681" y="3118634"/>
            <a:ext cx="2962369" cy="296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FECA84E-1776-4B03-9261-CF74A291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59366" y="-80735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0881BC-2F84-494F-A833-268CF821B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350" y="-392828"/>
            <a:ext cx="9601200" cy="1740411"/>
          </a:xfrm>
        </p:spPr>
        <p:txBody>
          <a:bodyPr anchor="b">
            <a:normAutofit/>
          </a:bodyPr>
          <a:lstStyle/>
          <a:p>
            <a:r>
              <a:rPr lang="bg-BG" sz="4000" dirty="0">
                <a:solidFill>
                  <a:srgbClr val="44131A"/>
                </a:solidFill>
              </a:rPr>
              <a:t>Stages of Realisation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D0083-9C72-40FD-8D1D-C0B2402A1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1906" y="2646453"/>
            <a:ext cx="7902088" cy="1968018"/>
          </a:xfrm>
        </p:spPr>
        <p:txBody>
          <a:bodyPr anchor="t">
            <a:normAutofit fontScale="92500"/>
          </a:bodyPr>
          <a:lstStyle/>
          <a:p>
            <a:r>
              <a:rPr lang="en-US" sz="3600" dirty="0">
                <a:solidFill>
                  <a:schemeClr val="tx2"/>
                </a:solidFill>
                <a:latin typeface="Amasis MT Pro Medium" panose="02040604050005020304" pitchFamily="18" charset="0"/>
              </a:rPr>
              <a:t>Organization</a:t>
            </a:r>
          </a:p>
          <a:p>
            <a:r>
              <a:rPr lang="en-US" sz="3600" dirty="0">
                <a:solidFill>
                  <a:schemeClr val="tx2"/>
                </a:solidFill>
                <a:latin typeface="Amasis MT Pro Medium" panose="02040604050005020304" pitchFamily="18" charset="0"/>
              </a:rPr>
              <a:t>Realisation</a:t>
            </a:r>
          </a:p>
          <a:p>
            <a:r>
              <a:rPr lang="en-US" sz="3600" dirty="0">
                <a:solidFill>
                  <a:schemeClr val="tx2"/>
                </a:solidFill>
                <a:latin typeface="Amasis MT Pro Medium" panose="02040604050005020304" pitchFamily="18" charset="0"/>
              </a:rPr>
              <a:t>Presentation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FFF490-82EC-4000-BB36-A67FD39E3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2356288"/>
            <a:ext cx="1371600" cy="25483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BD699E3-2B9C-4C05-BE07-B3BB1BC57D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325" t="-519660" r="9302" b="-36116"/>
          <a:stretch/>
        </p:blipFill>
        <p:spPr>
          <a:xfrm>
            <a:off x="3302199" y="1069553"/>
            <a:ext cx="5584553" cy="3765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705BE67-B514-4157-B539-9E10A5C36E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325" t="-519660" r="9302" b="-36116"/>
          <a:stretch/>
        </p:blipFill>
        <p:spPr>
          <a:xfrm>
            <a:off x="3300674" y="257164"/>
            <a:ext cx="5584553" cy="376573"/>
          </a:xfrm>
          <a:prstGeom prst="rect">
            <a:avLst/>
          </a:prstGeom>
        </p:spPr>
      </p:pic>
      <p:pic>
        <p:nvPicPr>
          <p:cNvPr id="32" name="Graphic 31" descr="An organic corner shape">
            <a:extLst>
              <a:ext uri="{FF2B5EF4-FFF2-40B4-BE49-F238E27FC236}">
                <a16:creationId xmlns:a16="http://schemas.microsoft.com/office/drawing/2014/main" id="{62D1D353-57E3-435E-A8D3-AE11BD7973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048" y="2309090"/>
            <a:ext cx="4572000" cy="4572000"/>
          </a:xfrm>
          <a:prstGeom prst="rect">
            <a:avLst/>
          </a:prstGeom>
        </p:spPr>
      </p:pic>
      <p:pic>
        <p:nvPicPr>
          <p:cNvPr id="36" name="Graphic 35" descr="An organic shape with a flat edge">
            <a:extLst>
              <a:ext uri="{FF2B5EF4-FFF2-40B4-BE49-F238E27FC236}">
                <a16:creationId xmlns:a16="http://schemas.microsoft.com/office/drawing/2014/main" id="{CB06B533-6E5C-4C06-B1E6-9728C95747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8097588" y="-36761"/>
            <a:ext cx="4572000" cy="4572000"/>
          </a:xfrm>
          <a:prstGeom prst="rect">
            <a:avLst/>
          </a:prstGeom>
        </p:spPr>
      </p:pic>
      <p:pic>
        <p:nvPicPr>
          <p:cNvPr id="37" name="Graphic 36" descr="A circle filled with small lines like sprinkles">
            <a:extLst>
              <a:ext uri="{FF2B5EF4-FFF2-40B4-BE49-F238E27FC236}">
                <a16:creationId xmlns:a16="http://schemas.microsoft.com/office/drawing/2014/main" id="{F8482957-FA0D-4C8F-8EEB-ECAB80E8D4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510429" y="3429000"/>
            <a:ext cx="4572000" cy="4572000"/>
          </a:xfrm>
          <a:prstGeom prst="rect">
            <a:avLst/>
          </a:prstGeom>
        </p:spPr>
      </p:pic>
      <p:pic>
        <p:nvPicPr>
          <p:cNvPr id="39" name="Graphic 38" descr="A circle filled with small lines like sprinkles">
            <a:extLst>
              <a:ext uri="{FF2B5EF4-FFF2-40B4-BE49-F238E27FC236}">
                <a16:creationId xmlns:a16="http://schemas.microsoft.com/office/drawing/2014/main" id="{8EFF1C82-AA58-4F62-BA3B-35832B2078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64334" y="-2082432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1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E01A-4030-4587-9ADC-8CF2C88C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00783"/>
            <a:ext cx="10515600" cy="12482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masis MT Pro Medium" panose="02040604050005020304" pitchFamily="18" charset="0"/>
              </a:rPr>
              <a:t>Apps/Language that we used</a:t>
            </a:r>
            <a:br>
              <a:rPr lang="en-US" dirty="0"/>
            </a:br>
            <a:br>
              <a:rPr lang="en-US" sz="4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4400" dirty="0">
                <a:latin typeface="Book Antiqua"/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07358-DC9D-4CFD-8BAB-A37E8F67C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68" y="1140759"/>
            <a:ext cx="6566263" cy="52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34B0AA-83C5-4421-B4C9-44F00207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68" y="303139"/>
            <a:ext cx="6566263" cy="52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E4B53D-4555-4A8C-B57A-218DADCCF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3112"/>
            <a:ext cx="1352739" cy="13527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17C056-FF3D-43E8-9059-8EF50D919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5155" y="4204912"/>
            <a:ext cx="1352739" cy="1352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763F59-7DA0-4F54-8F00-1AD62694F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077010">
            <a:off x="10790782" y="5404634"/>
            <a:ext cx="1352739" cy="1352739"/>
          </a:xfrm>
          <a:prstGeom prst="rect">
            <a:avLst/>
          </a:prstGeom>
        </p:spPr>
      </p:pic>
      <p:pic>
        <p:nvPicPr>
          <p:cNvPr id="1026" name="Picture 2" descr="Visual Studio logo and symbol, meaning, history, PNG">
            <a:extLst>
              <a:ext uri="{FF2B5EF4-FFF2-40B4-BE49-F238E27FC236}">
                <a16:creationId xmlns:a16="http://schemas.microsoft.com/office/drawing/2014/main" id="{503FAC4A-0676-44A8-BC0C-DB6C26991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74" y="1919652"/>
            <a:ext cx="2560256" cy="160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, history, meaning, symbol, PNG">
            <a:extLst>
              <a:ext uri="{FF2B5EF4-FFF2-40B4-BE49-F238E27FC236}">
                <a16:creationId xmlns:a16="http://schemas.microsoft.com/office/drawing/2014/main" id="{360FC806-A2F9-4C4E-ABDD-D4E7F3147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726" y="2719732"/>
            <a:ext cx="2844730" cy="160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Teams Logo transparent PNG - StickPNG">
            <a:extLst>
              <a:ext uri="{FF2B5EF4-FFF2-40B4-BE49-F238E27FC236}">
                <a16:creationId xmlns:a16="http://schemas.microsoft.com/office/drawing/2014/main" id="{BA5DC793-46CF-4AD6-A621-A986E42BD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819" y="1240429"/>
            <a:ext cx="2560256" cy="256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cord Logo Png - Free Transparent PNG Logos">
            <a:extLst>
              <a:ext uri="{FF2B5EF4-FFF2-40B4-BE49-F238E27FC236}">
                <a16:creationId xmlns:a16="http://schemas.microsoft.com/office/drawing/2014/main" id="{CB5DB33F-E6B7-4668-982B-A9A5F700C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246" y="4197032"/>
            <a:ext cx="1830786" cy="183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Word Reviews: Pricing &amp;amp; Software Features 2022 -  Financesonline.com">
            <a:extLst>
              <a:ext uri="{FF2B5EF4-FFF2-40B4-BE49-F238E27FC236}">
                <a16:creationId xmlns:a16="http://schemas.microsoft.com/office/drawing/2014/main" id="{0EDE11CC-2F7B-4300-A5C2-261C20FCB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34" y="4303060"/>
            <a:ext cx="3956896" cy="161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3597797-A098-4895-B98B-4E8AFE9E0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25" y="2818838"/>
            <a:ext cx="1963694" cy="196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25ECC6A-7290-40C9-BD1D-5F4093E64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958" y="4434873"/>
            <a:ext cx="1598781" cy="148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93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FECA84E-1776-4B03-9261-CF74A291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59366" y="-80735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0881BC-2F84-494F-A833-268CF821B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21120" y="1328438"/>
            <a:ext cx="9601200" cy="1740411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masis MT Pro Medium" panose="02040604050005020304" pitchFamily="18" charset="0"/>
              </a:rPr>
              <a:t>Block Scheme</a:t>
            </a:r>
            <a:br>
              <a:rPr lang="bg-BG" sz="4000" dirty="0">
                <a:solidFill>
                  <a:schemeClr val="tx2"/>
                </a:solidFill>
              </a:rPr>
            </a:b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FFF490-82EC-4000-BB36-A67FD39E3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2356288"/>
            <a:ext cx="1371600" cy="2548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4FB68E-48E2-43F7-A5BE-21E7152EA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781" y="0"/>
            <a:ext cx="5772561" cy="6858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F6C97D-18E9-45C6-9898-540ED4F880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325" t="-519660" r="9302" b="-36116"/>
          <a:stretch/>
        </p:blipFill>
        <p:spPr>
          <a:xfrm>
            <a:off x="1395350" y="2382327"/>
            <a:ext cx="4538865" cy="3428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80B3244-E6EE-40F7-8E23-B6BB60D560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325" t="-519660" r="9302" b="-36116"/>
          <a:stretch/>
        </p:blipFill>
        <p:spPr>
          <a:xfrm>
            <a:off x="1395349" y="1315604"/>
            <a:ext cx="4538865" cy="342822"/>
          </a:xfrm>
          <a:prstGeom prst="rect">
            <a:avLst/>
          </a:prstGeom>
        </p:spPr>
      </p:pic>
      <p:pic>
        <p:nvPicPr>
          <p:cNvPr id="15" name="Graphic 14" descr="An organic shape">
            <a:extLst>
              <a:ext uri="{FF2B5EF4-FFF2-40B4-BE49-F238E27FC236}">
                <a16:creationId xmlns:a16="http://schemas.microsoft.com/office/drawing/2014/main" id="{EB228676-94A4-40B2-B18B-C6164ACEAF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734859" y="3081683"/>
            <a:ext cx="4572000" cy="4572000"/>
          </a:xfrm>
          <a:prstGeom prst="rect">
            <a:avLst/>
          </a:prstGeom>
        </p:spPr>
      </p:pic>
      <p:pic>
        <p:nvPicPr>
          <p:cNvPr id="27" name="Graphic 26" descr="An organic shape">
            <a:extLst>
              <a:ext uri="{FF2B5EF4-FFF2-40B4-BE49-F238E27FC236}">
                <a16:creationId xmlns:a16="http://schemas.microsoft.com/office/drawing/2014/main" id="{DD2DAA0F-0ED7-4258-9EEC-41A744F1A5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1350" y="2974030"/>
            <a:ext cx="3570111" cy="357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5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E01A-4030-4587-9ADC-8CF2C88C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4" y="115722"/>
            <a:ext cx="10515600" cy="124820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masis MT Pro Medium" panose="02040604050005020304" pitchFamily="18" charset="0"/>
              </a:rPr>
              <a:t>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07358-DC9D-4CFD-8BAB-A37E8F67C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68" y="1140759"/>
            <a:ext cx="6566263" cy="52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34B0AA-83C5-4421-B4C9-44F00207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68" y="303139"/>
            <a:ext cx="6566263" cy="52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E4B53D-4555-4A8C-B57A-218DADCCF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3112"/>
            <a:ext cx="1352739" cy="13527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17C056-FF3D-43E8-9059-8EF50D919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5155" y="4204912"/>
            <a:ext cx="1352739" cy="1352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763F59-7DA0-4F54-8F00-1AD62694F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077010">
            <a:off x="10790782" y="5404634"/>
            <a:ext cx="1352739" cy="13527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1EBDC5-96F4-4988-8CD1-1B7E88FC0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868" y="2143523"/>
            <a:ext cx="6634871" cy="35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2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12" y="-9526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FDA93-C5F1-4BF5-87DB-FDFE4C428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3725" y="2300367"/>
            <a:ext cx="6731726" cy="2238214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972A3A"/>
                </a:solidFill>
                <a:latin typeface="Amasis MT Pro Medium" panose="02040604050005020304" pitchFamily="18" charset="0"/>
              </a:rPr>
              <a:t>Thank you for your attention!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4C27A476-8FC6-44BD-8C4E-FE1016A2C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33419"/>
            <a:ext cx="4572000" cy="4572000"/>
          </a:xfrm>
          <a:prstGeom prst="rect">
            <a:avLst/>
          </a:prstGeom>
        </p:spPr>
      </p:pic>
      <p:pic>
        <p:nvPicPr>
          <p:cNvPr id="15" name="Graphic 14" descr="An organic corner shape">
            <a:extLst>
              <a:ext uri="{FF2B5EF4-FFF2-40B4-BE49-F238E27FC236}">
                <a16:creationId xmlns:a16="http://schemas.microsoft.com/office/drawing/2014/main" id="{030B65E0-A560-446D-B316-4F7229350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652064" y="2305052"/>
            <a:ext cx="4572000" cy="4572000"/>
          </a:xfrm>
          <a:prstGeom prst="rect">
            <a:avLst/>
          </a:prstGeom>
        </p:spPr>
      </p:pic>
      <p:pic>
        <p:nvPicPr>
          <p:cNvPr id="13" name="Graphic 12" descr="A circle filled with small lines like sprinkles">
            <a:extLst>
              <a:ext uri="{FF2B5EF4-FFF2-40B4-BE49-F238E27FC236}">
                <a16:creationId xmlns:a16="http://schemas.microsoft.com/office/drawing/2014/main" id="{F38FA17C-0F19-4B77-BFD6-2D9956168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843387" y="-1722120"/>
            <a:ext cx="4572000" cy="4572000"/>
          </a:xfrm>
          <a:prstGeom prst="rect">
            <a:avLst/>
          </a:prstGeom>
        </p:spPr>
      </p:pic>
      <p:pic>
        <p:nvPicPr>
          <p:cNvPr id="17" name="Graphic 16" descr="A circle filled with small lines like sprinkles">
            <a:extLst>
              <a:ext uri="{FF2B5EF4-FFF2-40B4-BE49-F238E27FC236}">
                <a16:creationId xmlns:a16="http://schemas.microsoft.com/office/drawing/2014/main" id="{2CCE7FC7-CC18-4605-9B66-5FD3B3CABB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9727" y="453858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818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90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Amasis MT Pro Medium</vt:lpstr>
      <vt:lpstr>Arial</vt:lpstr>
      <vt:lpstr>Avenir Next LT Pro</vt:lpstr>
      <vt:lpstr>AvenirNext LT Pro Medium</vt:lpstr>
      <vt:lpstr>Book Antiqua</vt:lpstr>
      <vt:lpstr>BlockprintVTI</vt:lpstr>
      <vt:lpstr>PowerPoint Presentation</vt:lpstr>
      <vt:lpstr>Table of Contents </vt:lpstr>
      <vt:lpstr>About our team </vt:lpstr>
      <vt:lpstr>Our Goal  </vt:lpstr>
      <vt:lpstr>Stages of Realisation</vt:lpstr>
      <vt:lpstr>Apps/Language that we used   </vt:lpstr>
      <vt:lpstr>Block Scheme </vt:lpstr>
      <vt:lpstr>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Petkovi Family</dc:creator>
  <cp:lastModifiedBy>Petkovi Family</cp:lastModifiedBy>
  <cp:revision>2</cp:revision>
  <dcterms:created xsi:type="dcterms:W3CDTF">2022-02-03T20:48:21Z</dcterms:created>
  <dcterms:modified xsi:type="dcterms:W3CDTF">2022-02-03T22:09:04Z</dcterms:modified>
</cp:coreProperties>
</file>