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1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164"/>
    <a:srgbClr val="2F1956"/>
    <a:srgbClr val="28195B"/>
    <a:srgbClr val="8548B8"/>
    <a:srgbClr val="422C16"/>
    <a:srgbClr val="0C788E"/>
    <a:srgbClr val="006666"/>
    <a:srgbClr val="0099CC"/>
    <a:srgbClr val="66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82" d="100"/>
          <a:sy n="82" d="100"/>
        </p:scale>
        <p:origin x="139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15EC3-74BD-CB42-FB09-D81CA7C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F83F-9003-D180-39F5-1AFDD71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5097A-AB0A-CFCA-AE66-38455AD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7BA30D-5BBF-4949-9B78-D7386D725722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276200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74C74-BB61-D6DB-5A5C-B5AF0238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F44F5-C57E-1ACD-A7C6-90FF0030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F8DA39-F0CA-1112-245F-DB2DCCFE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509DF8-798C-474B-ADC7-D23F2ED51A8A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4527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0B4112-A218-3DFA-D662-5B7B25D1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B6410-21DC-90A6-7D5F-273A3AC1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D5EB5-125C-71C2-45F3-7C852250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08DEFC-0D5A-408D-A75E-B77653371132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291284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A46CD0-1163-A6D7-D332-6FBD557D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E0E26-77E9-2656-AA75-27B52030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787C9-1DDE-DB45-E3BE-B5C1FECA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E3FFB3-D79A-4FC5-94CE-534A1E587E96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8324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2ABADE-0115-86CC-F2DF-165F3F06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5E57B-4D14-BA71-BACA-7E5BE03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D09A5-C6B6-D5E1-A9B4-BC6E3A7E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B48459-0322-4B91-BD6A-1CECEE5B2556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40961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66A8EB-CAC1-6842-B786-BF776C48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A4C25-E4E9-240A-782E-6AE7FF54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3FB40-78CD-9A07-9FBC-3ED496E4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EFDBB4-12F3-4090-9553-9C66C3A12BB9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42544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DA680A-2D32-FD1B-CB2E-C1F8D7E6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50CFA0-8ADB-5BE0-941B-DD051599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708F3D-FF2F-DF4D-7CFE-494C7582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48F72A-D5D7-43B7-A21E-023EAEA440E0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81677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AAFF6C-ACBC-3B15-32B0-2DA52EF3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950B9-D591-EC25-7C55-BF206A65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3EE85-620C-23B3-6806-502E73D1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A23BC2-70DB-4245-98DE-1C2B98FF391B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489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757EB0-063B-1413-D75E-22C3C0C2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751462-BCD9-1F0D-4FF0-C4CF3640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05D59-78AE-BD2B-58C7-9F47E4DD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15E78D-EC41-4222-A62B-60B742D27343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241459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3C0C11-8A39-3FF8-CFF1-01CBF5F6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958455-712C-BC07-6108-F5D10AEE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C97574-031C-CAED-3B41-C71B9FD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1D6EE6-0BFB-4293-A234-62766B2634F5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7644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8D2F9-310E-13D0-EDE1-2D30545E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5FF4E-340F-F0C1-07FE-B735AB3D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9D73E-1B86-BF36-74EF-D815467D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98C917-6A2E-41C3-8C1E-0B12E32E59FD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16553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B94A86-AD1F-9B7E-9AD7-D26E43C72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uk-UA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AFECDE-9592-7A2C-C9C7-24FA75575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uk-UA"/>
              <a:t>Haga clic para modificar el estilo de texto del patrón</a:t>
            </a:r>
          </a:p>
          <a:p>
            <a:pPr lvl="1"/>
            <a:r>
              <a:rPr lang="es-ES" altLang="uk-UA"/>
              <a:t>Segundo nivel</a:t>
            </a:r>
          </a:p>
          <a:p>
            <a:pPr lvl="2"/>
            <a:r>
              <a:rPr lang="es-ES" altLang="uk-UA"/>
              <a:t>Tercer nivel</a:t>
            </a:r>
          </a:p>
          <a:p>
            <a:pPr lvl="3"/>
            <a:r>
              <a:rPr lang="es-ES" altLang="uk-UA"/>
              <a:t>Cuarto nivel</a:t>
            </a:r>
          </a:p>
          <a:p>
            <a:pPr lvl="4"/>
            <a:r>
              <a:rPr lang="es-ES" altLang="uk-UA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3F7754-84D2-7028-CEBF-B316E02B6E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7EEBDE-C90B-80F3-84E8-486FBBFCBF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ru-U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DD4584-1FCD-E3B1-2775-9C5ACE69C8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DFA4AFB-84F4-46EA-8CC8-E842D02BBADB}" type="slidenum">
              <a:rPr lang="es-ES" altLang="ru-UA"/>
              <a:pPr>
                <a:defRPr/>
              </a:pPr>
              <a:t>‹#›</a:t>
            </a:fld>
            <a:endParaRPr lang="es-ES" altLang="ru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6B5C5F-8525-6A0F-BD77-84FD6ABB3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09120"/>
            <a:ext cx="1368152" cy="1408294"/>
          </a:xfrm>
          <a:prstGeom prst="rect">
            <a:avLst/>
          </a:prstGeom>
        </p:spPr>
      </p:pic>
      <p:sp>
        <p:nvSpPr>
          <p:cNvPr id="13314" name="Rectangle 150">
            <a:extLst>
              <a:ext uri="{FF2B5EF4-FFF2-40B4-BE49-F238E27FC236}">
                <a16:creationId xmlns:a16="http://schemas.microsoft.com/office/drawing/2014/main" id="{9199CCAF-AF11-4E30-DC2A-E805080887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95936" y="477391"/>
            <a:ext cx="4824536" cy="6191969"/>
          </a:xfrm>
        </p:spPr>
        <p:txBody>
          <a:bodyPr anchor="ctr"/>
          <a:lstStyle/>
          <a:p>
            <a:pPr eaLnBrk="1" hangingPunct="1"/>
            <a:r>
              <a:rPr lang="en-US" altLang="uk-UA" sz="3600" b="1" dirty="0">
                <a:solidFill>
                  <a:schemeClr val="bg1"/>
                </a:solidFill>
              </a:rPr>
              <a:t>Team 1</a:t>
            </a:r>
            <a:br>
              <a:rPr lang="en-US" altLang="uk-UA" sz="4800" b="1" dirty="0">
                <a:solidFill>
                  <a:schemeClr val="bg1"/>
                </a:solidFill>
              </a:rPr>
            </a:br>
            <a:br>
              <a:rPr lang="en-US" altLang="uk-UA" sz="4800" b="1" dirty="0">
                <a:solidFill>
                  <a:schemeClr val="bg1"/>
                </a:solidFill>
              </a:rPr>
            </a:br>
            <a:br>
              <a:rPr lang="en-US" altLang="uk-UA" sz="5400" b="1" dirty="0">
                <a:solidFill>
                  <a:schemeClr val="bg1"/>
                </a:solidFill>
              </a:rPr>
            </a:br>
            <a:r>
              <a:rPr lang="en-US" altLang="uk-UA" sz="5400" b="1" dirty="0">
                <a:solidFill>
                  <a:schemeClr val="bg1"/>
                </a:solidFill>
              </a:rPr>
              <a:t>PDF Researcher</a:t>
            </a:r>
            <a:br>
              <a:rPr lang="en-US" altLang="uk-UA" sz="5400" b="1" dirty="0">
                <a:solidFill>
                  <a:schemeClr val="bg1"/>
                </a:solidFill>
              </a:rPr>
            </a:br>
            <a:br>
              <a:rPr lang="en-US" altLang="uk-UA" sz="4800" b="1" dirty="0">
                <a:solidFill>
                  <a:schemeClr val="bg1"/>
                </a:solidFill>
              </a:rPr>
            </a:br>
            <a:br>
              <a:rPr lang="en-US" altLang="uk-UA" sz="4800" b="1" dirty="0">
                <a:solidFill>
                  <a:schemeClr val="bg1"/>
                </a:solidFill>
              </a:rPr>
            </a:br>
            <a:br>
              <a:rPr lang="en-US" altLang="uk-UA" sz="4800" b="1" dirty="0">
                <a:solidFill>
                  <a:schemeClr val="bg1"/>
                </a:solidFill>
              </a:rPr>
            </a:br>
            <a:r>
              <a:rPr lang="en-US" altLang="uk-UA" sz="1600" b="1" dirty="0">
                <a:solidFill>
                  <a:schemeClr val="bg1"/>
                </a:solidFill>
              </a:rPr>
              <a:t>© 2023 Team 1 Python Data Science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188640"/>
            <a:ext cx="7240556" cy="759793"/>
          </a:xfrm>
        </p:spPr>
        <p:txBody>
          <a:bodyPr/>
          <a:lstStyle/>
          <a:p>
            <a:pPr eaLnBrk="1" hangingPunct="1"/>
            <a:r>
              <a:rPr lang="ru-UA" altLang="uk-UA" dirty="0">
                <a:solidFill>
                  <a:schemeClr val="bg1"/>
                </a:solidFill>
              </a:rPr>
              <a:t>Команда</a:t>
            </a:r>
            <a:r>
              <a:rPr lang="en-US" altLang="uk-UA" dirty="0">
                <a:solidFill>
                  <a:schemeClr val="bg1"/>
                </a:solidFill>
              </a:rPr>
              <a:t> “Team 1” </a:t>
            </a:r>
            <a:endParaRPr lang="uk-UA" altLang="uk-UA" dirty="0">
              <a:solidFill>
                <a:schemeClr val="bg1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0D90C8-3A86-0294-4759-0E931988F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1196752"/>
            <a:ext cx="7704856" cy="4929411"/>
          </a:xfrm>
        </p:spPr>
        <p:txBody>
          <a:bodyPr/>
          <a:lstStyle/>
          <a:p>
            <a:pPr eaLnBrk="1" hangingPunct="1"/>
            <a:endParaRPr lang="en-US" altLang="uk-UA" dirty="0">
              <a:solidFill>
                <a:schemeClr val="bg1"/>
              </a:solidFill>
            </a:endParaRPr>
          </a:p>
          <a:p>
            <a:pPr eaLnBrk="1" hangingPunct="1"/>
            <a:endParaRPr lang="en-US" altLang="uk-UA" dirty="0">
              <a:solidFill>
                <a:schemeClr val="bg1"/>
              </a:solidFill>
            </a:endParaRPr>
          </a:p>
          <a:p>
            <a:pPr eaLnBrk="1" hangingPunct="1"/>
            <a:endParaRPr lang="en-US" altLang="uk-UA" dirty="0">
              <a:solidFill>
                <a:schemeClr val="bg1"/>
              </a:solidFill>
            </a:endParaRPr>
          </a:p>
          <a:p>
            <a:pPr eaLnBrk="1" hangingPunct="1"/>
            <a:endParaRPr lang="en-US" altLang="uk-UA" dirty="0">
              <a:solidFill>
                <a:schemeClr val="bg1"/>
              </a:solidFill>
            </a:endParaRPr>
          </a:p>
          <a:p>
            <a:pPr eaLnBrk="1" hangingPunct="1"/>
            <a:endParaRPr lang="uk-UA" altLang="uk-UA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1B9C44-9E8B-ABE1-9B0F-217807AD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96752"/>
            <a:ext cx="1623629" cy="1602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Объект 8">
            <a:extLst>
              <a:ext uri="{FF2B5EF4-FFF2-40B4-BE49-F238E27FC236}">
                <a16:creationId xmlns:a16="http://schemas.microsoft.com/office/drawing/2014/main" id="{D1868EC5-8E73-4A9B-9D83-E0A3D0509E93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23527"/>
            <a:ext cx="1602746" cy="1602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DE00A8-A6FD-45B1-8E87-70DC76AC5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451" y="1196752"/>
            <a:ext cx="1243075" cy="1602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D7203326-11E7-F866-3173-003581E19C43}"/>
              </a:ext>
            </a:extLst>
          </p:cNvPr>
          <p:cNvSpPr txBox="1"/>
          <p:nvPr/>
        </p:nvSpPr>
        <p:spPr>
          <a:xfrm>
            <a:off x="1043608" y="2943514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ea typeface="+mj-ea"/>
                <a:cs typeface="+mj-cs"/>
              </a:rPr>
              <a:t>Роман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uk-UA" noProof="1">
                <a:solidFill>
                  <a:schemeClr val="bg1"/>
                </a:solidFill>
              </a:rPr>
              <a:t>імонов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Team Lead</a:t>
            </a:r>
            <a:endParaRPr lang="uk-UA" dirty="0">
              <a:solidFill>
                <a:schemeClr val="bg1"/>
              </a:solidFill>
            </a:endParaRP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App Architect</a:t>
            </a: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Api app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uk-UA" dirty="0">
                <a:solidFill>
                  <a:schemeClr val="bg1"/>
                </a:solidFill>
              </a:rPr>
              <a:t>Інтегрування </a:t>
            </a:r>
            <a:r>
              <a:rPr lang="en-US" dirty="0">
                <a:solidFill>
                  <a:schemeClr val="bg1"/>
                </a:solidFill>
              </a:rPr>
              <a:t>LLM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Git review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61EEB758-2E63-F9CB-6D97-145F57EFFF4E}"/>
              </a:ext>
            </a:extLst>
          </p:cNvPr>
          <p:cNvSpPr txBox="1"/>
          <p:nvPr/>
        </p:nvSpPr>
        <p:spPr>
          <a:xfrm>
            <a:off x="3688988" y="2943514"/>
            <a:ext cx="216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Максим Брацюн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SCRUM master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noProof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app</a:t>
            </a:r>
            <a:endParaRPr lang="uk-UA" dirty="0">
              <a:solidFill>
                <a:schemeClr val="bg1"/>
              </a:solidFill>
            </a:endParaRP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Authorization</a:t>
            </a:r>
            <a:endParaRPr lang="uk-UA" dirty="0">
              <a:solidFill>
                <a:schemeClr val="bg1"/>
              </a:solidFill>
            </a:endParaRP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Refactoring</a:t>
            </a: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uk-UA" dirty="0">
                <a:solidFill>
                  <a:schemeClr val="bg1"/>
                </a:solidFill>
              </a:rPr>
              <a:t>Підготовка слайдів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61EEB758-2E63-F9CB-6D97-145F57EFFF4E}"/>
              </a:ext>
            </a:extLst>
          </p:cNvPr>
          <p:cNvSpPr txBox="1"/>
          <p:nvPr/>
        </p:nvSpPr>
        <p:spPr>
          <a:xfrm>
            <a:off x="6340188" y="2943514"/>
            <a:ext cx="216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UA" dirty="0">
                <a:solidFill>
                  <a:schemeClr val="bg1"/>
                </a:solidFill>
              </a:rPr>
              <a:t>Ольга </a:t>
            </a:r>
            <a:r>
              <a:rPr lang="uk-UA" dirty="0">
                <a:solidFill>
                  <a:schemeClr val="bg1"/>
                </a:solidFill>
              </a:rPr>
              <a:t>Іщенко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Python Dev</a:t>
            </a:r>
            <a:endParaRPr lang="uk-UA" dirty="0">
              <a:solidFill>
                <a:schemeClr val="bg1"/>
              </a:solidFill>
            </a:endParaRP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DB Specialist</a:t>
            </a:r>
            <a:endParaRPr lang="uk-UA" dirty="0">
              <a:solidFill>
                <a:schemeClr val="bg1"/>
              </a:solidFill>
            </a:endParaRP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Api Models</a:t>
            </a:r>
          </a:p>
          <a:p>
            <a:pPr algn="ctr"/>
            <a:endParaRPr lang="uk-UA" dirty="0">
              <a:solidFill>
                <a:schemeClr val="bg1"/>
              </a:solidFill>
            </a:endParaRPr>
          </a:p>
          <a:p>
            <a:pPr algn="ctr"/>
            <a:r>
              <a:rPr lang="en-US" noProof="1">
                <a:solidFill>
                  <a:schemeClr val="bg1"/>
                </a:solidFill>
              </a:rPr>
              <a:t>DockerHub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Manual QA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8A9D31-62E9-AA04-1FEA-82EB5CCC8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2453231" cy="284492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864096"/>
          </a:xfrm>
        </p:spPr>
        <p:txBody>
          <a:bodyPr/>
          <a:lstStyle/>
          <a:p>
            <a:pPr eaLnBrk="1" hangingPunct="1"/>
            <a:r>
              <a:rPr lang="ru-UA" altLang="uk-UA" dirty="0">
                <a:solidFill>
                  <a:schemeClr val="bg1"/>
                </a:solidFill>
              </a:rPr>
              <a:t>Портрет </a:t>
            </a:r>
            <a:r>
              <a:rPr lang="uk-UA" altLang="uk-UA" dirty="0">
                <a:solidFill>
                  <a:schemeClr val="bg1"/>
                </a:solidFill>
              </a:rPr>
              <a:t>користувача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0D90C8-3A86-0294-4759-0E931988F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3056" y="1268760"/>
            <a:ext cx="5410944" cy="4857403"/>
          </a:xfrm>
        </p:spPr>
        <p:txBody>
          <a:bodyPr/>
          <a:lstStyle/>
          <a:p>
            <a:r>
              <a:rPr lang="uk-UA" sz="2400" dirty="0">
                <a:solidFill>
                  <a:schemeClr val="bg1"/>
                </a:solidFill>
              </a:rPr>
              <a:t>Працівник що постійно аналізує </a:t>
            </a:r>
            <a:r>
              <a:rPr lang="en-US" sz="2400" dirty="0">
                <a:solidFill>
                  <a:schemeClr val="bg1"/>
                </a:solidFill>
              </a:rPr>
              <a:t>PDF </a:t>
            </a:r>
            <a:r>
              <a:rPr lang="uk-UA" sz="2400" dirty="0">
                <a:solidFill>
                  <a:schemeClr val="bg1"/>
                </a:solidFill>
              </a:rPr>
              <a:t>документи.</a:t>
            </a:r>
            <a:endParaRPr lang="en-US" sz="2400" dirty="0">
              <a:solidFill>
                <a:schemeClr val="bg1"/>
              </a:solidFill>
            </a:endParaRPr>
          </a:p>
          <a:p>
            <a:endParaRPr lang="uk-UA" sz="12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Цінить свій час, займається складним пошуком, узагальненням інформації.</a:t>
            </a:r>
            <a:endParaRPr lang="en-US" sz="2400" dirty="0">
              <a:solidFill>
                <a:schemeClr val="bg1"/>
              </a:solidFill>
            </a:endParaRPr>
          </a:p>
          <a:p>
            <a:endParaRPr lang="uk-UA" sz="12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Працює</a:t>
            </a:r>
            <a:r>
              <a:rPr lang="ru-UA" sz="2400" dirty="0">
                <a:solidFill>
                  <a:schemeClr val="bg1"/>
                </a:solidFill>
              </a:rPr>
              <a:t> з документами</a:t>
            </a:r>
            <a:r>
              <a:rPr lang="uk-UA" sz="2400" dirty="0">
                <a:solidFill>
                  <a:schemeClr val="bg1"/>
                </a:solidFill>
              </a:rPr>
              <a:t> різних мов.</a:t>
            </a:r>
            <a:endParaRPr lang="en-US" sz="2400" dirty="0">
              <a:solidFill>
                <a:schemeClr val="bg1"/>
              </a:solidFill>
            </a:endParaRPr>
          </a:p>
          <a:p>
            <a:endParaRPr lang="uk-UA" sz="12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Слідкує за сучасними трендами і використовує переваги АІ.</a:t>
            </a:r>
            <a:endParaRPr lang="en-US" sz="2400" dirty="0">
              <a:solidFill>
                <a:schemeClr val="bg1"/>
              </a:solidFill>
            </a:endParaRPr>
          </a:p>
          <a:p>
            <a:endParaRPr lang="uk-UA" sz="12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Часто працює віддалено і цінує </a:t>
            </a:r>
            <a:r>
              <a:rPr lang="uk-UA" sz="2400" noProof="1">
                <a:solidFill>
                  <a:schemeClr val="bg1"/>
                </a:solidFill>
              </a:rPr>
              <a:t>приватність</a:t>
            </a:r>
            <a:r>
              <a:rPr lang="uk-UA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3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864096"/>
          </a:xfrm>
        </p:spPr>
        <p:txBody>
          <a:bodyPr/>
          <a:lstStyle/>
          <a:p>
            <a:pPr eaLnBrk="1" hangingPunct="1"/>
            <a:r>
              <a:rPr lang="uk-UA" altLang="uk-UA" dirty="0">
                <a:solidFill>
                  <a:schemeClr val="bg1"/>
                </a:solidFill>
              </a:rPr>
              <a:t>Технічне завдання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0D90C8-3A86-0294-4759-0E931988F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7992888" cy="5616624"/>
          </a:xfrm>
        </p:spPr>
        <p:txBody>
          <a:bodyPr/>
          <a:lstStyle/>
          <a:p>
            <a:r>
              <a:rPr lang="uk-UA" sz="1600" dirty="0">
                <a:solidFill>
                  <a:schemeClr val="bg1"/>
                </a:solidFill>
              </a:rPr>
              <a:t>Розробка веб-сервісу на основі фреймворку </a:t>
            </a:r>
            <a:r>
              <a:rPr lang="en-US" sz="1600" dirty="0">
                <a:solidFill>
                  <a:schemeClr val="bg1"/>
                </a:solidFill>
              </a:rPr>
              <a:t>FastAPI: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Додавання можливості завантаження одного PDF-документа користувачем.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Обробка цього одного документа та збереження його тексту для подальшого використання.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Взаємодія користувача з обробленим </a:t>
            </a:r>
            <a:r>
              <a:rPr lang="ru-RU" sz="1600" dirty="0">
                <a:solidFill>
                  <a:schemeClr val="bg1"/>
                </a:solidFill>
              </a:rPr>
              <a:t>документом через чат.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Додавання можливості створення, редагування та видалення користувацьких профілів. Дані користувачів повинні зберігатися у базі даних.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Додавання можливості завантаження кількох </a:t>
            </a:r>
            <a:r>
              <a:rPr lang="en-US" sz="1600" dirty="0">
                <a:solidFill>
                  <a:schemeClr val="bg1"/>
                </a:solidFill>
              </a:rPr>
              <a:t>PDF-</a:t>
            </a:r>
            <a:r>
              <a:rPr lang="uk-UA" sz="1600" dirty="0">
                <a:solidFill>
                  <a:schemeClr val="bg1"/>
                </a:solidFill>
              </a:rPr>
              <a:t>документів користувачем.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Обробка цих кількох документів та збереження тексту кожного документа у векторній базі даних.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Взаємодія користувача з обробленими документами через чат для кожного з 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 Зберігання історії запитів до </a:t>
            </a:r>
            <a:r>
              <a:rPr lang="en-US" sz="1600" dirty="0">
                <a:solidFill>
                  <a:schemeClr val="bg1"/>
                </a:solidFill>
              </a:rPr>
              <a:t>Large Language Model (LLM).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Оформіть ваш застосунок як образ </a:t>
            </a:r>
            <a:r>
              <a:rPr lang="en-US" sz="1600" dirty="0">
                <a:solidFill>
                  <a:schemeClr val="bg1"/>
                </a:solidFill>
              </a:rPr>
              <a:t>Docker </a:t>
            </a:r>
            <a:r>
              <a:rPr lang="uk-UA" sz="1600" dirty="0">
                <a:solidFill>
                  <a:schemeClr val="bg1"/>
                </a:solidFill>
              </a:rPr>
              <a:t>та збережіть його в репозиторії </a:t>
            </a:r>
            <a:r>
              <a:rPr lang="en-US" sz="1600" dirty="0">
                <a:solidFill>
                  <a:schemeClr val="bg1"/>
                </a:solidFill>
              </a:rPr>
              <a:t>DockerHUB.  </a:t>
            </a:r>
            <a:endParaRPr lang="uk-UA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Надання докладної покрокової інструкції щодо встановлення та використання вашого проекту.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bg1"/>
                </a:solidFill>
              </a:rPr>
              <a:t>Збереження проекту в окремому загальнодоступному репозиторії на платформі </a:t>
            </a:r>
            <a:r>
              <a:rPr lang="en-US" sz="1600" dirty="0">
                <a:solidFill>
                  <a:schemeClr val="bg1"/>
                </a:solidFill>
              </a:rPr>
              <a:t>GitHub.</a:t>
            </a:r>
            <a:endParaRPr lang="uk-U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864096"/>
          </a:xfrm>
        </p:spPr>
        <p:txBody>
          <a:bodyPr/>
          <a:lstStyle/>
          <a:p>
            <a:pPr eaLnBrk="1" hangingPunct="1"/>
            <a:r>
              <a:rPr lang="uk-UA" altLang="uk-UA" dirty="0">
                <a:solidFill>
                  <a:schemeClr val="bg1"/>
                </a:solidFill>
              </a:rPr>
              <a:t>Використані технології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0D90C8-3A86-0294-4759-0E931988F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6176" y="1052736"/>
            <a:ext cx="2520280" cy="538103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Fast Api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Streamlit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Docker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OpenAI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LangChain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FAISS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Redis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Cloudinary</a:t>
            </a:r>
            <a:endParaRPr lang="ru-UA" sz="2400" noProof="1">
              <a:solidFill>
                <a:schemeClr val="bg1"/>
              </a:solidFill>
            </a:endParaRPr>
          </a:p>
          <a:p>
            <a:r>
              <a:rPr lang="en-US" sz="2400" noProof="1">
                <a:solidFill>
                  <a:schemeClr val="bg1"/>
                </a:solidFill>
              </a:rPr>
              <a:t>GitHub</a:t>
            </a:r>
          </a:p>
          <a:p>
            <a:r>
              <a:rPr lang="en-US" sz="2400" dirty="0">
                <a:solidFill>
                  <a:schemeClr val="bg1"/>
                </a:solidFill>
              </a:rPr>
              <a:t>PyPDF2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SQLAlchemy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Alembic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Pydantic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2E8FCF-65FE-631C-67E0-E59F5387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46" y="3524285"/>
            <a:ext cx="671968" cy="6719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4FC505-E8DE-A07A-DC74-D51DBA9C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92525"/>
            <a:ext cx="660859" cy="6719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6D540D-13BD-BE0F-7B4B-7DA0B2B8E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92" y="1192445"/>
            <a:ext cx="671967" cy="6719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EF6204-0DF1-F421-5B75-C4CF7FA39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96752"/>
            <a:ext cx="671966" cy="6719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4EC6A6-A5AB-D0C7-5714-7AB52C1B8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96831"/>
            <a:ext cx="671966" cy="67196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BA7AD7-9F03-A9B8-64BB-B270995D09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28593"/>
            <a:ext cx="671966" cy="6719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098A71-E9FD-57D3-F320-948D9AC3F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92" y="4824525"/>
            <a:ext cx="715120" cy="67196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5BA0E31-2798-1957-2D7F-3246D8115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57" y="4828831"/>
            <a:ext cx="715121" cy="71512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6DED45F-40EE-8ABD-07D8-3FC9F17A28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00" y="5949280"/>
            <a:ext cx="671966" cy="6719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1E190A-766F-D56D-0D59-A9AE67E836AE}"/>
              </a:ext>
            </a:extLst>
          </p:cNvPr>
          <p:cNvSpPr txBox="1"/>
          <p:nvPr/>
        </p:nvSpPr>
        <p:spPr>
          <a:xfrm>
            <a:off x="2112956" y="1260965"/>
            <a:ext cx="134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Fast Api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2276B-2BC9-9665-E31A-AEBDF4BCB876}"/>
              </a:ext>
            </a:extLst>
          </p:cNvPr>
          <p:cNvSpPr txBox="1"/>
          <p:nvPr/>
        </p:nvSpPr>
        <p:spPr>
          <a:xfrm>
            <a:off x="2112956" y="2497675"/>
            <a:ext cx="134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2F0B0-A531-3EA7-FB07-6BAB9973019D}"/>
              </a:ext>
            </a:extLst>
          </p:cNvPr>
          <p:cNvSpPr txBox="1"/>
          <p:nvPr/>
        </p:nvSpPr>
        <p:spPr>
          <a:xfrm>
            <a:off x="2112956" y="3594195"/>
            <a:ext cx="134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F2ED7-E926-C0F1-F97A-7BDA131DB381}"/>
              </a:ext>
            </a:extLst>
          </p:cNvPr>
          <p:cNvSpPr txBox="1"/>
          <p:nvPr/>
        </p:nvSpPr>
        <p:spPr>
          <a:xfrm>
            <a:off x="2075612" y="4929675"/>
            <a:ext cx="1738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LangChain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135915-5BAE-E246-A02F-7A1ADB6ED251}"/>
              </a:ext>
            </a:extLst>
          </p:cNvPr>
          <p:cNvSpPr txBox="1"/>
          <p:nvPr/>
        </p:nvSpPr>
        <p:spPr>
          <a:xfrm>
            <a:off x="3228392" y="6027015"/>
            <a:ext cx="134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Redis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95B59D-F81D-7501-24DF-48D0AF5BC13F}"/>
              </a:ext>
            </a:extLst>
          </p:cNvPr>
          <p:cNvSpPr txBox="1"/>
          <p:nvPr/>
        </p:nvSpPr>
        <p:spPr>
          <a:xfrm>
            <a:off x="4535357" y="1245049"/>
            <a:ext cx="144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</a:rPr>
              <a:t>Streamlit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450BE-A255-D9B4-FB56-2D86577279FF}"/>
              </a:ext>
            </a:extLst>
          </p:cNvPr>
          <p:cNvSpPr txBox="1"/>
          <p:nvPr/>
        </p:nvSpPr>
        <p:spPr>
          <a:xfrm>
            <a:off x="4535357" y="2476965"/>
            <a:ext cx="134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43944-9727-2B8B-BE2E-0542140D3DAF}"/>
              </a:ext>
            </a:extLst>
          </p:cNvPr>
          <p:cNvSpPr txBox="1"/>
          <p:nvPr/>
        </p:nvSpPr>
        <p:spPr>
          <a:xfrm>
            <a:off x="4515690" y="3628827"/>
            <a:ext cx="1349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FAISS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9CCB0-9675-6131-B9DA-C011A54722B9}"/>
              </a:ext>
            </a:extLst>
          </p:cNvPr>
          <p:cNvSpPr txBox="1"/>
          <p:nvPr/>
        </p:nvSpPr>
        <p:spPr>
          <a:xfrm>
            <a:off x="4451877" y="4929674"/>
            <a:ext cx="1661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</a:rPr>
              <a:t>Cloudinary</a:t>
            </a:r>
          </a:p>
        </p:txBody>
      </p:sp>
    </p:spTree>
    <p:extLst>
      <p:ext uri="{BB962C8B-B14F-4D97-AF65-F5344CB8AC3E}">
        <p14:creationId xmlns:p14="http://schemas.microsoft.com/office/powerpoint/2010/main" val="396824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en-US" altLang="uk-UA" dirty="0">
                <a:solidFill>
                  <a:schemeClr val="bg1"/>
                </a:solidFill>
              </a:rPr>
              <a:t>PDF Researcher</a:t>
            </a:r>
            <a:endParaRPr lang="uk-UA" altLang="uk-UA" dirty="0">
              <a:solidFill>
                <a:schemeClr val="bg1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0D90C8-3A86-0294-4759-0E931988F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848872" cy="5674642"/>
          </a:xfrm>
        </p:spPr>
        <p:txBody>
          <a:bodyPr/>
          <a:lstStyle/>
          <a:p>
            <a:pPr eaLnBrk="1" hangingPunct="1"/>
            <a:endParaRPr lang="uk-UA" alt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3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en-US" altLang="uk-UA" dirty="0">
                <a:solidFill>
                  <a:schemeClr val="bg1"/>
                </a:solidFill>
              </a:rPr>
              <a:t>PDF Researcher</a:t>
            </a:r>
            <a:endParaRPr lang="uk-UA" altLang="uk-UA" dirty="0">
              <a:solidFill>
                <a:schemeClr val="bg1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0D90C8-3A86-0294-4759-0E931988F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848872" cy="5674642"/>
          </a:xfrm>
        </p:spPr>
        <p:txBody>
          <a:bodyPr/>
          <a:lstStyle/>
          <a:p>
            <a:pPr eaLnBrk="1" hangingPunct="1"/>
            <a:endParaRPr lang="uk-UA" alt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8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43D282-511F-8261-DFAE-689BB03D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51" y="1418855"/>
            <a:ext cx="7317393" cy="4875825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246898C1-BF6D-0BAF-DDA4-9D50A412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036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5000" dirty="0">
                <a:solidFill>
                  <a:schemeClr val="bg1"/>
                </a:solidFill>
              </a:rPr>
              <a:t>Дякуємо</a:t>
            </a:r>
            <a:r>
              <a:rPr lang="ru-UA" altLang="uk-UA" sz="5000" dirty="0">
                <a:solidFill>
                  <a:schemeClr val="bg1"/>
                </a:solidFill>
              </a:rPr>
              <a:t> за </a:t>
            </a:r>
            <a:r>
              <a:rPr lang="uk-UA" altLang="uk-UA" sz="5000" dirty="0">
                <a:solidFill>
                  <a:schemeClr val="bg1"/>
                </a:solidFill>
              </a:rPr>
              <a:t>увагу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0049E-4C64-8194-4851-96413C8F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340"/>
                    </a14:imgEffect>
                    <a14:imgEffect>
                      <a14:saturation sat="2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37" y="2848656"/>
            <a:ext cx="6720747" cy="2016224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7C9AA-DEAB-36E3-AFEB-2979CEBFBAC5}"/>
              </a:ext>
            </a:extLst>
          </p:cNvPr>
          <p:cNvSpPr txBox="1"/>
          <p:nvPr/>
        </p:nvSpPr>
        <p:spPr>
          <a:xfrm>
            <a:off x="2964719" y="1764424"/>
            <a:ext cx="4104456" cy="73866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PDF Researcher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E6F6F-7C40-A404-3FE0-7EC7543DDB27}"/>
              </a:ext>
            </a:extLst>
          </p:cNvPr>
          <p:cNvSpPr txBox="1"/>
          <p:nvPr/>
        </p:nvSpPr>
        <p:spPr>
          <a:xfrm>
            <a:off x="2179048" y="5210448"/>
            <a:ext cx="5698924" cy="73866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Team 1 Data Science 9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1B3B6D5-B64F-140E-BA70-35221D73DEF1}"/>
              </a:ext>
            </a:extLst>
          </p:cNvPr>
          <p:cNvCxnSpPr/>
          <p:nvPr/>
        </p:nvCxnSpPr>
        <p:spPr>
          <a:xfrm>
            <a:off x="1358250" y="1206833"/>
            <a:ext cx="731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6116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276</Words>
  <Application>Microsoft Office PowerPoint</Application>
  <PresentationFormat>Экран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Diseño predeterminado</vt:lpstr>
      <vt:lpstr>Team 1   PDF Researcher    © 2023 Team 1 Python Data Science 9</vt:lpstr>
      <vt:lpstr>Команда “Team 1” </vt:lpstr>
      <vt:lpstr>Портрет користувача</vt:lpstr>
      <vt:lpstr>Технічне завдання</vt:lpstr>
      <vt:lpstr>Використані технології</vt:lpstr>
      <vt:lpstr>PDF Researcher</vt:lpstr>
      <vt:lpstr>PDF Researcher</vt:lpstr>
      <vt:lpstr>Дякуємо за увагу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Max</cp:lastModifiedBy>
  <cp:revision>728</cp:revision>
  <dcterms:created xsi:type="dcterms:W3CDTF">2010-05-23T14:28:12Z</dcterms:created>
  <dcterms:modified xsi:type="dcterms:W3CDTF">2023-09-25T09:03:04Z</dcterms:modified>
</cp:coreProperties>
</file>