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5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83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342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23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171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667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31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359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57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802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7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0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81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86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9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9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73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EA4273-8DD2-4515-B5B7-4430A2107560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58E1-F7C1-498A-B032-F749F063CC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4896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415" y="1698627"/>
            <a:ext cx="8825658" cy="3329581"/>
          </a:xfrm>
        </p:spPr>
        <p:txBody>
          <a:bodyPr/>
          <a:lstStyle/>
          <a:p>
            <a:r>
              <a:rPr lang="uk-UA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 простого олівця</a:t>
            </a:r>
            <a:endParaRPr lang="uk-UA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218208"/>
            <a:ext cx="3810000" cy="381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1151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Testing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4451367" cy="2362200"/>
          </a:xfrm>
        </p:spPr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Пожувати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Розмочити і висушити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зламати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61" y="1805877"/>
            <a:ext cx="3726200" cy="42139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85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Testing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Опустити на землю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Постукати по столі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Спробувати зігнути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162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Testing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Якого кольору?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малюнками?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64" y="1507761"/>
            <a:ext cx="4064000" cy="359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58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57266"/>
            <a:ext cx="8825659" cy="1981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Testing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4" y="1723869"/>
            <a:ext cx="8825659" cy="4295931"/>
          </a:xfrm>
        </p:spPr>
        <p:txBody>
          <a:bodyPr>
            <a:normAutofit/>
          </a:bodyPr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пише?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uk-U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Те, що написали модна стерти?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А якщо надавити при письмі?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Заточити можна?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uk-U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двох сторін?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Будемо зберігати, переносити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uk-U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Екологічність в порядку?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1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342275"/>
            <a:ext cx="8825659" cy="1981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Compatibility Testing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629588" y="1244185"/>
            <a:ext cx="5681272" cy="4775616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uk-UA" sz="2400" dirty="0"/>
              <a:t>Пишучі </a:t>
            </a:r>
            <a:r>
              <a:rPr lang="uk-UA" sz="2400" dirty="0" smtClean="0"/>
              <a:t>поверхні</a:t>
            </a:r>
            <a:r>
              <a:rPr lang="en-US" sz="2400" dirty="0" smtClean="0"/>
              <a:t>			</a:t>
            </a:r>
            <a:endParaRPr lang="uk-UA" sz="2400" dirty="0"/>
          </a:p>
          <a:p>
            <a:r>
              <a:rPr lang="uk-UA" sz="2400" dirty="0"/>
              <a:t>		</a:t>
            </a:r>
            <a:r>
              <a:rPr lang="uk-UA" sz="2400" i="1" dirty="0"/>
              <a:t>На папері</a:t>
            </a:r>
            <a:endParaRPr lang="uk-UA" sz="2400" dirty="0"/>
          </a:p>
          <a:p>
            <a:r>
              <a:rPr lang="uk-UA" sz="2400" i="1" dirty="0"/>
              <a:t>		На парті</a:t>
            </a:r>
            <a:endParaRPr lang="uk-UA" sz="2400" dirty="0"/>
          </a:p>
          <a:p>
            <a:r>
              <a:rPr lang="uk-UA" sz="2400" i="1" dirty="0"/>
              <a:t>		На склі</a:t>
            </a:r>
            <a:endParaRPr lang="uk-UA" sz="2400" dirty="0"/>
          </a:p>
          <a:p>
            <a:r>
              <a:rPr lang="uk-UA" sz="2400" dirty="0"/>
              <a:t>	</a:t>
            </a:r>
            <a:r>
              <a:rPr lang="uk-UA" sz="2400" dirty="0" smtClean="0"/>
              <a:t>Місця </a:t>
            </a:r>
            <a:r>
              <a:rPr lang="uk-UA" sz="2400" dirty="0"/>
              <a:t>зберігання</a:t>
            </a:r>
          </a:p>
          <a:p>
            <a:r>
              <a:rPr lang="uk-UA" sz="2400" dirty="0"/>
              <a:t>		</a:t>
            </a:r>
            <a:r>
              <a:rPr lang="uk-UA" sz="2400" i="1" dirty="0"/>
              <a:t>Пенал</a:t>
            </a:r>
            <a:endParaRPr lang="uk-UA" sz="2400" dirty="0"/>
          </a:p>
          <a:p>
            <a:r>
              <a:rPr lang="uk-UA" sz="2400" i="1" dirty="0"/>
              <a:t>		Стакан</a:t>
            </a:r>
            <a:endParaRPr lang="uk-UA" sz="2400" dirty="0"/>
          </a:p>
          <a:p>
            <a:r>
              <a:rPr lang="uk-UA" sz="2400" i="1" dirty="0"/>
              <a:t>		Коробка з олівцями</a:t>
            </a:r>
            <a:endParaRPr lang="uk-UA" sz="2400" dirty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968299" y="1531694"/>
            <a:ext cx="3537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Інструменти заточки</a:t>
            </a:r>
          </a:p>
          <a:p>
            <a:r>
              <a:rPr lang="uk-UA" sz="2400" dirty="0" smtClean="0"/>
              <a:t>	</a:t>
            </a:r>
            <a:r>
              <a:rPr lang="uk-UA" sz="2400" i="1" dirty="0" err="1" smtClean="0"/>
              <a:t>Стругалка</a:t>
            </a:r>
            <a:endParaRPr lang="uk-UA" sz="2400" dirty="0" smtClean="0"/>
          </a:p>
          <a:p>
            <a:r>
              <a:rPr lang="uk-UA" sz="2400" i="1" dirty="0" smtClean="0"/>
              <a:t>	Ніж	</a:t>
            </a:r>
            <a:endParaRPr lang="uk-UA" sz="2400" dirty="0" smtClean="0"/>
          </a:p>
          <a:p>
            <a:r>
              <a:rPr lang="uk-UA" sz="2400" i="1" dirty="0" smtClean="0"/>
              <a:t>	Бритва</a:t>
            </a:r>
            <a:endParaRPr lang="en-US" sz="2400" i="1" dirty="0" smtClean="0"/>
          </a:p>
          <a:p>
            <a:r>
              <a:rPr lang="en-US" sz="2400" i="1" dirty="0"/>
              <a:t>	</a:t>
            </a:r>
            <a:r>
              <a:rPr lang="uk-UA" sz="2400" i="1" dirty="0" smtClean="0"/>
              <a:t>Бензопила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14" y="3512894"/>
            <a:ext cx="3537678" cy="27829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0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4" y="2438399"/>
            <a:ext cx="6340127" cy="3902440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Вцілому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досліджуваний об’єкт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задовільняє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поставлені вимоги, за виключенням останньої,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наврядчи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варто підживлюватись цим олівцем. 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29" y="2041577"/>
            <a:ext cx="3632200" cy="406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20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214915" y="1828800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/>
              <a:t>Презентацію підготував </a:t>
            </a:r>
          </a:p>
          <a:p>
            <a:pPr algn="ctr"/>
            <a:r>
              <a:rPr lang="uk-UA" sz="3200" dirty="0" smtClean="0"/>
              <a:t>студент групи Піт-15-3</a:t>
            </a:r>
          </a:p>
          <a:p>
            <a:pPr algn="ctr"/>
            <a:r>
              <a:rPr lang="uk-UA" sz="3200" dirty="0" smtClean="0"/>
              <a:t>Цап Андрій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92836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443459"/>
            <a:ext cx="8825659" cy="10405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 олівця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3" y="1499015"/>
            <a:ext cx="10657296" cy="4422099"/>
          </a:xfrm>
        </p:spPr>
        <p:txBody>
          <a:bodyPr>
            <a:normAutofit/>
          </a:bodyPr>
          <a:lstStyle/>
          <a:p>
            <a:pPr algn="just"/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Олівець фірми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-Precious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жовтого кольору, інших позначень крім назви на самому олівці не було знайдено. Із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стиральною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гумкою на кінці. Гарно заточений. Шестикутної форми.  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60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278568"/>
            <a:ext cx="8825659" cy="980606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Вимоги до об’єкта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2" y="1319134"/>
            <a:ext cx="9997730" cy="5186597"/>
          </a:xfrm>
        </p:spPr>
        <p:txBody>
          <a:bodyPr>
            <a:noAutofit/>
          </a:bodyPr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Олівець повинен виконувати свої основні функції. А саме: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його допомогою можна зображувати символи, об’єкти.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Стиральна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гумка на кінці олівця повинна видаляти ці самі символи чи об’єкти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Його призначення повинно бути зрозумілим для пересічного користувача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Об’єкт повинен бути екологічним щоб у разі особливої ним можна було б підкріпитися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60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73636"/>
            <a:ext cx="8825659" cy="1981200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4" y="1720121"/>
            <a:ext cx="9622975" cy="3301584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технічного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дослідження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призначений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виявлення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інформації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якість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продукту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відносно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контексту,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якому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він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має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використовуватись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Техніка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включає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пошуку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помилок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інших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дефектів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3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428468"/>
            <a:ext cx="8825659" cy="180506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 Testing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3" y="2233534"/>
            <a:ext cx="4721191" cy="3837482"/>
          </a:xfrm>
        </p:spPr>
        <p:txBody>
          <a:bodyPr>
            <a:normAutofit/>
          </a:bodyPr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Видати друзям, нехай користуються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18" y="1857931"/>
            <a:ext cx="5604991" cy="42130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26059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397" y="865791"/>
            <a:ext cx="8825659" cy="1981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480397" y="3552668"/>
            <a:ext cx="6430069" cy="2362200"/>
          </a:xfrm>
        </p:spPr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Зробити робота, навчити його писати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Зробити автоматичну </a:t>
            </a:r>
            <a:r>
              <a:rPr lang="uk-U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стругалку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6" y="1283336"/>
            <a:ext cx="5122929" cy="4402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569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443459"/>
            <a:ext cx="8825659" cy="1981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2" y="2923080"/>
            <a:ext cx="8825659" cy="2728211"/>
          </a:xfrm>
        </p:spPr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Зимою і влітку?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повітрі, В воді і в космосі?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трясці в поїзді?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859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Грифель є чи тільки дерево?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і товщина?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Твердість грифеля?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706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Testing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Око не виколе?</a:t>
            </a:r>
          </a:p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їмо, отруємося?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098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1326</TotalTime>
  <Words>168</Words>
  <Application>Microsoft Office PowerPoint</Application>
  <PresentationFormat>Широкий екран</PresentationFormat>
  <Paragraphs>65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Іон</vt:lpstr>
      <vt:lpstr>Тестування простого олівця</vt:lpstr>
      <vt:lpstr>Опис олівця</vt:lpstr>
      <vt:lpstr>Вимоги до об’єкта:</vt:lpstr>
      <vt:lpstr>Тестування</vt:lpstr>
      <vt:lpstr>Beta Testing </vt:lpstr>
      <vt:lpstr>Automated Testing</vt:lpstr>
      <vt:lpstr>Validation</vt:lpstr>
      <vt:lpstr>Verification</vt:lpstr>
      <vt:lpstr>Security Testing</vt:lpstr>
      <vt:lpstr>Negative Testing </vt:lpstr>
      <vt:lpstr>Stress Testing </vt:lpstr>
      <vt:lpstr>UI Testing</vt:lpstr>
      <vt:lpstr>Functional Testing</vt:lpstr>
      <vt:lpstr>Compatibility Testing </vt:lpstr>
      <vt:lpstr>Висновок</vt:lpstr>
      <vt:lpstr>Презентація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олівця</dc:title>
  <dc:creator>Андрій Цап</dc:creator>
  <cp:lastModifiedBy>Андрій Цап</cp:lastModifiedBy>
  <cp:revision>12</cp:revision>
  <dcterms:created xsi:type="dcterms:W3CDTF">2016-03-08T22:58:42Z</dcterms:created>
  <dcterms:modified xsi:type="dcterms:W3CDTF">2016-03-09T18:31:51Z</dcterms:modified>
</cp:coreProperties>
</file>