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ry-git/try_git.gi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 smtClean="0"/>
          </a:p>
          <a:p>
            <a:r>
              <a:rPr lang="uk-UA" dirty="0" smtClean="0"/>
              <a:t>ПІт-15-3</a:t>
            </a:r>
          </a:p>
          <a:p>
            <a:r>
              <a:rPr lang="uk-UA" dirty="0" err="1" smtClean="0"/>
              <a:t>Чолія</a:t>
            </a:r>
            <a:r>
              <a:rPr lang="uk-UA" dirty="0" smtClean="0"/>
              <a:t> Михайла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ЛАБОРАТОРНА РОБОТА № 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978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 txBox="1">
            <a:spLocks/>
          </p:cNvSpPr>
          <p:nvPr/>
        </p:nvSpPr>
        <p:spPr>
          <a:xfrm>
            <a:off x="457200" y="332656"/>
            <a:ext cx="7283152" cy="619268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checkout</a:t>
            </a:r>
            <a:r>
              <a:rPr lang="uk-UA" dirty="0"/>
              <a:t> </a:t>
            </a:r>
            <a:r>
              <a:rPr lang="uk-UA" dirty="0" err="1"/>
              <a:t>master</a:t>
            </a:r>
            <a:r>
              <a:rPr lang="uk-UA" dirty="0"/>
              <a:t> – зміна вітки на </a:t>
            </a:r>
            <a:r>
              <a:rPr lang="uk-UA" dirty="0" err="1"/>
              <a:t>мастер</a:t>
            </a:r>
            <a:r>
              <a:rPr lang="uk-UA" dirty="0"/>
              <a:t> вітку</a:t>
            </a:r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merge</a:t>
            </a:r>
            <a:r>
              <a:rPr lang="uk-UA" dirty="0"/>
              <a:t> </a:t>
            </a:r>
            <a:r>
              <a:rPr lang="uk-UA" dirty="0" err="1"/>
              <a:t>cl</a:t>
            </a:r>
            <a:r>
              <a:rPr lang="uk-UA" dirty="0"/>
              <a:t>ean_up – обєднати зміни у вітці мастер та вітці </a:t>
            </a:r>
            <a:r>
              <a:rPr lang="uk-UA" dirty="0" smtClean="0"/>
              <a:t>клін_ап</a:t>
            </a:r>
          </a:p>
          <a:p>
            <a:pPr lvl="0"/>
            <a:endParaRPr lang="uk-UA" dirty="0"/>
          </a:p>
          <a:p>
            <a:pPr lvl="0"/>
            <a:endParaRPr lang="uk-UA" dirty="0" smtClean="0"/>
          </a:p>
          <a:p>
            <a:pPr lvl="0"/>
            <a:endParaRPr lang="uk-UA" dirty="0"/>
          </a:p>
          <a:p>
            <a:pPr lvl="0"/>
            <a:endParaRPr lang="uk-UA" dirty="0" smtClean="0"/>
          </a:p>
          <a:p>
            <a:pPr lvl="0"/>
            <a:endParaRPr lang="uk-UA" dirty="0"/>
          </a:p>
          <a:p>
            <a:pPr lvl="0"/>
            <a:endParaRPr lang="uk-UA" dirty="0" smtClean="0"/>
          </a:p>
          <a:p>
            <a:pPr lvl="0"/>
            <a:endParaRPr lang="uk-UA" dirty="0"/>
          </a:p>
          <a:p>
            <a:pPr lvl="0"/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branch</a:t>
            </a:r>
            <a:r>
              <a:rPr lang="uk-UA" dirty="0"/>
              <a:t> -d </a:t>
            </a:r>
            <a:r>
              <a:rPr lang="uk-UA" dirty="0" err="1"/>
              <a:t>cl</a:t>
            </a:r>
            <a:r>
              <a:rPr lang="uk-UA" dirty="0"/>
              <a:t>ean_up – видалення вітки клін_ап</a:t>
            </a:r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push</a:t>
            </a:r>
            <a:r>
              <a:rPr lang="uk-UA" dirty="0"/>
              <a:t> – </a:t>
            </a:r>
            <a:r>
              <a:rPr lang="uk-UA" dirty="0" err="1"/>
              <a:t>пуш</a:t>
            </a:r>
            <a:r>
              <a:rPr lang="uk-UA" dirty="0"/>
              <a:t> всіх змін у </a:t>
            </a:r>
            <a:r>
              <a:rPr lang="uk-UA" dirty="0" err="1"/>
              <a:t>репозиторій</a:t>
            </a:r>
            <a:endParaRPr lang="uk-UA" u="none" strike="noStrike" dirty="0">
              <a:effectLst/>
            </a:endParaRPr>
          </a:p>
        </p:txBody>
      </p:sp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394493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81128"/>
            <a:ext cx="3382963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37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 txBox="1">
            <a:spLocks/>
          </p:cNvSpPr>
          <p:nvPr/>
        </p:nvSpPr>
        <p:spPr>
          <a:xfrm>
            <a:off x="457200" y="1484784"/>
            <a:ext cx="7283152" cy="504056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3600" b="1" dirty="0" smtClean="0"/>
              <a:t>ВИСНОВОК</a:t>
            </a:r>
          </a:p>
          <a:p>
            <a:pPr marL="0" indent="0">
              <a:buNone/>
            </a:pPr>
            <a:endParaRPr lang="uk-UA" sz="3600" b="1" dirty="0"/>
          </a:p>
          <a:p>
            <a:pPr marL="0" indent="0">
              <a:buNone/>
            </a:pPr>
            <a:endParaRPr lang="uk-UA" sz="3600" b="1" dirty="0" smtClean="0"/>
          </a:p>
          <a:p>
            <a:pPr marL="0" indent="0">
              <a:buNone/>
            </a:pPr>
            <a:r>
              <a:rPr lang="uk-UA" sz="2000" dirty="0"/>
              <a:t>В ході виконання даної лабораторної роботи було пройдено спеціальний курс </a:t>
            </a:r>
            <a:r>
              <a:rPr lang="en-US" sz="2000" dirty="0" err="1"/>
              <a:t>tryGit</a:t>
            </a:r>
            <a:r>
              <a:rPr lang="en-US" sz="2000" dirty="0"/>
              <a:t> </a:t>
            </a:r>
            <a:r>
              <a:rPr lang="ru-RU" sz="2000" dirty="0"/>
              <a:t>по </a:t>
            </a:r>
            <a:r>
              <a:rPr lang="ru-RU" sz="2000" dirty="0" err="1"/>
              <a:t>вивченню</a:t>
            </a:r>
            <a:r>
              <a:rPr lang="ru-RU" sz="2000" dirty="0"/>
              <a:t> основ </a:t>
            </a:r>
            <a:r>
              <a:rPr lang="en-US" sz="2000" dirty="0" err="1"/>
              <a:t>Git</a:t>
            </a:r>
            <a:r>
              <a:rPr lang="uk-UA" sz="2000" dirty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35765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204864"/>
            <a:ext cx="7283152" cy="3967335"/>
          </a:xfrm>
        </p:spPr>
        <p:txBody>
          <a:bodyPr/>
          <a:lstStyle/>
          <a:p>
            <a:r>
              <a:rPr lang="uk-UA" b="1" dirty="0"/>
              <a:t>Мета</a:t>
            </a:r>
            <a:r>
              <a:rPr lang="uk-UA" dirty="0"/>
              <a:t>: пройти курс </a:t>
            </a:r>
            <a:r>
              <a:rPr lang="en-US" dirty="0" err="1"/>
              <a:t>tryGit</a:t>
            </a:r>
            <a:r>
              <a:rPr lang="uk-UA" dirty="0"/>
              <a:t> за адресою https://try.github.io/levels/1/challenges/1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457200"/>
            <a:ext cx="7156648" cy="1315616"/>
          </a:xfrm>
        </p:spPr>
        <p:txBody>
          <a:bodyPr/>
          <a:lstStyle/>
          <a:p>
            <a:r>
              <a:rPr lang="ru-RU" b="1" dirty="0" err="1"/>
              <a:t>Проходження</a:t>
            </a:r>
            <a:r>
              <a:rPr lang="ru-RU" b="1" dirty="0"/>
              <a:t> курсу </a:t>
            </a:r>
            <a:r>
              <a:rPr lang="en-US" b="1" dirty="0" err="1"/>
              <a:t>tryGit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1988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57200"/>
            <a:ext cx="6796608" cy="5715000"/>
          </a:xfrm>
        </p:spPr>
        <p:txBody>
          <a:bodyPr/>
          <a:lstStyle/>
          <a:p>
            <a:pPr lvl="0" algn="l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ru-RU" dirty="0"/>
              <a:t> - </a:t>
            </a:r>
            <a:r>
              <a:rPr lang="uk-UA" dirty="0"/>
              <a:t>введіть наступну команду щоб форматувати </a:t>
            </a:r>
            <a:r>
              <a:rPr lang="uk-UA" dirty="0" err="1"/>
              <a:t>репозиторій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status</a:t>
            </a:r>
            <a:r>
              <a:rPr lang="ru-RU" dirty="0"/>
              <a:t> - </a:t>
            </a:r>
            <a:r>
              <a:rPr lang="uk-UA" dirty="0"/>
              <a:t>поточний стан нашого проекту</a:t>
            </a:r>
            <a:r>
              <a:rPr lang="ru-RU" dirty="0"/>
              <a:t>.</a:t>
            </a: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pic>
        <p:nvPicPr>
          <p:cNvPr id="102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671638"/>
            <a:ext cx="342265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51847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54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9162"/>
            <a:ext cx="61150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7" y="4077072"/>
            <a:ext cx="45053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3568" y="268869"/>
            <a:ext cx="8460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status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щоб побачити як змінився стан сховища</a:t>
            </a:r>
            <a:endParaRPr kumimoji="0" lang="uk-UA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371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3296299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uk-UA" sz="1400" dirty="0" err="1">
                <a:solidFill>
                  <a:prstClr val="black"/>
                </a:solidFill>
                <a:latin typeface="Arial Unicode MS" pitchFamily="34" charset="-128"/>
                <a:ea typeface="Calibri" pitchFamily="34" charset="0"/>
                <a:cs typeface="Courier New" pitchFamily="49" charset="0"/>
              </a:rPr>
              <a:t>git</a:t>
            </a:r>
            <a:r>
              <a:rPr lang="uk-UA" sz="1400" dirty="0">
                <a:solidFill>
                  <a:prstClr val="black"/>
                </a:solidFill>
                <a:latin typeface="Arial Unicode MS" pitchFamily="34" charset="-128"/>
                <a:ea typeface="Calibri" pitchFamily="34" charset="0"/>
                <a:cs typeface="Courier New" pitchFamily="49" charset="0"/>
              </a:rPr>
              <a:t> </a:t>
            </a:r>
            <a:r>
              <a:rPr lang="uk-UA" sz="1400" dirty="0" err="1">
                <a:solidFill>
                  <a:prstClr val="black"/>
                </a:solidFill>
                <a:latin typeface="Arial Unicode MS" pitchFamily="34" charset="-128"/>
                <a:ea typeface="Calibri" pitchFamily="34" charset="0"/>
                <a:cs typeface="Courier New" pitchFamily="49" charset="0"/>
              </a:rPr>
              <a:t>add</a:t>
            </a:r>
            <a:r>
              <a:rPr lang="uk-UA" sz="1400" dirty="0">
                <a:solidFill>
                  <a:prstClr val="black"/>
                </a:solidFill>
                <a:latin typeface="Arial Unicode MS" pitchFamily="34" charset="-128"/>
                <a:ea typeface="Calibri" pitchFamily="34" charset="0"/>
                <a:cs typeface="Courier New" pitchFamily="49" charset="0"/>
              </a:rPr>
              <a:t> </a:t>
            </a:r>
            <a:r>
              <a:rPr lang="uk-UA" sz="1400" dirty="0" err="1">
                <a:solidFill>
                  <a:prstClr val="black"/>
                </a:solidFill>
                <a:latin typeface="Arial Unicode MS" pitchFamily="34" charset="-128"/>
                <a:ea typeface="Calibri" pitchFamily="34" charset="0"/>
                <a:cs typeface="Courier New" pitchFamily="49" charset="0"/>
              </a:rPr>
              <a:t>octocat.txt</a:t>
            </a:r>
            <a:r>
              <a:rPr lang="uk-UA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400" dirty="0">
                <a:solidFill>
                  <a:prstClr val="black"/>
                </a:solidFill>
                <a:latin typeface="Arial Unicode MS" pitchFamily="34" charset="-128"/>
                <a:ea typeface="Calibri" pitchFamily="34" charset="0"/>
                <a:cs typeface="Courier New" pitchFamily="49" charset="0"/>
              </a:rPr>
              <a:t> - </a:t>
            </a:r>
            <a:r>
              <a:rPr lang="uk-UA" sz="14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Щоб сказати </a:t>
            </a:r>
            <a:r>
              <a:rPr lang="uk-UA" sz="1400" dirty="0" err="1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uk-UA" sz="14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, щоб почати відстежувати зміни, зроблені в </a:t>
            </a:r>
            <a:r>
              <a:rPr lang="uk-UA" sz="1400" dirty="0" err="1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octocat.txt</a:t>
            </a:r>
            <a:r>
              <a:rPr lang="uk-UA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9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80728"/>
            <a:ext cx="39624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69160"/>
            <a:ext cx="4286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4346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status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для перевірки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відстежуваних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файлів</a:t>
            </a:r>
            <a:endParaRPr kumimoji="0" lang="uk-UA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4037003"/>
            <a:ext cx="715958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git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commit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 -m "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Add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cute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octocat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story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" -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для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того, щоб зберегти наші постановочні зміни,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 які ми виконати команду здійснюємо повідомлення з описом того, що ми змінили</a:t>
            </a:r>
            <a:endParaRPr kumimoji="0" lang="uk-UA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62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1"/>
          <p:cNvSpPr txBox="1">
            <a:spLocks/>
          </p:cNvSpPr>
          <p:nvPr/>
        </p:nvSpPr>
        <p:spPr>
          <a:xfrm>
            <a:off x="457200" y="332656"/>
            <a:ext cx="7283152" cy="583954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add</a:t>
            </a:r>
            <a:r>
              <a:rPr lang="uk-UA" dirty="0"/>
              <a:t> '*</a:t>
            </a:r>
            <a:r>
              <a:rPr lang="uk-UA" dirty="0" err="1"/>
              <a:t>.txt'</a:t>
            </a:r>
            <a:r>
              <a:rPr lang="uk-UA" dirty="0"/>
              <a:t> - додати всі нові файли, використовуючи символ </a:t>
            </a:r>
            <a:r>
              <a:rPr lang="uk-UA" dirty="0" smtClean="0"/>
              <a:t>підстановки</a:t>
            </a:r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commit</a:t>
            </a:r>
            <a:r>
              <a:rPr lang="uk-UA" dirty="0"/>
              <a:t> -m </a:t>
            </a:r>
            <a:r>
              <a:rPr lang="uk-UA" dirty="0" err="1"/>
              <a:t>'Add</a:t>
            </a:r>
            <a:r>
              <a:rPr lang="uk-UA" dirty="0"/>
              <a:t> </a:t>
            </a:r>
            <a:r>
              <a:rPr lang="uk-UA" dirty="0" err="1"/>
              <a:t>all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octocat</a:t>
            </a:r>
            <a:r>
              <a:rPr lang="uk-UA" dirty="0"/>
              <a:t> </a:t>
            </a:r>
            <a:r>
              <a:rPr lang="uk-UA" dirty="0" err="1"/>
              <a:t>txt</a:t>
            </a:r>
            <a:r>
              <a:rPr lang="uk-UA" dirty="0"/>
              <a:t> </a:t>
            </a:r>
            <a:r>
              <a:rPr lang="uk-UA" dirty="0" err="1"/>
              <a:t>files'</a:t>
            </a:r>
            <a:r>
              <a:rPr lang="uk-UA" dirty="0"/>
              <a:t> – робимо </a:t>
            </a:r>
            <a:r>
              <a:rPr lang="uk-UA" dirty="0" err="1"/>
              <a:t>коміт</a:t>
            </a:r>
            <a:r>
              <a:rPr lang="uk-UA" dirty="0"/>
              <a:t> з </a:t>
            </a:r>
            <a:r>
              <a:rPr lang="uk-UA" dirty="0" err="1"/>
              <a:t>меседжом</a:t>
            </a:r>
            <a:r>
              <a:rPr lang="uk-UA" dirty="0"/>
              <a:t> про додавання всіх </a:t>
            </a:r>
            <a:r>
              <a:rPr lang="uk-UA" dirty="0" err="1"/>
              <a:t>октокет</a:t>
            </a:r>
            <a:r>
              <a:rPr lang="uk-UA" dirty="0"/>
              <a:t> </a:t>
            </a:r>
            <a:r>
              <a:rPr lang="uk-UA" dirty="0" smtClean="0"/>
              <a:t>файлів</a:t>
            </a:r>
          </a:p>
          <a:p>
            <a:pPr lvl="0"/>
            <a:endParaRPr lang="uk-UA" dirty="0"/>
          </a:p>
          <a:p>
            <a:pPr lvl="0"/>
            <a:endParaRPr lang="uk-UA" dirty="0" smtClean="0"/>
          </a:p>
          <a:p>
            <a:pPr lvl="0"/>
            <a:endParaRPr lang="uk-UA" dirty="0" smtClean="0"/>
          </a:p>
          <a:p>
            <a:pPr lvl="0"/>
            <a:endParaRPr lang="uk-UA" dirty="0"/>
          </a:p>
          <a:p>
            <a:pPr lvl="0"/>
            <a:endParaRPr lang="uk-UA" dirty="0" smtClean="0"/>
          </a:p>
          <a:p>
            <a:pPr lvl="0"/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log</a:t>
            </a:r>
            <a:r>
              <a:rPr lang="uk-UA" dirty="0"/>
              <a:t> - журнал, який запам'ятовує всі зміни, які ми робили, в тому порядку, ми їх вносили</a:t>
            </a:r>
            <a:endParaRPr lang="uk-UA" u="none" strike="noStrike" dirty="0">
              <a:effectLst/>
            </a:endParaRPr>
          </a:p>
        </p:txBody>
      </p:sp>
      <p:pic>
        <p:nvPicPr>
          <p:cNvPr id="410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93065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0" y="4221088"/>
            <a:ext cx="389255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05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 txBox="1">
            <a:spLocks/>
          </p:cNvSpPr>
          <p:nvPr/>
        </p:nvSpPr>
        <p:spPr>
          <a:xfrm>
            <a:off x="457200" y="332656"/>
            <a:ext cx="7283152" cy="619268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remote</a:t>
            </a:r>
            <a:r>
              <a:rPr lang="uk-UA" dirty="0"/>
              <a:t> </a:t>
            </a:r>
            <a:r>
              <a:rPr lang="uk-UA" dirty="0" err="1"/>
              <a:t>add</a:t>
            </a:r>
            <a:r>
              <a:rPr lang="uk-UA" dirty="0"/>
              <a:t> </a:t>
            </a:r>
            <a:r>
              <a:rPr lang="uk-UA" dirty="0" err="1"/>
              <a:t>origin</a:t>
            </a:r>
            <a:r>
              <a:rPr lang="uk-UA" dirty="0"/>
              <a:t> </a:t>
            </a:r>
            <a:r>
              <a:rPr lang="uk-UA" dirty="0">
                <a:hlinkClick r:id="rId2"/>
              </a:rPr>
              <a:t>https://github.com/try-git/try_git.git</a:t>
            </a:r>
            <a:r>
              <a:rPr lang="uk-UA" dirty="0"/>
              <a:t> - для того, щоб підштовхнути наш місцевий </a:t>
            </a:r>
            <a:r>
              <a:rPr lang="uk-UA" dirty="0" err="1"/>
              <a:t>репозиторій</a:t>
            </a:r>
            <a:r>
              <a:rPr lang="uk-UA" dirty="0"/>
              <a:t> на сервері </a:t>
            </a:r>
            <a:r>
              <a:rPr lang="uk-UA" dirty="0" err="1"/>
              <a:t>GitHub</a:t>
            </a:r>
            <a:r>
              <a:rPr lang="uk-UA" dirty="0"/>
              <a:t> та додати віддалений </a:t>
            </a:r>
            <a:r>
              <a:rPr lang="uk-UA" dirty="0" err="1"/>
              <a:t>репозиторій</a:t>
            </a:r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push</a:t>
            </a:r>
            <a:r>
              <a:rPr lang="uk-UA" dirty="0"/>
              <a:t> -u </a:t>
            </a:r>
            <a:r>
              <a:rPr lang="uk-UA" dirty="0" err="1"/>
              <a:t>origin</a:t>
            </a:r>
            <a:r>
              <a:rPr lang="uk-UA" dirty="0"/>
              <a:t> </a:t>
            </a:r>
            <a:r>
              <a:rPr lang="uk-UA" dirty="0" err="1"/>
              <a:t>master</a:t>
            </a:r>
            <a:r>
              <a:rPr lang="uk-UA" dirty="0"/>
              <a:t> - сказати </a:t>
            </a:r>
            <a:r>
              <a:rPr lang="uk-UA" dirty="0" err="1"/>
              <a:t>Git</a:t>
            </a:r>
            <a:r>
              <a:rPr lang="uk-UA" dirty="0"/>
              <a:t>, де поставити наші фіксацій, коли ми готові. Так що давайте штовхати наші локальні зміни в наш </a:t>
            </a:r>
            <a:r>
              <a:rPr lang="uk-UA" dirty="0" err="1"/>
              <a:t>репозиторій</a:t>
            </a:r>
            <a:r>
              <a:rPr lang="uk-UA" dirty="0"/>
              <a:t> (на </a:t>
            </a:r>
            <a:r>
              <a:rPr lang="uk-UA" dirty="0" err="1"/>
              <a:t>GitHub</a:t>
            </a:r>
            <a:r>
              <a:rPr lang="uk-UA" dirty="0" smtClean="0"/>
              <a:t>).</a:t>
            </a:r>
          </a:p>
          <a:p>
            <a:pPr lvl="0"/>
            <a:endParaRPr lang="uk-UA" dirty="0"/>
          </a:p>
          <a:p>
            <a:pPr lvl="0"/>
            <a:endParaRPr lang="uk-UA" dirty="0" smtClean="0"/>
          </a:p>
          <a:p>
            <a:pPr lvl="0"/>
            <a:endParaRPr lang="uk-UA" dirty="0"/>
          </a:p>
          <a:p>
            <a:pPr lvl="0"/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pull</a:t>
            </a:r>
            <a:r>
              <a:rPr lang="uk-UA" dirty="0"/>
              <a:t> </a:t>
            </a:r>
            <a:r>
              <a:rPr lang="uk-UA" dirty="0" err="1"/>
              <a:t>origin</a:t>
            </a:r>
            <a:r>
              <a:rPr lang="uk-UA" dirty="0"/>
              <a:t> </a:t>
            </a:r>
            <a:r>
              <a:rPr lang="uk-UA" dirty="0" err="1"/>
              <a:t>master</a:t>
            </a:r>
            <a:r>
              <a:rPr lang="uk-UA" dirty="0"/>
              <a:t> - перевірити зміни на нашому сховищі </a:t>
            </a:r>
            <a:r>
              <a:rPr lang="uk-UA" dirty="0" err="1"/>
              <a:t>GitHub</a:t>
            </a:r>
            <a:r>
              <a:rPr lang="uk-UA" dirty="0"/>
              <a:t> і </a:t>
            </a:r>
            <a:r>
              <a:rPr lang="uk-UA" dirty="0" err="1"/>
              <a:t>пулити</a:t>
            </a:r>
            <a:r>
              <a:rPr lang="uk-UA" dirty="0"/>
              <a:t> будь-які нові зміни</a:t>
            </a:r>
            <a:endParaRPr lang="uk-UA" u="none" strike="noStrike" dirty="0">
              <a:effectLst/>
            </a:endParaRPr>
          </a:p>
        </p:txBody>
      </p:sp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1196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1" y="4149080"/>
            <a:ext cx="31480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9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 txBox="1">
            <a:spLocks/>
          </p:cNvSpPr>
          <p:nvPr/>
        </p:nvSpPr>
        <p:spPr>
          <a:xfrm>
            <a:off x="457200" y="332656"/>
            <a:ext cx="7283152" cy="619268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diff</a:t>
            </a:r>
            <a:r>
              <a:rPr lang="uk-UA" dirty="0"/>
              <a:t> HEAD - за допомогою команди подивимося на те, що відрізняється від нашого останнього </a:t>
            </a:r>
            <a:r>
              <a:rPr lang="uk-UA" dirty="0" smtClean="0"/>
              <a:t>пушу</a:t>
            </a:r>
          </a:p>
          <a:p>
            <a:pPr lvl="0"/>
            <a:endParaRPr lang="uk-UA" dirty="0"/>
          </a:p>
          <a:p>
            <a:pPr lvl="0"/>
            <a:endParaRPr lang="uk-UA" dirty="0" smtClean="0"/>
          </a:p>
          <a:p>
            <a:pPr lvl="0"/>
            <a:endParaRPr lang="uk-UA" dirty="0" smtClean="0"/>
          </a:p>
          <a:p>
            <a:pPr lvl="0"/>
            <a:endParaRPr lang="uk-UA" dirty="0"/>
          </a:p>
          <a:p>
            <a:pPr lvl="0"/>
            <a:endParaRPr lang="uk-UA" dirty="0" smtClean="0"/>
          </a:p>
          <a:p>
            <a:pPr lvl="0"/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add</a:t>
            </a:r>
            <a:r>
              <a:rPr lang="uk-UA" dirty="0"/>
              <a:t> </a:t>
            </a:r>
            <a:r>
              <a:rPr lang="uk-UA" dirty="0" err="1"/>
              <a:t>octofamily</a:t>
            </a:r>
            <a:r>
              <a:rPr lang="uk-UA" dirty="0"/>
              <a:t>/</a:t>
            </a:r>
            <a:r>
              <a:rPr lang="uk-UA" dirty="0" err="1"/>
              <a:t>octodog.txt</a:t>
            </a:r>
            <a:r>
              <a:rPr lang="uk-UA" dirty="0"/>
              <a:t> – для відстеження файлу </a:t>
            </a:r>
            <a:r>
              <a:rPr lang="uk-UA" dirty="0" err="1"/>
              <a:t>октодог</a:t>
            </a:r>
            <a:endParaRPr lang="uk-UA" dirty="0"/>
          </a:p>
          <a:p>
            <a:r>
              <a:rPr lang="uk-UA" dirty="0"/>
              <a:t>  </a:t>
            </a:r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diff</a:t>
            </a:r>
            <a:r>
              <a:rPr lang="uk-UA" dirty="0"/>
              <a:t> –staged - Ще одне велике використання для показу відмінностей дивиться на зміни в файлах, які вже були поставлені.</a:t>
            </a:r>
            <a:endParaRPr lang="uk-UA" dirty="0"/>
          </a:p>
        </p:txBody>
      </p:sp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3290888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6" y="4077072"/>
            <a:ext cx="4911725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88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 txBox="1">
            <a:spLocks/>
          </p:cNvSpPr>
          <p:nvPr/>
        </p:nvSpPr>
        <p:spPr>
          <a:xfrm>
            <a:off x="457200" y="332656"/>
            <a:ext cx="7283152" cy="619268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reset</a:t>
            </a:r>
            <a:r>
              <a:rPr lang="uk-UA" dirty="0"/>
              <a:t> </a:t>
            </a:r>
            <a:r>
              <a:rPr lang="uk-UA" dirty="0" err="1"/>
              <a:t>octofamily</a:t>
            </a:r>
            <a:r>
              <a:rPr lang="uk-UA" dirty="0"/>
              <a:t>/</a:t>
            </a:r>
            <a:r>
              <a:rPr lang="uk-UA" dirty="0" err="1"/>
              <a:t>octodog.txt</a:t>
            </a:r>
            <a:r>
              <a:rPr lang="uk-UA" dirty="0"/>
              <a:t> - прибрати з буфера файлів за допомогою команди скидання</a:t>
            </a:r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checkout</a:t>
            </a:r>
            <a:r>
              <a:rPr lang="uk-UA" dirty="0"/>
              <a:t> -- </a:t>
            </a:r>
            <a:r>
              <a:rPr lang="uk-UA" dirty="0" err="1"/>
              <a:t>octocat.txt</a:t>
            </a:r>
            <a:r>
              <a:rPr lang="uk-UA" dirty="0"/>
              <a:t> - позбутися від усіх змін з моменту останнього </a:t>
            </a:r>
            <a:r>
              <a:rPr lang="uk-UA" dirty="0" err="1"/>
              <a:t>коміту</a:t>
            </a:r>
            <a:r>
              <a:rPr lang="uk-UA" dirty="0"/>
              <a:t> для </a:t>
            </a:r>
            <a:r>
              <a:rPr lang="uk-UA" dirty="0" err="1"/>
              <a:t>octocat.txt</a:t>
            </a:r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branch</a:t>
            </a:r>
            <a:r>
              <a:rPr lang="uk-UA" dirty="0"/>
              <a:t> </a:t>
            </a:r>
            <a:r>
              <a:rPr lang="uk-UA" dirty="0" err="1"/>
              <a:t>cl</a:t>
            </a:r>
            <a:r>
              <a:rPr lang="uk-UA" dirty="0"/>
              <a:t>ean_up – створення гілки клін_ап</a:t>
            </a:r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checkout</a:t>
            </a:r>
            <a:r>
              <a:rPr lang="uk-UA" dirty="0"/>
              <a:t> </a:t>
            </a:r>
            <a:r>
              <a:rPr lang="uk-UA" dirty="0" err="1"/>
              <a:t>cl</a:t>
            </a:r>
            <a:r>
              <a:rPr lang="uk-UA" dirty="0"/>
              <a:t>ean_up – змінити вітку на клін_ап</a:t>
            </a:r>
            <a:endParaRPr lang="uk-UA" dirty="0"/>
          </a:p>
          <a:p>
            <a:pPr lvl="0"/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rm</a:t>
            </a:r>
            <a:r>
              <a:rPr lang="uk-UA" dirty="0"/>
              <a:t> '*</a:t>
            </a:r>
            <a:r>
              <a:rPr lang="uk-UA" dirty="0" err="1"/>
              <a:t>.txt'</a:t>
            </a:r>
            <a:r>
              <a:rPr lang="uk-UA" dirty="0"/>
              <a:t> – видалити всі файли за </a:t>
            </a:r>
            <a:r>
              <a:rPr lang="uk-UA" dirty="0" smtClean="0"/>
              <a:t>маскою</a:t>
            </a:r>
          </a:p>
          <a:p>
            <a:pPr lvl="0"/>
            <a:endParaRPr lang="uk-UA" dirty="0"/>
          </a:p>
          <a:p>
            <a:pPr lvl="0"/>
            <a:endParaRPr lang="uk-UA" dirty="0" smtClean="0"/>
          </a:p>
          <a:p>
            <a:pPr lvl="0"/>
            <a:endParaRPr lang="uk-UA" dirty="0"/>
          </a:p>
          <a:p>
            <a:pPr lvl="0"/>
            <a:endParaRPr lang="uk-UA" dirty="0" smtClean="0"/>
          </a:p>
          <a:p>
            <a:pPr lvl="0"/>
            <a:endParaRPr lang="uk-UA" dirty="0" smtClean="0"/>
          </a:p>
          <a:p>
            <a:r>
              <a:rPr lang="uk-UA" dirty="0" err="1"/>
              <a:t>git</a:t>
            </a:r>
            <a:r>
              <a:rPr lang="uk-UA" dirty="0"/>
              <a:t> </a:t>
            </a:r>
            <a:r>
              <a:rPr lang="uk-UA" dirty="0" err="1"/>
              <a:t>commit</a:t>
            </a:r>
            <a:r>
              <a:rPr lang="uk-UA" dirty="0"/>
              <a:t> -m "</a:t>
            </a:r>
            <a:r>
              <a:rPr lang="uk-UA" dirty="0" err="1"/>
              <a:t>Remove</a:t>
            </a:r>
            <a:r>
              <a:rPr lang="uk-UA" dirty="0"/>
              <a:t> </a:t>
            </a:r>
            <a:r>
              <a:rPr lang="uk-UA" dirty="0" err="1"/>
              <a:t>all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cats</a:t>
            </a:r>
            <a:r>
              <a:rPr lang="uk-UA" dirty="0"/>
              <a:t>" – </a:t>
            </a:r>
            <a:r>
              <a:rPr lang="uk-UA" dirty="0" err="1"/>
              <a:t>комітимо</a:t>
            </a:r>
            <a:r>
              <a:rPr lang="uk-UA" dirty="0"/>
              <a:t> зміни </a:t>
            </a:r>
            <a:endParaRPr lang="uk-UA" dirty="0"/>
          </a:p>
          <a:p>
            <a:pPr lvl="0"/>
            <a:endParaRPr lang="uk-UA" u="none" strike="noStrike" dirty="0">
              <a:effectLst/>
            </a:endParaRPr>
          </a:p>
        </p:txBody>
      </p:sp>
      <p:pic>
        <p:nvPicPr>
          <p:cNvPr id="819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71762"/>
            <a:ext cx="2716213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81128"/>
            <a:ext cx="391795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80694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395</Words>
  <Application>Microsoft Office PowerPoint</Application>
  <PresentationFormat>Экран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Составная</vt:lpstr>
      <vt:lpstr>ЛАБОРАТОРНА РОБОТА № 5</vt:lpstr>
      <vt:lpstr>Проходження курсу tryGit</vt:lpstr>
      <vt:lpstr>Git init - введіть наступну команду щоб форматувати репозиторій.    Git status - поточний стан нашого проекту.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 5</dc:title>
  <dc:creator>Misha Choliy</dc:creator>
  <cp:lastModifiedBy>Torridion</cp:lastModifiedBy>
  <cp:revision>2</cp:revision>
  <dcterms:created xsi:type="dcterms:W3CDTF">2016-06-09T16:41:48Z</dcterms:created>
  <dcterms:modified xsi:type="dcterms:W3CDTF">2016-06-09T16:52:26Z</dcterms:modified>
</cp:coreProperties>
</file>