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77" r:id="rId2"/>
    <p:sldId id="595" r:id="rId3"/>
    <p:sldId id="655" r:id="rId4"/>
    <p:sldId id="620" r:id="rId5"/>
    <p:sldId id="610" r:id="rId6"/>
    <p:sldId id="641" r:id="rId7"/>
    <p:sldId id="603" r:id="rId8"/>
    <p:sldId id="624" r:id="rId9"/>
    <p:sldId id="625" r:id="rId10"/>
    <p:sldId id="627" r:id="rId11"/>
    <p:sldId id="632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EB8"/>
    <a:srgbClr val="0099FF"/>
    <a:srgbClr val="009ED6"/>
    <a:srgbClr val="75BEE9"/>
    <a:srgbClr val="000099"/>
    <a:srgbClr val="0033CC"/>
    <a:srgbClr val="32469A"/>
    <a:srgbClr val="243C80"/>
    <a:srgbClr val="204898"/>
    <a:srgbClr val="203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6456" autoAdjust="0"/>
  </p:normalViewPr>
  <p:slideViewPr>
    <p:cSldViewPr>
      <p:cViewPr varScale="1">
        <p:scale>
          <a:sx n="88" d="100"/>
          <a:sy n="88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54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err="1" smtClean="0"/>
              <a:t>jksdksd</a:t>
            </a:r>
            <a:r>
              <a:rPr lang="en-US" smtClean="0"/>
              <a:t> </a:t>
            </a:r>
            <a:r>
              <a:rPr lang="en-US" err="1" smtClean="0"/>
              <a:t>jh</a:t>
            </a:r>
            <a:r>
              <a:rPr lang="en-US" smtClean="0"/>
              <a:t> </a:t>
            </a:r>
            <a:r>
              <a:rPr lang="en-US" err="1" smtClean="0"/>
              <a:t>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20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2400" y="0"/>
            <a:ext cx="43452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7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5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80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958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3877408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37338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3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712" r:id="rId3"/>
    <p:sldLayoutId id="2147483713" r:id="rId4"/>
    <p:sldLayoutId id="2147483661" r:id="rId5"/>
    <p:sldLayoutId id="2147483709" r:id="rId6"/>
    <p:sldLayoutId id="2147483655" r:id="rId7"/>
    <p:sldLayoutId id="2147483674" r:id="rId8"/>
    <p:sldLayoutId id="2147483711" r:id="rId9"/>
    <p:sldLayoutId id="2147483675" r:id="rId10"/>
    <p:sldLayoutId id="2147483721" r:id="rId11"/>
    <p:sldLayoutId id="2147483723" r:id="rId12"/>
    <p:sldLayoutId id="2147483722" r:id="rId13"/>
    <p:sldLayoutId id="2147483725" r:id="rId14"/>
    <p:sldLayoutId id="2147483726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2438400"/>
            <a:ext cx="4953000" cy="2286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Test </a:t>
            </a:r>
            <a:r>
              <a:rPr lang="en-US" sz="4000" b="1" dirty="0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48200" y="5029200"/>
            <a:ext cx="3877408" cy="762000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dirty="0"/>
          </a:p>
          <a:p>
            <a:pPr algn="r"/>
            <a:r>
              <a:rPr lang="en-US" dirty="0" smtClean="0"/>
              <a:t>January 2016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600200"/>
            <a:ext cx="85344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lang="en-US" sz="3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</a:t>
            </a:r>
            <a:r>
              <a:rPr lang="en-US" sz="4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Hott</a:t>
            </a:r>
            <a:r>
              <a:rPr lang="en-US" sz="4400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Notes 4</a:t>
            </a:r>
            <a:endParaRPr lang="uk-UA" sz="44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10</a:t>
            </a:fld>
            <a:endParaRPr lang="uk-UA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20040" y="127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Load testing</a:t>
            </a:r>
            <a:endParaRPr lang="en-US" dirty="0"/>
          </a:p>
        </p:txBody>
      </p:sp>
      <p:pic>
        <p:nvPicPr>
          <p:cNvPr id="3074" name="Picture 2" descr="C:\Users\Lord Mike\Desktop\napo-008-lighten-the-load-episode-001-star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524000"/>
            <a:ext cx="2763838" cy="27337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4800" y="941608"/>
            <a:ext cx="7848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Requirement: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я хочу мати одночасно на робочому столі 10 заміток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defRPr/>
            </a:pPr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defRPr/>
            </a:pPr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Load 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>
              <a:defRPr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Створюємо нову замітку.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Вводимо повідомлення.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Нажимаємо «Готово»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Розмістити замітку на вільному місці на екрані.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Повторити кроки 1-4 10 разів.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Expected result:</a:t>
            </a:r>
          </a:p>
          <a:p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 заміток без проблем відображаються одночасно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400"/>
            <a:ext cx="5029200" cy="195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67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13360" y="-74355"/>
            <a:ext cx="8229600" cy="914400"/>
          </a:xfrm>
        </p:spPr>
        <p:txBody>
          <a:bodyPr/>
          <a:lstStyle/>
          <a:p>
            <a:r>
              <a:rPr lang="en-US" dirty="0" smtClean="0"/>
              <a:t>Localization 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8458200" cy="34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endParaRPr lang="en-US" sz="1600" dirty="0" smtClean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809565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Requirement: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я хочу мати можливість писати повідомлення в замітках на різних мовах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defRPr/>
            </a:pPr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>
              <a:defRPr/>
            </a:pPr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Localization 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>
              <a:defRPr/>
            </a:pP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Створюємо нову замітку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Пишемо половину повідомлення на українській, а половину на англійській.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Нажимаємо «Готово»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Expected result:</a:t>
            </a:r>
          </a:p>
          <a:p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Весь текст на замітці відображається правильно!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</p:spPr>
        <p:txBody>
          <a:bodyPr/>
          <a:lstStyle/>
          <a:p>
            <a:fld id="{AD53D713-3284-4C71-8174-D6528838EBFD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3074" name="Picture 2" descr="C:\Users\Lord Mike\Desktop\p_0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53000"/>
            <a:ext cx="44958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505200"/>
            <a:ext cx="19716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36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4800" y="1143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Hott</a:t>
            </a:r>
            <a:r>
              <a:rPr lang="en-US" b="1" dirty="0" smtClean="0">
                <a:solidFill>
                  <a:schemeClr val="tx1"/>
                </a:solidFill>
              </a:rPr>
              <a:t> Notes 4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Object for testing: </a:t>
            </a:r>
          </a:p>
        </p:txBody>
      </p:sp>
      <p:pic>
        <p:nvPicPr>
          <p:cNvPr id="9220" name="Picture 4" descr="http://www.hottnotes.com/gfx/notes-sp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47625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www.hottnotes.com/gfx/large-sticky-no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3513364"/>
            <a:ext cx="1552575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1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127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927100"/>
            <a:ext cx="7696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Smoke testing</a:t>
            </a:r>
          </a:p>
          <a:p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 Functional testing</a:t>
            </a:r>
            <a:endParaRPr lang="en-US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Positive testing</a:t>
            </a:r>
          </a:p>
          <a:p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Integration 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</a:t>
            </a: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Non-functional 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testing: 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UI</a:t>
            </a: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Performance testing</a:t>
            </a: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Load testing</a:t>
            </a:r>
            <a:endParaRPr lang="en-US" sz="2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Localization testing</a:t>
            </a:r>
          </a:p>
          <a:p>
            <a:pPr marL="457200" indent="-457200">
              <a:buFontTx/>
              <a:buChar char="-"/>
            </a:pPr>
            <a:endParaRPr lang="en-US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3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3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1027" name="Picture 3" descr="C:\Users\Lord Mike\Desktop\unna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2605">
            <a:off x="5487885" y="1445308"/>
            <a:ext cx="3188534" cy="3188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84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190500" y="-508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Smoke testing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</p:spPr>
        <p:txBody>
          <a:bodyPr/>
          <a:lstStyle/>
          <a:p>
            <a:fld id="{AD53D713-3284-4C71-8174-D6528838EBFD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94080"/>
            <a:ext cx="8153400" cy="2743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lvl="1"/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Requirement: 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</a:t>
            </a:r>
            <a:r>
              <a:rPr lang="ru-RU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користувач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я хочу </a:t>
            </a:r>
            <a:r>
              <a:rPr lang="ru-RU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мати</a:t>
            </a:r>
            <a:r>
              <a:rPr lang="ru-RU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можлив</a:t>
            </a:r>
            <a:r>
              <a:rPr lang="uk-UA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ість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встановити програму </a:t>
            </a:r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Hott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Notes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Smoke 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1. </a:t>
            </a:r>
            <a:r>
              <a:rPr lang="uk-UA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Запустити файл інсталяції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/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Expected result: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Установка пройшла успішно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 descr="C:\Users\Lord Mike\Desktop\approved-st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02137"/>
            <a:ext cx="2011680" cy="1537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96310"/>
            <a:ext cx="48006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0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</p:spPr>
        <p:txBody>
          <a:bodyPr/>
          <a:lstStyle/>
          <a:p>
            <a:fld id="{AD53D713-3284-4C71-8174-D6528838EBFD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4800" y="838200"/>
            <a:ext cx="7848600" cy="3662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Requirement: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я маю мати можливість створювати нове вікно замітки натисканням гарячиш клавіш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 + N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defRPr/>
            </a:pPr>
            <a:endParaRPr lang="en-US" sz="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defRPr/>
            </a:pP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Functional 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>
              <a:defRPr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Натиснути клавіші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 + N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З’являється вікно вибору типу створюваної замітки.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Вибира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ємо кнопку «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Message note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»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З'являється вікно нової замітки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Вводимо повідомлення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Нажимаємо «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Done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»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Expected result:</a:t>
            </a:r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Замітка створена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Functional testing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29" y="1371600"/>
            <a:ext cx="2971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299857"/>
            <a:ext cx="42195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79" y="4310743"/>
            <a:ext cx="22479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9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Positive testing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986862"/>
            <a:ext cx="8153400" cy="419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dirty="0" smtClean="0"/>
          </a:p>
        </p:txBody>
      </p:sp>
      <p:pic>
        <p:nvPicPr>
          <p:cNvPr id="4098" name="Picture 2" descr="C:\Users\Lord Mike\Desktop\images (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440" y="276891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097280"/>
            <a:ext cx="8153400" cy="2743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lvl="1"/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Requirement: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я хочу мати можливість бачити свою замітку на робочому столі.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r>
              <a:rPr lang="en-US" sz="2000" b="1" dirty="0" smtClean="0"/>
              <a:t>Positive </a:t>
            </a:r>
            <a:r>
              <a:rPr lang="en-US" sz="2000" b="1" dirty="0"/>
              <a:t>Testing Procedure: </a:t>
            </a:r>
            <a:endParaRPr lang="en-US" sz="2000" b="1" dirty="0" smtClean="0"/>
          </a:p>
          <a:p>
            <a:pPr marL="0" lvl="1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Створюємо замітку.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Згортаємо замітку.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3. </a:t>
            </a:r>
            <a:r>
              <a:rPr lang="uk-UA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Відкриваємо інші вікна.</a:t>
            </a:r>
          </a:p>
          <a:p>
            <a:r>
              <a:rPr lang="uk-UA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4. Повертаємося на робочий стіл.</a:t>
            </a: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Expected result: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Замітка є на робочому столі.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400"/>
            <a:ext cx="19812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6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410330" y="910333"/>
            <a:ext cx="8229600" cy="59436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Requirement: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Як користувач я маю мати можливість редагувати вже створену замітку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Integration 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Створюємо нову замітку.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Вводимо повідомлення: «</a:t>
            </a:r>
            <a:r>
              <a:rPr lang="uk-UA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Повідомлення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1».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Нажимаємо «Готово».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Нажимаємо ПКМ на раніше створеній замітці, </a:t>
            </a:r>
          </a:p>
          <a:p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та вибираємо «Редагувати»</a:t>
            </a:r>
          </a:p>
          <a:p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5. Дописуємо «Нове повідомлення»</a:t>
            </a:r>
          </a:p>
          <a:p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6. Нажимаєм</a:t>
            </a: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о «Готово»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Expected result:</a:t>
            </a:r>
          </a:p>
          <a:p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Замітка відредагована!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048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Integration testing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52600"/>
            <a:ext cx="19907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7" y="4191000"/>
            <a:ext cx="19907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0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Non-functional testing: UI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42340"/>
            <a:ext cx="75438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Requirements: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я хочу щоб при створенні замітки замітка автоматично заповнювала поточну дату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UI 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Створюємо нову замітку.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Вводимо будь-яке повідомлення.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Нажимаємо «Готово»</a:t>
            </a:r>
            <a:endParaRPr lang="uk-UA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Expected result:</a:t>
            </a:r>
          </a:p>
          <a:p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Замітка автоматично створює верхню панель та записує в неї поточну дату в момент створення замітки.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</p:spPr>
        <p:txBody>
          <a:bodyPr/>
          <a:lstStyle/>
          <a:p>
            <a:fld id="{AD53D713-3284-4C71-8174-D6528838EBFD}" type="slidenum">
              <a:rPr lang="uk-UA" smtClean="0"/>
              <a:pPr/>
              <a:t>8</a:t>
            </a:fld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19621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0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9</a:t>
            </a:fld>
            <a:endParaRPr lang="uk-UA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33400" y="127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Performance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870992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Requirement: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я хочу щоб нова замітка створювалась не довше як  3 секунд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Performance 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Нажимаємо комбінацію клавіш для створення нової замітки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Вибиваємо тип замітки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Вводимо повідомлення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Нажимаємо «Готово»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Засікаємо час в секундах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Expected result:</a:t>
            </a:r>
          </a:p>
          <a:p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Замітка створилась за 1 секунду.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2920" y="5190818"/>
            <a:ext cx="2815590" cy="6858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Loading…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Less than </a:t>
            </a:r>
            <a:r>
              <a:rPr lang="uk-UA" sz="2400" b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sec</a:t>
            </a:r>
            <a:endParaRPr lang="uk-UA" sz="2400" b="1" dirty="0" smtClean="0">
              <a:solidFill>
                <a:srgbClr val="FF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19621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67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216784</TotalTime>
  <Words>565</Words>
  <Application>Microsoft Office PowerPoint</Application>
  <PresentationFormat>Экран (4:3)</PresentationFormat>
  <Paragraphs>146</Paragraphs>
  <Slides>11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Test Types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Localization 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 Global Marketing Plans &amp; Goals</dc:title>
  <dc:creator>Andriy Cherevko</dc:creator>
  <cp:lastModifiedBy>Torridion</cp:lastModifiedBy>
  <cp:revision>194</cp:revision>
  <cp:lastPrinted>2014-01-08T21:58:06Z</cp:lastPrinted>
  <dcterms:created xsi:type="dcterms:W3CDTF">2011-09-23T10:13:30Z</dcterms:created>
  <dcterms:modified xsi:type="dcterms:W3CDTF">2016-05-17T21:50:36Z</dcterms:modified>
</cp:coreProperties>
</file>