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Лабораторна робота №</a:t>
            </a:r>
            <a:r>
              <a:rPr lang="en-US" dirty="0" smtClean="0"/>
              <a:t>7</a:t>
            </a:r>
            <a:r>
              <a:rPr lang="uk-UA" dirty="0" smtClean="0"/>
              <a:t>/8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Піт-15-3</a:t>
            </a:r>
          </a:p>
          <a:p>
            <a:r>
              <a:rPr lang="uk-UA" dirty="0" err="1" smtClean="0"/>
              <a:t>Чолія</a:t>
            </a:r>
            <a:r>
              <a:rPr lang="uk-UA" dirty="0" smtClean="0"/>
              <a:t> Михайла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82321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6672"/>
            <a:ext cx="7786829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9260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Висновок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uk-UA" sz="2800" dirty="0" smtClean="0"/>
              <a:t>В </a:t>
            </a:r>
            <a:r>
              <a:rPr lang="uk-UA" sz="2800" dirty="0"/>
              <a:t>ході виконання даної лабораторної роботи було виконано тести з використанням технік дизайну і створено тест-кейси до цих тестів.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328861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err="1"/>
              <a:t>Design</a:t>
            </a:r>
            <a:r>
              <a:rPr lang="uk-UA" dirty="0"/>
              <a:t> </a:t>
            </a:r>
            <a:r>
              <a:rPr lang="uk-UA" dirty="0" err="1"/>
              <a:t>tests</a:t>
            </a:r>
            <a:r>
              <a:rPr lang="uk-UA" dirty="0"/>
              <a:t> </a:t>
            </a:r>
            <a:r>
              <a:rPr lang="uk-UA" dirty="0" err="1"/>
              <a:t>applying</a:t>
            </a:r>
            <a:r>
              <a:rPr lang="uk-UA" dirty="0"/>
              <a:t> </a:t>
            </a:r>
            <a:r>
              <a:rPr lang="uk-UA" dirty="0" err="1"/>
              <a:t>test</a:t>
            </a:r>
            <a:r>
              <a:rPr lang="uk-UA" dirty="0"/>
              <a:t> </a:t>
            </a:r>
            <a:r>
              <a:rPr lang="uk-UA" dirty="0" err="1"/>
              <a:t>design</a:t>
            </a:r>
            <a:r>
              <a:rPr lang="uk-UA" dirty="0"/>
              <a:t> </a:t>
            </a:r>
            <a:r>
              <a:rPr lang="uk-UA" dirty="0" err="1"/>
              <a:t>techniques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1" dirty="0"/>
              <a:t>Мета</a:t>
            </a:r>
            <a:r>
              <a:rPr lang="uk-UA" dirty="0"/>
              <a:t>: </a:t>
            </a:r>
            <a:endParaRPr lang="uk-UA" dirty="0" smtClean="0"/>
          </a:p>
          <a:p>
            <a:pPr marL="0" indent="0">
              <a:buNone/>
            </a:pPr>
            <a:r>
              <a:rPr lang="uk-UA" dirty="0" smtClean="0"/>
              <a:t>Навчитись </a:t>
            </a:r>
            <a:r>
              <a:rPr lang="uk-UA" dirty="0"/>
              <a:t>проектувати тести використовуючи техніки тест дизайну</a:t>
            </a:r>
            <a:r>
              <a:rPr lang="uk-UA" dirty="0" smtClean="0"/>
              <a:t>.</a:t>
            </a:r>
          </a:p>
          <a:p>
            <a:pPr marL="0" indent="0">
              <a:buNone/>
            </a:pPr>
            <a:endParaRPr lang="uk-UA" dirty="0"/>
          </a:p>
          <a:p>
            <a:r>
              <a:rPr lang="uk-UA" b="1" dirty="0"/>
              <a:t>Завдання:</a:t>
            </a:r>
            <a:endParaRPr lang="uk-UA" dirty="0"/>
          </a:p>
          <a:p>
            <a:pPr marL="0" lvl="0" indent="0" fontAlgn="base">
              <a:buNone/>
            </a:pPr>
            <a:r>
              <a:rPr lang="uk-UA" dirty="0" err="1"/>
              <a:t>Design</a:t>
            </a:r>
            <a:r>
              <a:rPr lang="uk-UA" dirty="0"/>
              <a:t> </a:t>
            </a:r>
            <a:r>
              <a:rPr lang="uk-UA" dirty="0" err="1"/>
              <a:t>tests</a:t>
            </a:r>
            <a:r>
              <a:rPr lang="uk-UA" dirty="0"/>
              <a:t> </a:t>
            </a:r>
            <a:r>
              <a:rPr lang="uk-UA" dirty="0" err="1"/>
              <a:t>applying</a:t>
            </a:r>
            <a:r>
              <a:rPr lang="uk-UA" dirty="0"/>
              <a:t> </a:t>
            </a:r>
            <a:r>
              <a:rPr lang="uk-UA" dirty="0" err="1"/>
              <a:t>test</a:t>
            </a:r>
            <a:r>
              <a:rPr lang="uk-UA" dirty="0"/>
              <a:t> </a:t>
            </a:r>
            <a:r>
              <a:rPr lang="uk-UA" dirty="0" err="1"/>
              <a:t>design</a:t>
            </a:r>
            <a:r>
              <a:rPr lang="uk-UA" dirty="0"/>
              <a:t> </a:t>
            </a:r>
            <a:r>
              <a:rPr lang="uk-UA" dirty="0" err="1"/>
              <a:t>techniques</a:t>
            </a:r>
            <a:endParaRPr lang="uk-UA" dirty="0"/>
          </a:p>
          <a:p>
            <a:pPr marL="0" lvl="0" indent="0" fontAlgn="base">
              <a:buNone/>
            </a:pPr>
            <a:r>
              <a:rPr lang="uk-UA" dirty="0" err="1"/>
              <a:t>Create</a:t>
            </a:r>
            <a:r>
              <a:rPr lang="uk-UA" dirty="0"/>
              <a:t> </a:t>
            </a:r>
            <a:r>
              <a:rPr lang="uk-UA" dirty="0" err="1"/>
              <a:t>Test</a:t>
            </a:r>
            <a:r>
              <a:rPr lang="uk-UA" dirty="0"/>
              <a:t> </a:t>
            </a:r>
            <a:r>
              <a:rPr lang="uk-UA" dirty="0" err="1"/>
              <a:t>Cases</a:t>
            </a:r>
            <a:r>
              <a:rPr lang="uk-UA" dirty="0"/>
              <a:t> </a:t>
            </a:r>
            <a:r>
              <a:rPr lang="uk-UA" dirty="0" err="1"/>
              <a:t>for</a:t>
            </a:r>
            <a:r>
              <a:rPr lang="uk-UA" dirty="0"/>
              <a:t> </a:t>
            </a:r>
            <a:r>
              <a:rPr lang="uk-UA" dirty="0" err="1"/>
              <a:t>all</a:t>
            </a:r>
            <a:r>
              <a:rPr lang="uk-UA" dirty="0"/>
              <a:t> </a:t>
            </a:r>
            <a:r>
              <a:rPr lang="uk-UA" dirty="0" err="1"/>
              <a:t>designed</a:t>
            </a:r>
            <a:r>
              <a:rPr lang="uk-UA" dirty="0"/>
              <a:t> </a:t>
            </a:r>
            <a:r>
              <a:rPr lang="uk-UA" dirty="0" err="1"/>
              <a:t>tests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3850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err="1"/>
              <a:t>Variant</a:t>
            </a:r>
            <a:r>
              <a:rPr lang="uk-UA" dirty="0"/>
              <a:t> </a:t>
            </a:r>
            <a:r>
              <a:rPr lang="uk-UA" dirty="0" smtClean="0"/>
              <a:t>2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 fontAlgn="base"/>
            <a:r>
              <a:rPr lang="uk-UA" b="1" dirty="0" err="1" smtClean="0"/>
              <a:t>Equivalence</a:t>
            </a:r>
            <a:r>
              <a:rPr lang="uk-UA" b="1" dirty="0" smtClean="0"/>
              <a:t> </a:t>
            </a:r>
            <a:r>
              <a:rPr lang="uk-UA" b="1" dirty="0" err="1"/>
              <a:t>partitioning</a:t>
            </a:r>
            <a:r>
              <a:rPr lang="uk-UA" b="1" dirty="0"/>
              <a:t> </a:t>
            </a:r>
            <a:r>
              <a:rPr lang="uk-UA" b="1" dirty="0" err="1"/>
              <a:t>and</a:t>
            </a:r>
            <a:r>
              <a:rPr lang="uk-UA" b="1" dirty="0"/>
              <a:t> </a:t>
            </a:r>
            <a:r>
              <a:rPr lang="uk-UA" b="1" dirty="0" err="1"/>
              <a:t>Boundary</a:t>
            </a:r>
            <a:r>
              <a:rPr lang="uk-UA" b="1" dirty="0"/>
              <a:t> </a:t>
            </a:r>
            <a:r>
              <a:rPr lang="uk-UA" b="1" dirty="0" err="1"/>
              <a:t>value</a:t>
            </a:r>
            <a:r>
              <a:rPr lang="uk-UA" b="1" dirty="0"/>
              <a:t> </a:t>
            </a:r>
            <a:r>
              <a:rPr lang="uk-UA" b="1" dirty="0" err="1"/>
              <a:t>analysis</a:t>
            </a:r>
            <a:endParaRPr lang="uk-UA" dirty="0"/>
          </a:p>
          <a:p>
            <a:pPr marL="0" indent="0">
              <a:buNone/>
            </a:pPr>
            <a:r>
              <a:rPr lang="uk-UA" dirty="0" err="1"/>
              <a:t>To</a:t>
            </a:r>
            <a:r>
              <a:rPr lang="uk-UA" dirty="0"/>
              <a:t> </a:t>
            </a:r>
            <a:r>
              <a:rPr lang="uk-UA" dirty="0" err="1"/>
              <a:t>have</a:t>
            </a:r>
            <a:r>
              <a:rPr lang="uk-UA" dirty="0"/>
              <a:t> </a:t>
            </a:r>
            <a:r>
              <a:rPr lang="uk-UA" dirty="0" err="1"/>
              <a:t>ability</a:t>
            </a:r>
            <a:r>
              <a:rPr lang="uk-UA" dirty="0"/>
              <a:t> </a:t>
            </a:r>
            <a:r>
              <a:rPr lang="uk-UA" dirty="0" err="1"/>
              <a:t>to</a:t>
            </a:r>
            <a:r>
              <a:rPr lang="uk-UA" dirty="0"/>
              <a:t> </a:t>
            </a:r>
            <a:r>
              <a:rPr lang="uk-UA" dirty="0" err="1"/>
              <a:t>buy</a:t>
            </a:r>
            <a:r>
              <a:rPr lang="uk-UA" dirty="0"/>
              <a:t> </a:t>
            </a:r>
            <a:r>
              <a:rPr lang="uk-UA" dirty="0" err="1"/>
              <a:t>products</a:t>
            </a:r>
            <a:r>
              <a:rPr lang="uk-UA" dirty="0"/>
              <a:t> </a:t>
            </a:r>
            <a:r>
              <a:rPr lang="uk-UA" dirty="0" err="1"/>
              <a:t>on</a:t>
            </a:r>
            <a:r>
              <a:rPr lang="uk-UA" dirty="0"/>
              <a:t> </a:t>
            </a:r>
            <a:r>
              <a:rPr lang="uk-UA" dirty="0" err="1"/>
              <a:t>web</a:t>
            </a:r>
            <a:r>
              <a:rPr lang="uk-UA" dirty="0"/>
              <a:t> </a:t>
            </a:r>
            <a:r>
              <a:rPr lang="uk-UA" dirty="0" err="1"/>
              <a:t>store</a:t>
            </a:r>
            <a:r>
              <a:rPr lang="uk-UA" dirty="0"/>
              <a:t> </a:t>
            </a:r>
            <a:r>
              <a:rPr lang="uk-UA" dirty="0" err="1"/>
              <a:t>user</a:t>
            </a:r>
            <a:r>
              <a:rPr lang="uk-UA" dirty="0"/>
              <a:t> </a:t>
            </a:r>
            <a:r>
              <a:rPr lang="uk-UA" dirty="0" err="1"/>
              <a:t>should</a:t>
            </a:r>
            <a:r>
              <a:rPr lang="uk-UA" dirty="0"/>
              <a:t> </a:t>
            </a:r>
            <a:r>
              <a:rPr lang="uk-UA" dirty="0" err="1"/>
              <a:t>register</a:t>
            </a:r>
            <a:r>
              <a:rPr lang="uk-UA" dirty="0"/>
              <a:t> </a:t>
            </a:r>
            <a:r>
              <a:rPr lang="uk-UA" dirty="0" err="1"/>
              <a:t>his</a:t>
            </a:r>
            <a:r>
              <a:rPr lang="uk-UA" dirty="0"/>
              <a:t> </a:t>
            </a:r>
            <a:r>
              <a:rPr lang="uk-UA" dirty="0" err="1"/>
              <a:t>login</a:t>
            </a:r>
            <a:r>
              <a:rPr lang="uk-UA" dirty="0"/>
              <a:t> </a:t>
            </a:r>
            <a:r>
              <a:rPr lang="uk-UA" dirty="0" err="1"/>
              <a:t>name</a:t>
            </a:r>
            <a:r>
              <a:rPr lang="uk-UA" dirty="0"/>
              <a:t> </a:t>
            </a:r>
            <a:r>
              <a:rPr lang="uk-UA" dirty="0" err="1"/>
              <a:t>on</a:t>
            </a:r>
            <a:r>
              <a:rPr lang="uk-UA" dirty="0"/>
              <a:t> </a:t>
            </a:r>
            <a:r>
              <a:rPr lang="uk-UA" dirty="0" err="1"/>
              <a:t>web</a:t>
            </a:r>
            <a:r>
              <a:rPr lang="uk-UA" dirty="0"/>
              <a:t> </a:t>
            </a:r>
            <a:r>
              <a:rPr lang="uk-UA" dirty="0" err="1"/>
              <a:t>registration</a:t>
            </a:r>
            <a:r>
              <a:rPr lang="uk-UA" dirty="0"/>
              <a:t> </a:t>
            </a:r>
            <a:r>
              <a:rPr lang="uk-UA" dirty="0" err="1"/>
              <a:t>page</a:t>
            </a:r>
            <a:r>
              <a:rPr lang="uk-UA" dirty="0"/>
              <a:t>.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field</a:t>
            </a:r>
            <a:r>
              <a:rPr lang="uk-UA" dirty="0"/>
              <a:t> </a:t>
            </a:r>
            <a:r>
              <a:rPr lang="uk-UA" dirty="0" err="1"/>
              <a:t>for</a:t>
            </a:r>
            <a:r>
              <a:rPr lang="uk-UA" dirty="0"/>
              <a:t> </a:t>
            </a:r>
            <a:r>
              <a:rPr lang="uk-UA" dirty="0" err="1"/>
              <a:t>entering</a:t>
            </a:r>
            <a:r>
              <a:rPr lang="uk-UA" dirty="0"/>
              <a:t> </a:t>
            </a:r>
            <a:r>
              <a:rPr lang="uk-UA" dirty="0" err="1"/>
              <a:t>login</a:t>
            </a:r>
            <a:r>
              <a:rPr lang="uk-UA" dirty="0"/>
              <a:t> </a:t>
            </a:r>
            <a:r>
              <a:rPr lang="uk-UA" dirty="0" err="1"/>
              <a:t>name</a:t>
            </a:r>
            <a:r>
              <a:rPr lang="uk-UA" dirty="0"/>
              <a:t> </a:t>
            </a:r>
            <a:r>
              <a:rPr lang="uk-UA" dirty="0" err="1"/>
              <a:t>should</a:t>
            </a:r>
            <a:r>
              <a:rPr lang="uk-UA" dirty="0"/>
              <a:t>: </a:t>
            </a:r>
          </a:p>
          <a:p>
            <a:pPr lvl="0" fontAlgn="base"/>
            <a:r>
              <a:rPr lang="uk-UA" dirty="0" err="1"/>
              <a:t>contain</a:t>
            </a:r>
            <a:r>
              <a:rPr lang="uk-UA" dirty="0"/>
              <a:t> </a:t>
            </a:r>
            <a:r>
              <a:rPr lang="uk-UA" dirty="0" err="1"/>
              <a:t>letters</a:t>
            </a:r>
            <a:r>
              <a:rPr lang="uk-UA" dirty="0"/>
              <a:t> </a:t>
            </a:r>
            <a:r>
              <a:rPr lang="uk-UA" dirty="0" err="1"/>
              <a:t>only</a:t>
            </a:r>
            <a:r>
              <a:rPr lang="uk-UA" dirty="0"/>
              <a:t> </a:t>
            </a:r>
          </a:p>
          <a:p>
            <a:pPr lvl="0" fontAlgn="base"/>
            <a:r>
              <a:rPr lang="uk-UA" dirty="0" err="1"/>
              <a:t>to</a:t>
            </a:r>
            <a:r>
              <a:rPr lang="uk-UA" dirty="0"/>
              <a:t> </a:t>
            </a:r>
            <a:r>
              <a:rPr lang="uk-UA" dirty="0" err="1"/>
              <a:t>be</a:t>
            </a:r>
            <a:r>
              <a:rPr lang="uk-UA" dirty="0"/>
              <a:t> </a:t>
            </a:r>
            <a:r>
              <a:rPr lang="uk-UA" dirty="0" err="1"/>
              <a:t>no</a:t>
            </a:r>
            <a:r>
              <a:rPr lang="uk-UA" dirty="0"/>
              <a:t> </a:t>
            </a:r>
            <a:r>
              <a:rPr lang="uk-UA" dirty="0" err="1"/>
              <a:t>shorter</a:t>
            </a:r>
            <a:r>
              <a:rPr lang="uk-UA" dirty="0"/>
              <a:t> </a:t>
            </a:r>
            <a:r>
              <a:rPr lang="uk-UA" dirty="0" err="1"/>
              <a:t>than</a:t>
            </a:r>
            <a:r>
              <a:rPr lang="uk-UA" dirty="0"/>
              <a:t> 4 </a:t>
            </a:r>
            <a:r>
              <a:rPr lang="uk-UA" dirty="0" err="1"/>
              <a:t>characters</a:t>
            </a:r>
            <a:r>
              <a:rPr lang="uk-UA" dirty="0"/>
              <a:t> </a:t>
            </a:r>
          </a:p>
          <a:p>
            <a:pPr lvl="0" fontAlgn="base"/>
            <a:r>
              <a:rPr lang="uk-UA" dirty="0" err="1"/>
              <a:t>to</a:t>
            </a:r>
            <a:r>
              <a:rPr lang="uk-UA" dirty="0"/>
              <a:t> </a:t>
            </a:r>
            <a:r>
              <a:rPr lang="uk-UA" dirty="0" err="1"/>
              <a:t>be</a:t>
            </a:r>
            <a:r>
              <a:rPr lang="uk-UA" dirty="0"/>
              <a:t> </a:t>
            </a:r>
            <a:r>
              <a:rPr lang="uk-UA" dirty="0" err="1"/>
              <a:t>no</a:t>
            </a:r>
            <a:r>
              <a:rPr lang="uk-UA" dirty="0"/>
              <a:t> </a:t>
            </a:r>
            <a:r>
              <a:rPr lang="uk-UA" dirty="0" err="1"/>
              <a:t>longer</a:t>
            </a:r>
            <a:r>
              <a:rPr lang="uk-UA" dirty="0"/>
              <a:t> </a:t>
            </a:r>
            <a:r>
              <a:rPr lang="uk-UA" dirty="0" err="1"/>
              <a:t>than</a:t>
            </a:r>
            <a:r>
              <a:rPr lang="uk-UA" dirty="0"/>
              <a:t> 10 </a:t>
            </a:r>
            <a:r>
              <a:rPr lang="uk-UA" dirty="0" err="1"/>
              <a:t>characters</a:t>
            </a:r>
            <a:r>
              <a:rPr lang="uk-UA" dirty="0"/>
              <a:t>. </a:t>
            </a:r>
            <a:endParaRPr lang="uk-UA" dirty="0" smtClean="0"/>
          </a:p>
          <a:p>
            <a:pPr lvl="0" fontAlgn="base"/>
            <a:endParaRPr lang="uk-UA" dirty="0"/>
          </a:p>
          <a:p>
            <a:pPr marL="0" indent="0">
              <a:buNone/>
            </a:pPr>
            <a:r>
              <a:rPr lang="uk-UA" dirty="0" err="1"/>
              <a:t>Login</a:t>
            </a:r>
            <a:r>
              <a:rPr lang="uk-UA" dirty="0"/>
              <a:t> </a:t>
            </a:r>
            <a:r>
              <a:rPr lang="uk-UA" dirty="0" err="1"/>
              <a:t>names</a:t>
            </a:r>
            <a:r>
              <a:rPr lang="uk-UA" dirty="0"/>
              <a:t> </a:t>
            </a:r>
            <a:r>
              <a:rPr lang="uk-UA" dirty="0" err="1"/>
              <a:t>which</a:t>
            </a:r>
            <a:r>
              <a:rPr lang="uk-UA" dirty="0"/>
              <a:t> </a:t>
            </a:r>
            <a:r>
              <a:rPr lang="uk-UA" dirty="0" err="1"/>
              <a:t>do</a:t>
            </a:r>
            <a:r>
              <a:rPr lang="uk-UA" dirty="0"/>
              <a:t> </a:t>
            </a:r>
            <a:r>
              <a:rPr lang="uk-UA" dirty="0" err="1"/>
              <a:t>not</a:t>
            </a:r>
            <a:r>
              <a:rPr lang="uk-UA" dirty="0"/>
              <a:t> </a:t>
            </a:r>
            <a:r>
              <a:rPr lang="uk-UA" dirty="0" err="1"/>
              <a:t>meet</a:t>
            </a:r>
            <a:r>
              <a:rPr lang="uk-UA" dirty="0"/>
              <a:t> </a:t>
            </a:r>
            <a:r>
              <a:rPr lang="uk-UA" dirty="0" err="1"/>
              <a:t>requirements</a:t>
            </a:r>
            <a:r>
              <a:rPr lang="uk-UA" dirty="0"/>
              <a:t> </a:t>
            </a:r>
            <a:r>
              <a:rPr lang="uk-UA" dirty="0" err="1"/>
              <a:t>will</a:t>
            </a:r>
            <a:r>
              <a:rPr lang="uk-UA" dirty="0"/>
              <a:t> </a:t>
            </a:r>
            <a:r>
              <a:rPr lang="uk-UA" dirty="0" err="1"/>
              <a:t>not</a:t>
            </a:r>
            <a:r>
              <a:rPr lang="uk-UA" dirty="0"/>
              <a:t> </a:t>
            </a:r>
            <a:r>
              <a:rPr lang="uk-UA" dirty="0" err="1"/>
              <a:t>be</a:t>
            </a:r>
            <a:r>
              <a:rPr lang="uk-UA" dirty="0"/>
              <a:t> </a:t>
            </a:r>
            <a:r>
              <a:rPr lang="uk-UA" dirty="0" err="1"/>
              <a:t>allowed</a:t>
            </a:r>
            <a:r>
              <a:rPr lang="uk-UA" dirty="0"/>
              <a:t>.</a:t>
            </a:r>
          </a:p>
          <a:p>
            <a:pPr lvl="0" fontAlgn="base"/>
            <a:r>
              <a:rPr lang="uk-UA" dirty="0" err="1"/>
              <a:t>Build</a:t>
            </a:r>
            <a:r>
              <a:rPr lang="uk-UA" dirty="0"/>
              <a:t> </a:t>
            </a:r>
            <a:r>
              <a:rPr lang="uk-UA" dirty="0" err="1"/>
              <a:t>equivalence</a:t>
            </a:r>
            <a:r>
              <a:rPr lang="uk-UA" dirty="0"/>
              <a:t> </a:t>
            </a:r>
            <a:r>
              <a:rPr lang="uk-UA" dirty="0" err="1"/>
              <a:t>classes</a:t>
            </a:r>
            <a:r>
              <a:rPr lang="uk-UA" dirty="0"/>
              <a:t> (</a:t>
            </a:r>
            <a:r>
              <a:rPr lang="uk-UA" dirty="0" err="1"/>
              <a:t>partitions</a:t>
            </a:r>
            <a:r>
              <a:rPr lang="uk-UA" dirty="0"/>
              <a:t>) </a:t>
            </a:r>
            <a:r>
              <a:rPr lang="uk-UA" dirty="0" err="1"/>
              <a:t>based</a:t>
            </a:r>
            <a:r>
              <a:rPr lang="uk-UA" dirty="0"/>
              <a:t> </a:t>
            </a:r>
            <a:r>
              <a:rPr lang="uk-UA" dirty="0" err="1"/>
              <a:t>on</a:t>
            </a:r>
            <a:r>
              <a:rPr lang="uk-UA" dirty="0"/>
              <a:t> </a:t>
            </a:r>
            <a:r>
              <a:rPr lang="uk-UA" dirty="0" err="1"/>
              <a:t>given</a:t>
            </a:r>
            <a:r>
              <a:rPr lang="uk-UA" dirty="0"/>
              <a:t> </a:t>
            </a:r>
            <a:r>
              <a:rPr lang="uk-UA" dirty="0" err="1"/>
              <a:t>information</a:t>
            </a:r>
            <a:endParaRPr lang="uk-UA" dirty="0"/>
          </a:p>
          <a:p>
            <a:pPr lvl="0" fontAlgn="base"/>
            <a:r>
              <a:rPr lang="uk-UA" dirty="0" err="1"/>
              <a:t>Stand</a:t>
            </a:r>
            <a:r>
              <a:rPr lang="uk-UA" dirty="0"/>
              <a:t> </a:t>
            </a:r>
            <a:r>
              <a:rPr lang="uk-UA" dirty="0" err="1"/>
              <a:t>Out</a:t>
            </a:r>
            <a:r>
              <a:rPr lang="uk-UA" dirty="0"/>
              <a:t> </a:t>
            </a:r>
            <a:r>
              <a:rPr lang="uk-UA" dirty="0" err="1"/>
              <a:t>boundary</a:t>
            </a:r>
            <a:r>
              <a:rPr lang="uk-UA" dirty="0"/>
              <a:t> </a:t>
            </a:r>
            <a:r>
              <a:rPr lang="uk-UA" dirty="0" err="1"/>
              <a:t>values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25595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err="1"/>
              <a:t>Decision</a:t>
            </a:r>
            <a:r>
              <a:rPr lang="uk-UA" dirty="0"/>
              <a:t> </a:t>
            </a:r>
            <a:r>
              <a:rPr lang="uk-UA" dirty="0" err="1" smtClean="0"/>
              <a:t>tables</a:t>
            </a:r>
            <a:r>
              <a:rPr lang="uk-UA" dirty="0" smtClean="0"/>
              <a:t> </a:t>
            </a:r>
            <a:r>
              <a:rPr lang="en-US" dirty="0" smtClean="0"/>
              <a:t>and </a:t>
            </a:r>
            <a:r>
              <a:rPr lang="uk-UA" dirty="0" err="1"/>
              <a:t>State</a:t>
            </a:r>
            <a:r>
              <a:rPr lang="uk-UA" dirty="0"/>
              <a:t> </a:t>
            </a:r>
            <a:r>
              <a:rPr lang="uk-UA" dirty="0" err="1" smtClean="0"/>
              <a:t>transition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 fontAlgn="base"/>
            <a:r>
              <a:rPr lang="uk-UA" b="1" dirty="0" err="1"/>
              <a:t>Decision</a:t>
            </a:r>
            <a:r>
              <a:rPr lang="uk-UA" b="1" dirty="0"/>
              <a:t> </a:t>
            </a:r>
            <a:r>
              <a:rPr lang="uk-UA" b="1" dirty="0" err="1"/>
              <a:t>tables</a:t>
            </a:r>
            <a:endParaRPr lang="uk-UA" dirty="0"/>
          </a:p>
          <a:p>
            <a:pPr marL="0" indent="0">
              <a:buNone/>
            </a:pPr>
            <a:r>
              <a:rPr lang="uk-UA" dirty="0" err="1"/>
              <a:t>If</a:t>
            </a:r>
            <a:r>
              <a:rPr lang="uk-UA" dirty="0"/>
              <a:t> </a:t>
            </a:r>
            <a:r>
              <a:rPr lang="uk-UA" dirty="0" err="1"/>
              <a:t>you</a:t>
            </a:r>
            <a:r>
              <a:rPr lang="uk-UA" dirty="0"/>
              <a:t> </a:t>
            </a:r>
            <a:r>
              <a:rPr lang="uk-UA" dirty="0" err="1"/>
              <a:t>are</a:t>
            </a:r>
            <a:r>
              <a:rPr lang="uk-UA" dirty="0"/>
              <a:t> a </a:t>
            </a:r>
            <a:r>
              <a:rPr lang="uk-UA" dirty="0" err="1"/>
              <a:t>new</a:t>
            </a:r>
            <a:r>
              <a:rPr lang="uk-UA" dirty="0"/>
              <a:t> </a:t>
            </a:r>
            <a:r>
              <a:rPr lang="uk-UA" dirty="0" err="1"/>
              <a:t>customer</a:t>
            </a:r>
            <a:r>
              <a:rPr lang="uk-UA" dirty="0"/>
              <a:t> </a:t>
            </a:r>
            <a:r>
              <a:rPr lang="uk-UA" dirty="0" err="1"/>
              <a:t>opening</a:t>
            </a:r>
            <a:r>
              <a:rPr lang="uk-UA" dirty="0"/>
              <a:t> a </a:t>
            </a:r>
            <a:r>
              <a:rPr lang="uk-UA" dirty="0" err="1"/>
              <a:t>credit</a:t>
            </a:r>
            <a:r>
              <a:rPr lang="uk-UA" dirty="0"/>
              <a:t> </a:t>
            </a:r>
            <a:r>
              <a:rPr lang="uk-UA" dirty="0" err="1"/>
              <a:t>card</a:t>
            </a:r>
            <a:r>
              <a:rPr lang="uk-UA" dirty="0"/>
              <a:t> </a:t>
            </a:r>
            <a:r>
              <a:rPr lang="uk-UA" dirty="0" err="1"/>
              <a:t>account</a:t>
            </a:r>
            <a:r>
              <a:rPr lang="uk-UA" dirty="0"/>
              <a:t>, </a:t>
            </a:r>
            <a:r>
              <a:rPr lang="uk-UA" dirty="0" err="1"/>
              <a:t>you</a:t>
            </a:r>
            <a:r>
              <a:rPr lang="uk-UA" dirty="0"/>
              <a:t> </a:t>
            </a:r>
            <a:r>
              <a:rPr lang="uk-UA" dirty="0" err="1"/>
              <a:t>will</a:t>
            </a:r>
            <a:r>
              <a:rPr lang="uk-UA" dirty="0"/>
              <a:t> </a:t>
            </a:r>
            <a:r>
              <a:rPr lang="uk-UA" dirty="0" err="1"/>
              <a:t>get</a:t>
            </a:r>
            <a:r>
              <a:rPr lang="uk-UA" dirty="0"/>
              <a:t> a 15% </a:t>
            </a:r>
            <a:r>
              <a:rPr lang="uk-UA" dirty="0" err="1"/>
              <a:t>discount</a:t>
            </a:r>
            <a:r>
              <a:rPr lang="uk-UA" dirty="0"/>
              <a:t> </a:t>
            </a:r>
            <a:r>
              <a:rPr lang="uk-UA" dirty="0" err="1"/>
              <a:t>on</a:t>
            </a:r>
            <a:r>
              <a:rPr lang="uk-UA" dirty="0"/>
              <a:t> </a:t>
            </a:r>
            <a:r>
              <a:rPr lang="uk-UA" dirty="0" err="1"/>
              <a:t>all</a:t>
            </a:r>
            <a:r>
              <a:rPr lang="uk-UA" dirty="0"/>
              <a:t> </a:t>
            </a:r>
            <a:r>
              <a:rPr lang="uk-UA" dirty="0" err="1"/>
              <a:t>your</a:t>
            </a:r>
            <a:r>
              <a:rPr lang="uk-UA" dirty="0"/>
              <a:t> </a:t>
            </a:r>
            <a:r>
              <a:rPr lang="uk-UA" dirty="0" err="1"/>
              <a:t>purchases</a:t>
            </a:r>
            <a:r>
              <a:rPr lang="uk-UA" dirty="0"/>
              <a:t> </a:t>
            </a:r>
            <a:r>
              <a:rPr lang="uk-UA" dirty="0" err="1"/>
              <a:t>today</a:t>
            </a:r>
            <a:r>
              <a:rPr lang="uk-UA" dirty="0"/>
              <a:t>. </a:t>
            </a:r>
            <a:r>
              <a:rPr lang="uk-UA" dirty="0" err="1"/>
              <a:t>If</a:t>
            </a:r>
            <a:r>
              <a:rPr lang="uk-UA" dirty="0"/>
              <a:t> </a:t>
            </a:r>
            <a:r>
              <a:rPr lang="uk-UA" dirty="0" err="1"/>
              <a:t>you</a:t>
            </a:r>
            <a:r>
              <a:rPr lang="uk-UA" dirty="0"/>
              <a:t> </a:t>
            </a:r>
            <a:r>
              <a:rPr lang="uk-UA" dirty="0" err="1"/>
              <a:t>are</a:t>
            </a:r>
            <a:r>
              <a:rPr lang="uk-UA" dirty="0"/>
              <a:t> </a:t>
            </a:r>
            <a:r>
              <a:rPr lang="uk-UA" dirty="0" err="1"/>
              <a:t>an</a:t>
            </a:r>
            <a:r>
              <a:rPr lang="uk-UA" dirty="0"/>
              <a:t> </a:t>
            </a:r>
            <a:r>
              <a:rPr lang="uk-UA" dirty="0" err="1"/>
              <a:t>existing</a:t>
            </a:r>
            <a:r>
              <a:rPr lang="uk-UA" dirty="0"/>
              <a:t> </a:t>
            </a:r>
            <a:r>
              <a:rPr lang="uk-UA" dirty="0" err="1"/>
              <a:t>customer</a:t>
            </a:r>
            <a:r>
              <a:rPr lang="uk-UA" dirty="0"/>
              <a:t> </a:t>
            </a:r>
            <a:r>
              <a:rPr lang="uk-UA" dirty="0" err="1"/>
              <a:t>and</a:t>
            </a:r>
            <a:r>
              <a:rPr lang="uk-UA" dirty="0"/>
              <a:t> </a:t>
            </a:r>
            <a:r>
              <a:rPr lang="uk-UA" dirty="0" err="1"/>
              <a:t>you</a:t>
            </a:r>
            <a:r>
              <a:rPr lang="uk-UA" dirty="0"/>
              <a:t> </a:t>
            </a:r>
            <a:r>
              <a:rPr lang="uk-UA" dirty="0" err="1"/>
              <a:t>hold</a:t>
            </a:r>
            <a:r>
              <a:rPr lang="uk-UA" dirty="0"/>
              <a:t> a </a:t>
            </a:r>
            <a:r>
              <a:rPr lang="uk-UA" dirty="0" err="1"/>
              <a:t>loyalty</a:t>
            </a:r>
            <a:r>
              <a:rPr lang="uk-UA" dirty="0"/>
              <a:t> </a:t>
            </a:r>
            <a:r>
              <a:rPr lang="uk-UA" dirty="0" err="1"/>
              <a:t>card</a:t>
            </a:r>
            <a:r>
              <a:rPr lang="uk-UA" dirty="0"/>
              <a:t>, </a:t>
            </a:r>
            <a:r>
              <a:rPr lang="uk-UA" dirty="0" err="1"/>
              <a:t>you</a:t>
            </a:r>
            <a:r>
              <a:rPr lang="uk-UA" dirty="0"/>
              <a:t> </a:t>
            </a:r>
            <a:r>
              <a:rPr lang="uk-UA" dirty="0" err="1"/>
              <a:t>get</a:t>
            </a:r>
            <a:r>
              <a:rPr lang="uk-UA" dirty="0"/>
              <a:t> a 10% </a:t>
            </a:r>
            <a:r>
              <a:rPr lang="uk-UA" dirty="0" err="1"/>
              <a:t>discount</a:t>
            </a:r>
            <a:r>
              <a:rPr lang="uk-UA" dirty="0"/>
              <a:t>. </a:t>
            </a:r>
            <a:r>
              <a:rPr lang="uk-UA" dirty="0" err="1"/>
              <a:t>If</a:t>
            </a:r>
            <a:r>
              <a:rPr lang="uk-UA" dirty="0"/>
              <a:t> </a:t>
            </a:r>
            <a:r>
              <a:rPr lang="uk-UA" dirty="0" err="1"/>
              <a:t>you</a:t>
            </a:r>
            <a:r>
              <a:rPr lang="uk-UA" dirty="0"/>
              <a:t> </a:t>
            </a:r>
            <a:r>
              <a:rPr lang="uk-UA" dirty="0" err="1"/>
              <a:t>have</a:t>
            </a:r>
            <a:r>
              <a:rPr lang="uk-UA" dirty="0"/>
              <a:t> a </a:t>
            </a:r>
            <a:r>
              <a:rPr lang="uk-UA" dirty="0" err="1"/>
              <a:t>coupon</a:t>
            </a:r>
            <a:r>
              <a:rPr lang="uk-UA" dirty="0"/>
              <a:t>, </a:t>
            </a:r>
            <a:r>
              <a:rPr lang="uk-UA" dirty="0" err="1"/>
              <a:t>you</a:t>
            </a:r>
            <a:r>
              <a:rPr lang="uk-UA" dirty="0"/>
              <a:t> </a:t>
            </a:r>
            <a:r>
              <a:rPr lang="uk-UA" dirty="0" err="1"/>
              <a:t>can</a:t>
            </a:r>
            <a:r>
              <a:rPr lang="uk-UA" dirty="0"/>
              <a:t> </a:t>
            </a:r>
            <a:r>
              <a:rPr lang="uk-UA" dirty="0" err="1"/>
              <a:t>get</a:t>
            </a:r>
            <a:r>
              <a:rPr lang="uk-UA" dirty="0"/>
              <a:t> 20% </a:t>
            </a:r>
            <a:r>
              <a:rPr lang="uk-UA" dirty="0" err="1"/>
              <a:t>off</a:t>
            </a:r>
            <a:r>
              <a:rPr lang="uk-UA" dirty="0"/>
              <a:t> </a:t>
            </a:r>
            <a:r>
              <a:rPr lang="uk-UA" dirty="0" err="1"/>
              <a:t>today</a:t>
            </a:r>
            <a:r>
              <a:rPr lang="uk-UA" dirty="0"/>
              <a:t> (</a:t>
            </a:r>
            <a:r>
              <a:rPr lang="uk-UA" dirty="0" err="1"/>
              <a:t>but</a:t>
            </a:r>
            <a:r>
              <a:rPr lang="uk-UA" dirty="0"/>
              <a:t> </a:t>
            </a:r>
            <a:r>
              <a:rPr lang="uk-UA" dirty="0" err="1"/>
              <a:t>it</a:t>
            </a:r>
            <a:r>
              <a:rPr lang="uk-UA" dirty="0"/>
              <a:t> </a:t>
            </a:r>
            <a:r>
              <a:rPr lang="uk-UA" dirty="0" err="1"/>
              <a:t>can't</a:t>
            </a:r>
            <a:r>
              <a:rPr lang="uk-UA" dirty="0"/>
              <a:t> </a:t>
            </a:r>
            <a:r>
              <a:rPr lang="uk-UA" dirty="0" err="1"/>
              <a:t>be</a:t>
            </a:r>
            <a:r>
              <a:rPr lang="uk-UA" dirty="0"/>
              <a:t> </a:t>
            </a:r>
            <a:r>
              <a:rPr lang="uk-UA" dirty="0" err="1"/>
              <a:t>used</a:t>
            </a:r>
            <a:r>
              <a:rPr lang="uk-UA" dirty="0"/>
              <a:t> </a:t>
            </a:r>
            <a:r>
              <a:rPr lang="uk-UA" dirty="0" err="1"/>
              <a:t>with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'new</a:t>
            </a:r>
            <a:r>
              <a:rPr lang="uk-UA" dirty="0"/>
              <a:t> </a:t>
            </a:r>
            <a:r>
              <a:rPr lang="uk-UA" dirty="0" err="1"/>
              <a:t>customer'</a:t>
            </a:r>
            <a:r>
              <a:rPr lang="uk-UA" dirty="0"/>
              <a:t> </a:t>
            </a:r>
            <a:r>
              <a:rPr lang="uk-UA" dirty="0" err="1"/>
              <a:t>discount</a:t>
            </a:r>
            <a:r>
              <a:rPr lang="uk-UA" dirty="0"/>
              <a:t>).</a:t>
            </a:r>
          </a:p>
          <a:p>
            <a:pPr lvl="0" fontAlgn="base"/>
            <a:r>
              <a:rPr lang="uk-UA" dirty="0" err="1"/>
              <a:t>Build</a:t>
            </a:r>
            <a:r>
              <a:rPr lang="uk-UA" dirty="0"/>
              <a:t> </a:t>
            </a:r>
            <a:r>
              <a:rPr lang="uk-UA" dirty="0" err="1"/>
              <a:t>decision</a:t>
            </a:r>
            <a:r>
              <a:rPr lang="uk-UA" dirty="0"/>
              <a:t> </a:t>
            </a:r>
            <a:r>
              <a:rPr lang="uk-UA" dirty="0" err="1"/>
              <a:t>table</a:t>
            </a:r>
            <a:r>
              <a:rPr lang="uk-UA" dirty="0"/>
              <a:t> </a:t>
            </a:r>
            <a:r>
              <a:rPr lang="uk-UA" dirty="0" err="1"/>
              <a:t>based</a:t>
            </a:r>
            <a:r>
              <a:rPr lang="uk-UA" dirty="0"/>
              <a:t> </a:t>
            </a:r>
            <a:r>
              <a:rPr lang="uk-UA" dirty="0" err="1"/>
              <a:t>on</a:t>
            </a:r>
            <a:r>
              <a:rPr lang="uk-UA" dirty="0"/>
              <a:t> </a:t>
            </a:r>
            <a:r>
              <a:rPr lang="uk-UA" dirty="0" err="1"/>
              <a:t>given</a:t>
            </a:r>
            <a:r>
              <a:rPr lang="uk-UA" dirty="0"/>
              <a:t> </a:t>
            </a:r>
            <a:r>
              <a:rPr lang="uk-UA" dirty="0" err="1"/>
              <a:t>information</a:t>
            </a:r>
            <a:endParaRPr lang="uk-UA" dirty="0"/>
          </a:p>
          <a:p>
            <a:pPr lvl="0" fontAlgn="base"/>
            <a:r>
              <a:rPr lang="uk-UA" dirty="0" err="1"/>
              <a:t>Cover</a:t>
            </a:r>
            <a:r>
              <a:rPr lang="uk-UA" dirty="0"/>
              <a:t> </a:t>
            </a:r>
            <a:r>
              <a:rPr lang="uk-UA" dirty="0" err="1"/>
              <a:t>requirements</a:t>
            </a:r>
            <a:r>
              <a:rPr lang="uk-UA" dirty="0"/>
              <a:t> </a:t>
            </a:r>
            <a:r>
              <a:rPr lang="uk-UA" dirty="0" err="1"/>
              <a:t>above</a:t>
            </a:r>
            <a:r>
              <a:rPr lang="uk-UA" dirty="0"/>
              <a:t> </a:t>
            </a:r>
            <a:r>
              <a:rPr lang="uk-UA" dirty="0" err="1"/>
              <a:t>by</a:t>
            </a:r>
            <a:r>
              <a:rPr lang="uk-UA" dirty="0"/>
              <a:t> </a:t>
            </a:r>
            <a:r>
              <a:rPr lang="uk-UA" dirty="0" err="1"/>
              <a:t>tests</a:t>
            </a:r>
            <a:r>
              <a:rPr lang="uk-UA" dirty="0"/>
              <a:t> (</a:t>
            </a:r>
            <a:r>
              <a:rPr lang="uk-UA" dirty="0" err="1"/>
              <a:t>write</a:t>
            </a:r>
            <a:r>
              <a:rPr lang="uk-UA" dirty="0"/>
              <a:t> </a:t>
            </a:r>
            <a:r>
              <a:rPr lang="uk-UA" dirty="0" err="1"/>
              <a:t>test</a:t>
            </a:r>
            <a:r>
              <a:rPr lang="uk-UA" dirty="0"/>
              <a:t> </a:t>
            </a:r>
            <a:r>
              <a:rPr lang="uk-UA" dirty="0" err="1"/>
              <a:t>cases’</a:t>
            </a:r>
            <a:r>
              <a:rPr lang="uk-UA" dirty="0"/>
              <a:t> </a:t>
            </a:r>
            <a:r>
              <a:rPr lang="uk-UA" dirty="0" err="1"/>
              <a:t>names</a:t>
            </a:r>
            <a:r>
              <a:rPr lang="uk-UA" dirty="0"/>
              <a:t> </a:t>
            </a:r>
            <a:r>
              <a:rPr lang="uk-UA" dirty="0" err="1"/>
              <a:t>and</a:t>
            </a:r>
            <a:r>
              <a:rPr lang="uk-UA" dirty="0"/>
              <a:t> </a:t>
            </a:r>
            <a:r>
              <a:rPr lang="uk-UA" dirty="0" err="1"/>
              <a:t>objectives</a:t>
            </a:r>
            <a:r>
              <a:rPr lang="uk-UA" dirty="0"/>
              <a:t>) </a:t>
            </a:r>
            <a:r>
              <a:rPr lang="uk-UA" dirty="0" err="1"/>
              <a:t>based</a:t>
            </a:r>
            <a:r>
              <a:rPr lang="uk-UA" dirty="0"/>
              <a:t> </a:t>
            </a:r>
            <a:r>
              <a:rPr lang="uk-UA" dirty="0" err="1"/>
              <a:t>on</a:t>
            </a:r>
            <a:r>
              <a:rPr lang="uk-UA" dirty="0"/>
              <a:t> </a:t>
            </a:r>
            <a:r>
              <a:rPr lang="uk-UA" dirty="0" err="1"/>
              <a:t>decision</a:t>
            </a:r>
            <a:r>
              <a:rPr lang="uk-UA" dirty="0"/>
              <a:t> </a:t>
            </a:r>
            <a:r>
              <a:rPr lang="uk-UA" dirty="0" err="1"/>
              <a:t>table</a:t>
            </a:r>
            <a:r>
              <a:rPr lang="uk-UA" dirty="0"/>
              <a:t> </a:t>
            </a:r>
            <a:r>
              <a:rPr lang="uk-UA" dirty="0" err="1"/>
              <a:t>analysis</a:t>
            </a:r>
            <a:endParaRPr lang="uk-UA" dirty="0"/>
          </a:p>
          <a:p>
            <a:pPr marL="0" indent="0">
              <a:buNone/>
            </a:pPr>
            <a:endParaRPr lang="uk-UA" dirty="0"/>
          </a:p>
          <a:p>
            <a:pPr lvl="0" fontAlgn="base"/>
            <a:r>
              <a:rPr lang="uk-UA" b="1" dirty="0" err="1"/>
              <a:t>State</a:t>
            </a:r>
            <a:r>
              <a:rPr lang="uk-UA" b="1" dirty="0"/>
              <a:t> </a:t>
            </a:r>
            <a:r>
              <a:rPr lang="uk-UA" b="1" dirty="0" err="1"/>
              <a:t>transition</a:t>
            </a:r>
            <a:endParaRPr lang="uk-UA" dirty="0"/>
          </a:p>
          <a:p>
            <a:pPr marL="0" indent="0">
              <a:buNone/>
            </a:pPr>
            <a:r>
              <a:rPr lang="uk-UA" dirty="0" err="1"/>
              <a:t>User</a:t>
            </a:r>
            <a:r>
              <a:rPr lang="uk-UA" dirty="0"/>
              <a:t> </a:t>
            </a:r>
            <a:r>
              <a:rPr lang="uk-UA" dirty="0" err="1"/>
              <a:t>tops</a:t>
            </a:r>
            <a:r>
              <a:rPr lang="uk-UA" dirty="0"/>
              <a:t> </a:t>
            </a:r>
            <a:r>
              <a:rPr lang="uk-UA" dirty="0" err="1"/>
              <a:t>his</a:t>
            </a:r>
            <a:r>
              <a:rPr lang="uk-UA" dirty="0"/>
              <a:t> </a:t>
            </a:r>
            <a:r>
              <a:rPr lang="uk-UA" dirty="0" err="1"/>
              <a:t>friend’s</a:t>
            </a:r>
            <a:r>
              <a:rPr lang="uk-UA" dirty="0"/>
              <a:t> </a:t>
            </a:r>
            <a:r>
              <a:rPr lang="uk-UA" dirty="0" err="1"/>
              <a:t>mobile</a:t>
            </a:r>
            <a:r>
              <a:rPr lang="uk-UA" dirty="0"/>
              <a:t> </a:t>
            </a:r>
            <a:r>
              <a:rPr lang="uk-UA" dirty="0" err="1"/>
              <a:t>account</a:t>
            </a:r>
            <a:r>
              <a:rPr lang="uk-UA" dirty="0"/>
              <a:t> </a:t>
            </a:r>
            <a:r>
              <a:rPr lang="uk-UA" dirty="0" err="1"/>
              <a:t>using</a:t>
            </a:r>
            <a:r>
              <a:rPr lang="uk-UA" dirty="0"/>
              <a:t> </a:t>
            </a:r>
            <a:r>
              <a:rPr lang="uk-UA" dirty="0" err="1"/>
              <a:t>sending</a:t>
            </a:r>
            <a:r>
              <a:rPr lang="uk-UA" dirty="0"/>
              <a:t> </a:t>
            </a:r>
            <a:r>
              <a:rPr lang="uk-UA" dirty="0" err="1"/>
              <a:t>money</a:t>
            </a:r>
            <a:r>
              <a:rPr lang="uk-UA" dirty="0"/>
              <a:t> </a:t>
            </a:r>
            <a:r>
              <a:rPr lang="uk-UA" dirty="0" err="1"/>
              <a:t>option</a:t>
            </a:r>
            <a:r>
              <a:rPr lang="uk-UA" dirty="0"/>
              <a:t>. </a:t>
            </a:r>
            <a:r>
              <a:rPr lang="uk-UA" dirty="0" err="1"/>
              <a:t>He</a:t>
            </a:r>
            <a:r>
              <a:rPr lang="uk-UA" dirty="0"/>
              <a:t> </a:t>
            </a:r>
            <a:r>
              <a:rPr lang="uk-UA" dirty="0" err="1"/>
              <a:t>enters</a:t>
            </a:r>
            <a:r>
              <a:rPr lang="uk-UA" dirty="0"/>
              <a:t> </a:t>
            </a:r>
            <a:r>
              <a:rPr lang="uk-UA" dirty="0" err="1"/>
              <a:t>amount</a:t>
            </a:r>
            <a:r>
              <a:rPr lang="uk-UA" dirty="0"/>
              <a:t> </a:t>
            </a:r>
            <a:r>
              <a:rPr lang="uk-UA" dirty="0" err="1"/>
              <a:t>of</a:t>
            </a:r>
            <a:r>
              <a:rPr lang="uk-UA" dirty="0"/>
              <a:t> </a:t>
            </a:r>
            <a:r>
              <a:rPr lang="uk-UA" dirty="0" err="1"/>
              <a:t>money</a:t>
            </a:r>
            <a:r>
              <a:rPr lang="uk-UA" dirty="0"/>
              <a:t> </a:t>
            </a:r>
            <a:r>
              <a:rPr lang="uk-UA" dirty="0" err="1"/>
              <a:t>he</a:t>
            </a:r>
            <a:r>
              <a:rPr lang="uk-UA" dirty="0"/>
              <a:t> </a:t>
            </a:r>
            <a:r>
              <a:rPr lang="uk-UA" dirty="0" err="1"/>
              <a:t>likes</a:t>
            </a:r>
            <a:r>
              <a:rPr lang="uk-UA" dirty="0"/>
              <a:t> </a:t>
            </a:r>
            <a:r>
              <a:rPr lang="uk-UA" dirty="0" err="1"/>
              <a:t>to</a:t>
            </a:r>
            <a:r>
              <a:rPr lang="uk-UA" dirty="0"/>
              <a:t> </a:t>
            </a:r>
            <a:r>
              <a:rPr lang="uk-UA" dirty="0" err="1"/>
              <a:t>send</a:t>
            </a:r>
            <a:r>
              <a:rPr lang="uk-UA" dirty="0"/>
              <a:t>, </a:t>
            </a:r>
            <a:r>
              <a:rPr lang="uk-UA" dirty="0" err="1"/>
              <a:t>types</a:t>
            </a:r>
            <a:r>
              <a:rPr lang="uk-UA" dirty="0"/>
              <a:t> </a:t>
            </a:r>
            <a:r>
              <a:rPr lang="uk-UA" dirty="0" err="1"/>
              <a:t>mobile</a:t>
            </a:r>
            <a:r>
              <a:rPr lang="uk-UA" dirty="0"/>
              <a:t> </a:t>
            </a:r>
            <a:r>
              <a:rPr lang="uk-UA" dirty="0" err="1"/>
              <a:t>number</a:t>
            </a:r>
            <a:r>
              <a:rPr lang="uk-UA" dirty="0"/>
              <a:t> </a:t>
            </a:r>
            <a:r>
              <a:rPr lang="uk-UA" dirty="0" err="1"/>
              <a:t>and</a:t>
            </a:r>
            <a:r>
              <a:rPr lang="uk-UA" dirty="0"/>
              <a:t> </a:t>
            </a:r>
            <a:r>
              <a:rPr lang="uk-UA" dirty="0" err="1"/>
              <a:t>click</a:t>
            </a:r>
            <a:r>
              <a:rPr lang="uk-UA" dirty="0"/>
              <a:t> </a:t>
            </a:r>
            <a:r>
              <a:rPr lang="uk-UA" dirty="0" err="1"/>
              <a:t>‘Send</a:t>
            </a:r>
            <a:r>
              <a:rPr lang="uk-UA" dirty="0"/>
              <a:t>’. </a:t>
            </a:r>
            <a:r>
              <a:rPr lang="uk-UA" dirty="0" err="1"/>
              <a:t>If</a:t>
            </a:r>
            <a:r>
              <a:rPr lang="uk-UA" dirty="0"/>
              <a:t> </a:t>
            </a:r>
            <a:r>
              <a:rPr lang="uk-UA" dirty="0" err="1"/>
              <a:t>entered</a:t>
            </a:r>
            <a:r>
              <a:rPr lang="uk-UA" dirty="0"/>
              <a:t> </a:t>
            </a:r>
            <a:r>
              <a:rPr lang="uk-UA" dirty="0" err="1"/>
              <a:t>amount</a:t>
            </a:r>
            <a:r>
              <a:rPr lang="uk-UA" dirty="0"/>
              <a:t> </a:t>
            </a:r>
            <a:r>
              <a:rPr lang="uk-UA" dirty="0" err="1"/>
              <a:t>of</a:t>
            </a:r>
            <a:r>
              <a:rPr lang="uk-UA" dirty="0"/>
              <a:t> </a:t>
            </a:r>
            <a:r>
              <a:rPr lang="uk-UA" dirty="0" err="1"/>
              <a:t>money</a:t>
            </a:r>
            <a:r>
              <a:rPr lang="uk-UA" dirty="0"/>
              <a:t> </a:t>
            </a:r>
            <a:r>
              <a:rPr lang="uk-UA" dirty="0" err="1"/>
              <a:t>is</a:t>
            </a:r>
            <a:r>
              <a:rPr lang="uk-UA" dirty="0"/>
              <a:t> </a:t>
            </a:r>
            <a:r>
              <a:rPr lang="uk-UA" dirty="0" err="1"/>
              <a:t>allowed</a:t>
            </a:r>
            <a:r>
              <a:rPr lang="uk-UA" dirty="0"/>
              <a:t> </a:t>
            </a:r>
            <a:r>
              <a:rPr lang="uk-UA" dirty="0" err="1"/>
              <a:t>and</a:t>
            </a:r>
            <a:r>
              <a:rPr lang="uk-UA" dirty="0"/>
              <a:t> </a:t>
            </a:r>
            <a:r>
              <a:rPr lang="uk-UA" dirty="0" err="1"/>
              <a:t>phone</a:t>
            </a:r>
            <a:r>
              <a:rPr lang="uk-UA" dirty="0"/>
              <a:t> </a:t>
            </a:r>
            <a:r>
              <a:rPr lang="uk-UA" dirty="0" err="1"/>
              <a:t>number</a:t>
            </a:r>
            <a:r>
              <a:rPr lang="uk-UA" dirty="0"/>
              <a:t> </a:t>
            </a:r>
            <a:r>
              <a:rPr lang="uk-UA" dirty="0" err="1"/>
              <a:t>format</a:t>
            </a:r>
            <a:r>
              <a:rPr lang="uk-UA" dirty="0"/>
              <a:t> </a:t>
            </a:r>
            <a:r>
              <a:rPr lang="uk-UA" dirty="0" err="1"/>
              <a:t>is</a:t>
            </a:r>
            <a:r>
              <a:rPr lang="uk-UA" dirty="0"/>
              <a:t> </a:t>
            </a:r>
            <a:r>
              <a:rPr lang="uk-UA" dirty="0" err="1"/>
              <a:t>correct</a:t>
            </a:r>
            <a:r>
              <a:rPr lang="uk-UA" dirty="0"/>
              <a:t>, </a:t>
            </a:r>
            <a:r>
              <a:rPr lang="uk-UA" dirty="0" err="1"/>
              <a:t>then</a:t>
            </a:r>
            <a:r>
              <a:rPr lang="uk-UA" dirty="0"/>
              <a:t> </a:t>
            </a:r>
            <a:r>
              <a:rPr lang="uk-UA" dirty="0" err="1"/>
              <a:t>money</a:t>
            </a:r>
            <a:r>
              <a:rPr lang="uk-UA" dirty="0"/>
              <a:t> </a:t>
            </a:r>
            <a:r>
              <a:rPr lang="uk-UA" dirty="0" err="1"/>
              <a:t>will</a:t>
            </a:r>
            <a:r>
              <a:rPr lang="uk-UA" dirty="0"/>
              <a:t> </a:t>
            </a:r>
            <a:r>
              <a:rPr lang="uk-UA" dirty="0" err="1"/>
              <a:t>be</a:t>
            </a:r>
            <a:r>
              <a:rPr lang="uk-UA" dirty="0"/>
              <a:t> </a:t>
            </a:r>
            <a:r>
              <a:rPr lang="uk-UA" dirty="0" err="1"/>
              <a:t>sent</a:t>
            </a:r>
            <a:r>
              <a:rPr lang="uk-UA" dirty="0"/>
              <a:t> </a:t>
            </a:r>
            <a:r>
              <a:rPr lang="uk-UA" dirty="0" err="1"/>
              <a:t>and</a:t>
            </a:r>
            <a:r>
              <a:rPr lang="uk-UA" dirty="0"/>
              <a:t> </a:t>
            </a:r>
            <a:r>
              <a:rPr lang="uk-UA" dirty="0" err="1"/>
              <a:t>user</a:t>
            </a:r>
            <a:r>
              <a:rPr lang="uk-UA" dirty="0"/>
              <a:t> </a:t>
            </a:r>
            <a:r>
              <a:rPr lang="uk-UA" dirty="0" err="1"/>
              <a:t>will</a:t>
            </a:r>
            <a:r>
              <a:rPr lang="uk-UA" dirty="0"/>
              <a:t> </a:t>
            </a:r>
            <a:r>
              <a:rPr lang="uk-UA" dirty="0" err="1"/>
              <a:t>get</a:t>
            </a:r>
            <a:r>
              <a:rPr lang="uk-UA" dirty="0"/>
              <a:t> </a:t>
            </a:r>
            <a:r>
              <a:rPr lang="uk-UA" dirty="0" err="1"/>
              <a:t>appropriate</a:t>
            </a:r>
            <a:r>
              <a:rPr lang="uk-UA" dirty="0"/>
              <a:t> </a:t>
            </a:r>
            <a:r>
              <a:rPr lang="uk-UA" dirty="0" err="1"/>
              <a:t>message</a:t>
            </a:r>
            <a:r>
              <a:rPr lang="uk-UA" dirty="0"/>
              <a:t>. </a:t>
            </a:r>
            <a:r>
              <a:rPr lang="uk-UA" dirty="0" err="1"/>
              <a:t>If</a:t>
            </a:r>
            <a:r>
              <a:rPr lang="uk-UA" dirty="0"/>
              <a:t> </a:t>
            </a:r>
            <a:r>
              <a:rPr lang="uk-UA" dirty="0" err="1"/>
              <a:t>sum</a:t>
            </a:r>
            <a:r>
              <a:rPr lang="uk-UA" dirty="0"/>
              <a:t> </a:t>
            </a:r>
            <a:r>
              <a:rPr lang="uk-UA" dirty="0" err="1"/>
              <a:t>of</a:t>
            </a:r>
            <a:r>
              <a:rPr lang="uk-UA" dirty="0"/>
              <a:t> </a:t>
            </a:r>
            <a:r>
              <a:rPr lang="uk-UA" dirty="0" err="1"/>
              <a:t>replenishment</a:t>
            </a:r>
            <a:r>
              <a:rPr lang="uk-UA" dirty="0"/>
              <a:t> </a:t>
            </a:r>
            <a:r>
              <a:rPr lang="uk-UA" dirty="0" err="1"/>
              <a:t>is</a:t>
            </a:r>
            <a:r>
              <a:rPr lang="uk-UA" dirty="0"/>
              <a:t> </a:t>
            </a:r>
            <a:r>
              <a:rPr lang="uk-UA" dirty="0" err="1"/>
              <a:t>too</a:t>
            </a:r>
            <a:r>
              <a:rPr lang="uk-UA" dirty="0"/>
              <a:t> </a:t>
            </a:r>
            <a:r>
              <a:rPr lang="uk-UA" dirty="0" err="1"/>
              <a:t>low</a:t>
            </a:r>
            <a:r>
              <a:rPr lang="uk-UA" dirty="0"/>
              <a:t> </a:t>
            </a:r>
            <a:r>
              <a:rPr lang="uk-UA" dirty="0" err="1"/>
              <a:t>or</a:t>
            </a:r>
            <a:r>
              <a:rPr lang="uk-UA" dirty="0"/>
              <a:t> </a:t>
            </a:r>
            <a:r>
              <a:rPr lang="uk-UA" dirty="0" err="1"/>
              <a:t>too</a:t>
            </a:r>
            <a:r>
              <a:rPr lang="uk-UA" dirty="0"/>
              <a:t> </a:t>
            </a:r>
            <a:r>
              <a:rPr lang="uk-UA" dirty="0" err="1"/>
              <a:t>high</a:t>
            </a:r>
            <a:r>
              <a:rPr lang="uk-UA" dirty="0"/>
              <a:t>, </a:t>
            </a:r>
            <a:r>
              <a:rPr lang="uk-UA" dirty="0" err="1"/>
              <a:t>then</a:t>
            </a:r>
            <a:r>
              <a:rPr lang="uk-UA" dirty="0"/>
              <a:t> </a:t>
            </a:r>
            <a:r>
              <a:rPr lang="uk-UA" dirty="0" err="1"/>
              <a:t>user</a:t>
            </a:r>
            <a:r>
              <a:rPr lang="uk-UA" dirty="0"/>
              <a:t> </a:t>
            </a:r>
            <a:r>
              <a:rPr lang="uk-UA" dirty="0" err="1"/>
              <a:t>should</a:t>
            </a:r>
            <a:r>
              <a:rPr lang="uk-UA" dirty="0"/>
              <a:t> re-</a:t>
            </a:r>
            <a:r>
              <a:rPr lang="uk-UA" dirty="0" err="1"/>
              <a:t>enter</a:t>
            </a:r>
            <a:r>
              <a:rPr lang="uk-UA" dirty="0"/>
              <a:t> </a:t>
            </a:r>
            <a:r>
              <a:rPr lang="uk-UA" dirty="0" err="1"/>
              <a:t>it</a:t>
            </a:r>
            <a:r>
              <a:rPr lang="uk-UA" dirty="0"/>
              <a:t>. </a:t>
            </a:r>
            <a:r>
              <a:rPr lang="uk-UA" dirty="0" err="1"/>
              <a:t>If</a:t>
            </a:r>
            <a:r>
              <a:rPr lang="uk-UA" dirty="0"/>
              <a:t> </a:t>
            </a:r>
            <a:r>
              <a:rPr lang="uk-UA" dirty="0" err="1"/>
              <a:t>phone</a:t>
            </a:r>
            <a:r>
              <a:rPr lang="uk-UA" dirty="0"/>
              <a:t> </a:t>
            </a:r>
            <a:r>
              <a:rPr lang="uk-UA" dirty="0" err="1"/>
              <a:t>number</a:t>
            </a:r>
            <a:r>
              <a:rPr lang="uk-UA" dirty="0"/>
              <a:t> </a:t>
            </a:r>
            <a:r>
              <a:rPr lang="uk-UA" dirty="0" err="1"/>
              <a:t>format</a:t>
            </a:r>
            <a:r>
              <a:rPr lang="uk-UA" dirty="0"/>
              <a:t> </a:t>
            </a:r>
            <a:r>
              <a:rPr lang="uk-UA" dirty="0" err="1"/>
              <a:t>is</a:t>
            </a:r>
            <a:r>
              <a:rPr lang="uk-UA" dirty="0"/>
              <a:t> </a:t>
            </a:r>
            <a:r>
              <a:rPr lang="uk-UA" dirty="0" err="1"/>
              <a:t>incorrect</a:t>
            </a:r>
            <a:r>
              <a:rPr lang="uk-UA" dirty="0"/>
              <a:t>, </a:t>
            </a:r>
            <a:r>
              <a:rPr lang="uk-UA" dirty="0" err="1"/>
              <a:t>then</a:t>
            </a:r>
            <a:r>
              <a:rPr lang="uk-UA" dirty="0"/>
              <a:t> </a:t>
            </a:r>
            <a:r>
              <a:rPr lang="uk-UA" dirty="0" err="1"/>
              <a:t>user</a:t>
            </a:r>
            <a:r>
              <a:rPr lang="uk-UA" dirty="0"/>
              <a:t> </a:t>
            </a:r>
            <a:r>
              <a:rPr lang="uk-UA" dirty="0" err="1"/>
              <a:t>should</a:t>
            </a:r>
            <a:r>
              <a:rPr lang="uk-UA" dirty="0"/>
              <a:t> </a:t>
            </a:r>
            <a:r>
              <a:rPr lang="uk-UA" dirty="0" err="1"/>
              <a:t>enter</a:t>
            </a:r>
            <a:r>
              <a:rPr lang="uk-UA" dirty="0"/>
              <a:t> </a:t>
            </a:r>
            <a:r>
              <a:rPr lang="uk-UA" dirty="0" err="1"/>
              <a:t>correct</a:t>
            </a:r>
            <a:r>
              <a:rPr lang="uk-UA" dirty="0"/>
              <a:t> </a:t>
            </a:r>
            <a:r>
              <a:rPr lang="uk-UA" dirty="0" err="1"/>
              <a:t>phone</a:t>
            </a:r>
            <a:r>
              <a:rPr lang="uk-UA" dirty="0"/>
              <a:t> </a:t>
            </a:r>
            <a:r>
              <a:rPr lang="uk-UA" dirty="0" err="1"/>
              <a:t>number</a:t>
            </a:r>
            <a:r>
              <a:rPr lang="uk-UA" dirty="0"/>
              <a:t>.</a:t>
            </a:r>
          </a:p>
          <a:p>
            <a:pPr marL="0" lvl="0" indent="0" fontAlgn="base">
              <a:buNone/>
            </a:pPr>
            <a:r>
              <a:rPr lang="uk-UA" dirty="0" err="1"/>
              <a:t>Build</a:t>
            </a:r>
            <a:r>
              <a:rPr lang="uk-UA" dirty="0"/>
              <a:t> </a:t>
            </a:r>
            <a:r>
              <a:rPr lang="uk-UA" dirty="0" err="1"/>
              <a:t>state</a:t>
            </a:r>
            <a:r>
              <a:rPr lang="uk-UA" dirty="0"/>
              <a:t> </a:t>
            </a:r>
            <a:r>
              <a:rPr lang="uk-UA" dirty="0" err="1"/>
              <a:t>transition</a:t>
            </a:r>
            <a:r>
              <a:rPr lang="uk-UA" dirty="0"/>
              <a:t> </a:t>
            </a:r>
            <a:r>
              <a:rPr lang="uk-UA" dirty="0" err="1"/>
              <a:t>diagram</a:t>
            </a:r>
            <a:r>
              <a:rPr lang="uk-UA" dirty="0"/>
              <a:t> </a:t>
            </a:r>
            <a:r>
              <a:rPr lang="uk-UA" dirty="0" err="1"/>
              <a:t>based</a:t>
            </a:r>
            <a:r>
              <a:rPr lang="uk-UA" dirty="0"/>
              <a:t> </a:t>
            </a:r>
            <a:r>
              <a:rPr lang="uk-UA" dirty="0" err="1"/>
              <a:t>on</a:t>
            </a:r>
            <a:r>
              <a:rPr lang="uk-UA" dirty="0"/>
              <a:t> </a:t>
            </a:r>
            <a:r>
              <a:rPr lang="uk-UA" dirty="0" err="1"/>
              <a:t>given</a:t>
            </a:r>
            <a:r>
              <a:rPr lang="uk-UA" dirty="0"/>
              <a:t> </a:t>
            </a:r>
            <a:r>
              <a:rPr lang="uk-UA" dirty="0" err="1"/>
              <a:t>information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02447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uk-UA" dirty="0" err="1"/>
              <a:t>Equivalence</a:t>
            </a:r>
            <a:r>
              <a:rPr lang="uk-UA" dirty="0"/>
              <a:t> </a:t>
            </a:r>
            <a:r>
              <a:rPr lang="uk-UA" dirty="0" err="1"/>
              <a:t>partitioning</a:t>
            </a:r>
            <a:r>
              <a:rPr lang="uk-UA" dirty="0"/>
              <a:t> </a:t>
            </a:r>
            <a:r>
              <a:rPr lang="uk-UA" dirty="0" err="1"/>
              <a:t>and</a:t>
            </a:r>
            <a:r>
              <a:rPr lang="uk-UA" dirty="0"/>
              <a:t> </a:t>
            </a:r>
            <a:r>
              <a:rPr lang="uk-UA" dirty="0" err="1"/>
              <a:t>Boundary</a:t>
            </a:r>
            <a:r>
              <a:rPr lang="uk-UA" dirty="0"/>
              <a:t> </a:t>
            </a:r>
            <a:r>
              <a:rPr lang="uk-UA" dirty="0" err="1"/>
              <a:t>value</a:t>
            </a:r>
            <a:r>
              <a:rPr lang="uk-UA" dirty="0"/>
              <a:t> </a:t>
            </a:r>
            <a:r>
              <a:rPr lang="uk-UA" dirty="0" err="1" smtClean="0"/>
              <a:t>analysis</a:t>
            </a:r>
            <a:endParaRPr lang="uk-UA" dirty="0"/>
          </a:p>
        </p:txBody>
      </p:sp>
      <p:pic>
        <p:nvPicPr>
          <p:cNvPr id="102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17032"/>
            <a:ext cx="8082944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7941849" cy="135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304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8640"/>
            <a:ext cx="6621891" cy="64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0827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Decision </a:t>
            </a:r>
            <a:r>
              <a:rPr lang="en-US" dirty="0" smtClean="0"/>
              <a:t>tables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</a:t>
            </a:r>
            <a:r>
              <a:rPr lang="uk-UA" dirty="0"/>
              <a:t> 1: Ви новий замовник</a:t>
            </a:r>
            <a:endParaRPr lang="uk-UA" dirty="0"/>
          </a:p>
          <a:p>
            <a:r>
              <a:rPr lang="en-US" dirty="0"/>
              <a:t>Rule </a:t>
            </a:r>
            <a:r>
              <a:rPr lang="uk-UA" dirty="0"/>
              <a:t>2: Ви не новий замовник</a:t>
            </a:r>
            <a:endParaRPr lang="uk-UA" dirty="0"/>
          </a:p>
          <a:p>
            <a:endParaRPr lang="uk-UA" dirty="0"/>
          </a:p>
        </p:txBody>
      </p:sp>
      <p:pic>
        <p:nvPicPr>
          <p:cNvPr id="3074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52936"/>
            <a:ext cx="6151563" cy="173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4460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32656"/>
            <a:ext cx="7180701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1343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transition</a:t>
            </a:r>
            <a:endParaRPr lang="uk-UA" dirty="0"/>
          </a:p>
        </p:txBody>
      </p:sp>
      <p:pic>
        <p:nvPicPr>
          <p:cNvPr id="5122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8456526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726372"/>
      </p:ext>
    </p:extLst>
  </p:cSld>
  <p:clrMapOvr>
    <a:masterClrMapping/>
  </p:clrMapOvr>
</p:sld>
</file>

<file path=ppt/theme/theme1.xml><?xml version="1.0" encoding="utf-8"?>
<a:theme xmlns:a="http://schemas.openxmlformats.org/drawingml/2006/main" name="Паркет">
  <a:themeElements>
    <a:clrScheme name="Паркет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аркет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0</TotalTime>
  <Words>364</Words>
  <Application>Microsoft Office PowerPoint</Application>
  <PresentationFormat>Экран (4:3)</PresentationFormat>
  <Paragraphs>38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Паркет</vt:lpstr>
      <vt:lpstr>Лабораторна робота №7/8</vt:lpstr>
      <vt:lpstr>Design tests applying test design techniques</vt:lpstr>
      <vt:lpstr>Variant 2</vt:lpstr>
      <vt:lpstr>Decision tables and State transition</vt:lpstr>
      <vt:lpstr>Equivalence partitioning and Boundary value analysis</vt:lpstr>
      <vt:lpstr>Презентация PowerPoint</vt:lpstr>
      <vt:lpstr>Decision tables</vt:lpstr>
      <vt:lpstr>Презентация PowerPoint</vt:lpstr>
      <vt:lpstr>State transition</vt:lpstr>
      <vt:lpstr>Презентация PowerPoint</vt:lpstr>
      <vt:lpstr>Висновок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 робота №7/8</dc:title>
  <dc:creator>Misha Choliy</dc:creator>
  <cp:lastModifiedBy>Torridion</cp:lastModifiedBy>
  <cp:revision>1</cp:revision>
  <dcterms:created xsi:type="dcterms:W3CDTF">2016-06-09T16:53:04Z</dcterms:created>
  <dcterms:modified xsi:type="dcterms:W3CDTF">2016-06-09T17:01:35Z</dcterms:modified>
</cp:coreProperties>
</file>