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8" r:id="rId9"/>
    <p:sldId id="269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730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759-32C0-4532-B6D5-7FF2F0DAAE61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FC85-C405-4B27-ABC6-F1B52C89A95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126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02FD4D-39CB-4E2B-B81D-481C15435048}" type="datetimeFigureOut">
              <a:rPr lang="uk-UA" smtClean="0"/>
              <a:pPr/>
              <a:t>11.03.2016</a:t>
            </a:fld>
            <a:endParaRPr lang="uk-UA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F14F9-6257-4CDD-9BC7-0008B84EEB1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214422"/>
            <a:ext cx="8458200" cy="1222375"/>
          </a:xfrm>
        </p:spPr>
        <p:txBody>
          <a:bodyPr>
            <a:noAutofit/>
          </a:bodyPr>
          <a:lstStyle/>
          <a:p>
            <a:r>
              <a:rPr lang="uk-UA" sz="6000" dirty="0"/>
              <a:t>Тестування об'єкту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          </a:t>
            </a:r>
            <a:r>
              <a:rPr lang="uk-UA" sz="6000" dirty="0" smtClean="0">
                <a:effectLst/>
              </a:rPr>
              <a:t>«Телефон»</a:t>
            </a:r>
            <a:endParaRPr lang="uk-UA" sz="6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00760" y="4572008"/>
            <a:ext cx="4824536" cy="1752600"/>
          </a:xfrm>
        </p:spPr>
        <p:txBody>
          <a:bodyPr/>
          <a:lstStyle/>
          <a:p>
            <a:r>
              <a:rPr lang="uk-UA" b="1" dirty="0" smtClean="0"/>
              <a:t>Виконав студент </a:t>
            </a:r>
          </a:p>
          <a:p>
            <a:r>
              <a:rPr lang="uk-UA" b="1" dirty="0" smtClean="0"/>
              <a:t>Групи Піт-15-3</a:t>
            </a:r>
          </a:p>
          <a:p>
            <a:r>
              <a:rPr lang="uk-UA" b="1" dirty="0" err="1" smtClean="0"/>
              <a:t>Литвинець</a:t>
            </a:r>
            <a:r>
              <a:rPr lang="uk-UA" b="1" dirty="0" smtClean="0"/>
              <a:t> Ю.І.</a:t>
            </a:r>
            <a:endParaRPr lang="uk-UA" b="1" dirty="0"/>
          </a:p>
        </p:txBody>
      </p:sp>
    </p:spTree>
    <p:extLst>
      <p:ext uri="{BB962C8B-B14F-4D97-AF65-F5344CB8AC3E}">
        <p14:creationId xmlns="" xmlns:p14="http://schemas.microsoft.com/office/powerpoint/2010/main" val="139221431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4" y="500042"/>
            <a:ext cx="9015386" cy="792088"/>
          </a:xfrm>
        </p:spPr>
        <p:txBody>
          <a:bodyPr>
            <a:noAutofit/>
          </a:bodyPr>
          <a:lstStyle/>
          <a:p>
            <a:pPr lvl="0"/>
            <a:r>
              <a:rPr lang="uk-UA" sz="3200" dirty="0">
                <a:effectLst/>
              </a:rPr>
              <a:t>Дивимось і бачимо, що це дійсно </a:t>
            </a:r>
            <a:r>
              <a:rPr lang="uk-UA" sz="3200" dirty="0" smtClean="0">
                <a:effectLst/>
              </a:rPr>
              <a:t>Телефон</a:t>
            </a:r>
            <a:r>
              <a:rPr lang="uk-UA" sz="3200" dirty="0">
                <a:effectLst/>
              </a:rPr>
              <a:t/>
            </a:r>
            <a:br>
              <a:rPr lang="uk-UA" sz="3200" dirty="0">
                <a:effectLst/>
              </a:rPr>
            </a:br>
            <a:endParaRPr lang="uk-UA" sz="3200" dirty="0"/>
          </a:p>
        </p:txBody>
      </p:sp>
      <p:sp>
        <p:nvSpPr>
          <p:cNvPr id="4" name="AutoShape 2" descr="Результат пошуку зображень за запитом &quot;Deuter Futura 28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92919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тестування я вибрав </a:t>
            </a:r>
            <a:r>
              <a:rPr lang="uk-UA" dirty="0" smtClean="0"/>
              <a:t>телефон </a:t>
            </a:r>
            <a:r>
              <a:rPr lang="uk-UA" b="1" dirty="0" err="1" smtClean="0"/>
              <a:t>Lenovo</a:t>
            </a:r>
            <a:r>
              <a:rPr lang="uk-UA" b="1" dirty="0" smtClean="0"/>
              <a:t> A369i </a:t>
            </a:r>
            <a:r>
              <a:rPr lang="uk-UA" b="1" dirty="0" err="1" smtClean="0"/>
              <a:t>Black</a:t>
            </a:r>
            <a:r>
              <a:rPr lang="uk-UA" b="1" dirty="0" smtClean="0"/>
              <a:t> 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b="1" dirty="0" err="1" smtClean="0"/>
              <a:t>Lenovo</a:t>
            </a:r>
            <a:r>
              <a:rPr lang="uk-UA" b="1" dirty="0" smtClean="0"/>
              <a:t> A369i </a:t>
            </a:r>
            <a:r>
              <a:rPr lang="uk-UA" b="1" dirty="0" err="1" smtClean="0"/>
              <a:t>Black</a:t>
            </a:r>
            <a:r>
              <a:rPr lang="uk-UA" b="1" dirty="0" smtClean="0"/>
              <a:t> </a:t>
            </a:r>
            <a:r>
              <a:rPr lang="uk-UA" dirty="0" smtClean="0"/>
              <a:t>- унікальна модель, в якій ідеально поєднуються широкий спектр можливостей і елегантний дизайн.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 err="1" smtClean="0"/>
              <a:t>смартфон</a:t>
            </a:r>
            <a:r>
              <a:rPr lang="uk-UA" dirty="0" smtClean="0"/>
              <a:t> може вільно працювати з двома SIM-картами, що ще більш розширить ваші можливості в спілкуванні. </a:t>
            </a:r>
            <a:endParaRPr lang="uk-UA" dirty="0"/>
          </a:p>
          <a:p>
            <a:endParaRPr lang="uk-UA" dirty="0"/>
          </a:p>
        </p:txBody>
      </p:sp>
      <p:pic>
        <p:nvPicPr>
          <p:cNvPr id="6" name="Рисунок 5" descr="145219lenovo-a369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285860"/>
            <a:ext cx="3795714" cy="3500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6121359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8686800" cy="838200"/>
          </a:xfrm>
        </p:spPr>
        <p:txBody>
          <a:bodyPr>
            <a:normAutofit/>
          </a:bodyPr>
          <a:lstStyle/>
          <a:p>
            <a:r>
              <a:rPr lang="uk-UA" sz="4000" dirty="0" smtClean="0">
                <a:solidFill>
                  <a:srgbClr val="92D050"/>
                </a:solidFill>
              </a:rPr>
              <a:t>Дизайн і особливості</a:t>
            </a:r>
            <a:endParaRPr lang="uk-UA" sz="4000" dirty="0">
              <a:solidFill>
                <a:srgbClr val="92D050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uk-UA" sz="1400" b="1" dirty="0" smtClean="0"/>
              <a:t>Екстер'єр </a:t>
            </a:r>
            <a:r>
              <a:rPr lang="uk-UA" sz="1400" b="1" dirty="0" err="1" smtClean="0"/>
              <a:t>смартфона</a:t>
            </a:r>
            <a:r>
              <a:rPr lang="uk-UA" sz="1400" b="1" dirty="0" smtClean="0"/>
              <a:t> : кути корпусу відчутно закруглені , ребра згладжені , а спинка - човник покликана забезпечити комфортний хват . </a:t>
            </a:r>
          </a:p>
          <a:p>
            <a:pPr marL="137160" indent="0">
              <a:buNone/>
            </a:pPr>
            <a:r>
              <a:rPr lang="uk-UA" sz="1400" b="1" dirty="0" smtClean="0"/>
              <a:t>Габарити A369i виглядають так 124 х 63.98 </a:t>
            </a:r>
            <a:r>
              <a:rPr lang="uk-UA" sz="1400" b="1" dirty="0" err="1" smtClean="0"/>
              <a:t>х</a:t>
            </a:r>
            <a:r>
              <a:rPr lang="uk-UA" sz="1400" b="1" dirty="0" smtClean="0"/>
              <a:t> 11.7 </a:t>
            </a:r>
            <a:r>
              <a:rPr lang="uk-UA" sz="1400" b="1" dirty="0" err="1" smtClean="0"/>
              <a:t>мм.У</a:t>
            </a:r>
            <a:r>
              <a:rPr lang="uk-UA" sz="1400" b="1" dirty="0" smtClean="0"/>
              <a:t> руці апарат лежить непогано </a:t>
            </a:r>
            <a:r>
              <a:rPr lang="en-US" sz="1400" b="1" dirty="0" smtClean="0"/>
              <a:t>.</a:t>
            </a:r>
            <a:r>
              <a:rPr lang="ru-RU" sz="1050" dirty="0" smtClean="0"/>
              <a:t/>
            </a:r>
            <a:br>
              <a:rPr lang="ru-RU" sz="1050" dirty="0" smtClean="0"/>
            </a:br>
            <a:endParaRPr lang="uk-UA" sz="1050" dirty="0"/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286124"/>
            <a:ext cx="3175000" cy="238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786058"/>
            <a:ext cx="3175000" cy="238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48419473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500174"/>
            <a:ext cx="2786082" cy="2095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678" y="285728"/>
            <a:ext cx="3786214" cy="838200"/>
          </a:xfrm>
        </p:spPr>
        <p:txBody>
          <a:bodyPr/>
          <a:lstStyle/>
          <a:p>
            <a:r>
              <a:rPr lang="uk-UA" dirty="0" smtClean="0">
                <a:solidFill>
                  <a:srgbClr val="00B0F0"/>
                </a:solidFill>
              </a:rPr>
              <a:t>Екран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3714752"/>
            <a:ext cx="507209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2000" b="1" dirty="0" smtClean="0"/>
              <a:t>Дисплей </a:t>
            </a:r>
            <a:r>
              <a:rPr lang="en-US" sz="2000" b="1" dirty="0" smtClean="0"/>
              <a:t>A369i - </a:t>
            </a:r>
            <a:r>
              <a:rPr lang="ru-RU" sz="2000" b="1" dirty="0" err="1" smtClean="0"/>
              <a:t>матриця</a:t>
            </a:r>
            <a:r>
              <a:rPr lang="ru-RU" sz="2000" b="1" dirty="0" smtClean="0"/>
              <a:t> в 4 дюйма </a:t>
            </a:r>
            <a:r>
              <a:rPr lang="ru-RU" sz="2000" b="1" dirty="0" err="1" smtClean="0"/>
              <a:t>роздільною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здатністю</a:t>
            </a:r>
            <a:r>
              <a:rPr lang="ru-RU" sz="2000" b="1" dirty="0" smtClean="0"/>
              <a:t> 800х480 </a:t>
            </a:r>
            <a:r>
              <a:rPr lang="ru-RU" sz="2000" b="1" dirty="0" err="1" smtClean="0"/>
              <a:t>пікселів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Якість</a:t>
            </a:r>
            <a:r>
              <a:rPr lang="ru-RU" sz="2000" b="1" dirty="0" smtClean="0"/>
              <a:t> картинки </a:t>
            </a:r>
            <a:r>
              <a:rPr lang="ru-RU" sz="2000" b="1" dirty="0" err="1" smtClean="0"/>
              <a:t>відповідне</a:t>
            </a:r>
            <a:r>
              <a:rPr lang="ru-RU" sz="2000" b="1" dirty="0" smtClean="0"/>
              <a:t> : </a:t>
            </a:r>
            <a:r>
              <a:rPr lang="ru-RU" sz="2000" b="1" dirty="0" err="1" smtClean="0"/>
              <a:t>бляклі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фарби</a:t>
            </a:r>
            <a:r>
              <a:rPr lang="ru-RU" sz="2000" b="1" dirty="0" smtClean="0"/>
              <a:t> , </a:t>
            </a:r>
            <a:r>
              <a:rPr lang="ru-RU" sz="2000" b="1" dirty="0" err="1" smtClean="0"/>
              <a:t>середній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рівень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яскравості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навіть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максимальній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позначці</a:t>
            </a:r>
            <a:r>
              <a:rPr lang="ru-RU" sz="2000" b="1" dirty="0" smtClean="0"/>
              <a:t> , </a:t>
            </a:r>
            <a:r>
              <a:rPr lang="ru-RU" sz="2000" b="1" dirty="0" err="1" smtClean="0"/>
              <a:t>невисокі</a:t>
            </a:r>
            <a:r>
              <a:rPr lang="ru-RU" sz="2000" b="1" dirty="0" smtClean="0"/>
              <a:t> кути </a:t>
            </a:r>
            <a:r>
              <a:rPr lang="ru-RU" sz="2000" b="1" dirty="0" err="1" smtClean="0"/>
              <a:t>огляду</a:t>
            </a:r>
            <a:r>
              <a:rPr lang="ru-RU" sz="2000" b="1" dirty="0" smtClean="0"/>
              <a:t> . Сенсор </a:t>
            </a:r>
            <a:r>
              <a:rPr lang="ru-RU" sz="2000" b="1" dirty="0" err="1" smtClean="0"/>
              <a:t>ємнісний</a:t>
            </a:r>
            <a:r>
              <a:rPr lang="ru-RU" sz="2000" b="1" dirty="0" smtClean="0"/>
              <a:t> , </a:t>
            </a:r>
            <a:r>
              <a:rPr lang="ru-RU" sz="2000" b="1" dirty="0" err="1" smtClean="0"/>
              <a:t>підтримує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всього</a:t>
            </a:r>
            <a:r>
              <a:rPr lang="ru-RU" sz="2000" b="1" dirty="0" smtClean="0"/>
              <a:t> 2 </a:t>
            </a:r>
            <a:r>
              <a:rPr lang="ru-RU" sz="2000" b="1" dirty="0" err="1" smtClean="0"/>
              <a:t>одночасних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дотику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помірно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чітко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відпрацьовує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введення</a:t>
            </a:r>
            <a:r>
              <a:rPr lang="ru-RU" sz="2000" b="1" dirty="0" smtClean="0"/>
              <a:t> . </a:t>
            </a:r>
            <a:endParaRPr lang="ru-RU" sz="2000" b="1" dirty="0"/>
          </a:p>
        </p:txBody>
      </p:sp>
      <p:pic>
        <p:nvPicPr>
          <p:cNvPr id="8" name="Рисунок 7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1357298"/>
            <a:ext cx="2928958" cy="2202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Рисунок 8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357694"/>
            <a:ext cx="2890008" cy="2173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Рисунок 3" descr="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429000"/>
            <a:ext cx="2286016" cy="17123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 descr="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1428736"/>
            <a:ext cx="2286016" cy="17130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 descr="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4786322"/>
            <a:ext cx="2386003" cy="17872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Рисунок 6" descr="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92" y="3571876"/>
            <a:ext cx="2462203" cy="18451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42844" y="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Різне якість зображення пов'язане з ціною на функціональну LCD - матрицю при виробництві . Чим дешевше використовувалася матриця , тим гірше буде показувати дисплей . І навпаки - чим дорожче матриця , тим яскравіше і більш насиченою дисплей буде працювати .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2928934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FF0000"/>
                </a:solidFill>
              </a:rPr>
              <a:t>Якісне зображення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868" y="3143248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FF0000"/>
                </a:solidFill>
              </a:rPr>
              <a:t>Зображення з низьким контрастом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240" y="3929066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err="1" smtClean="0">
                <a:solidFill>
                  <a:srgbClr val="FF0000"/>
                </a:solidFill>
              </a:rPr>
              <a:t>Зображення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з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низькою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яскравістю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446" y="257174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ru-RU" sz="1600" b="1" dirty="0" err="1" smtClean="0">
                <a:solidFill>
                  <a:srgbClr val="FF0000"/>
                </a:solidFill>
              </a:rPr>
              <a:t>Зображення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з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низькою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яскравістю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і</a:t>
            </a:r>
            <a:r>
              <a:rPr lang="ru-RU" sz="1600" b="1" dirty="0" smtClean="0">
                <a:solidFill>
                  <a:srgbClr val="FF0000"/>
                </a:solidFill>
              </a:rPr>
              <a:t> контрастом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480" y="928670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rgbClr val="00B0F0"/>
                </a:solidFill>
              </a:rPr>
              <a:t>Тип екрану кольоровий , сенсорний </a:t>
            </a:r>
          </a:p>
          <a:p>
            <a:r>
              <a:rPr lang="uk-UA" sz="1200" dirty="0" smtClean="0">
                <a:solidFill>
                  <a:srgbClr val="00B0F0"/>
                </a:solidFill>
              </a:rPr>
              <a:t>Тип сенсорного екрану </a:t>
            </a:r>
            <a:r>
              <a:rPr lang="uk-UA" sz="1200" dirty="0" err="1" smtClean="0">
                <a:solidFill>
                  <a:srgbClr val="00B0F0"/>
                </a:solidFill>
              </a:rPr>
              <a:t>мультитач</a:t>
            </a:r>
            <a:r>
              <a:rPr lang="uk-UA" sz="1200" dirty="0" smtClean="0">
                <a:solidFill>
                  <a:srgbClr val="00B0F0"/>
                </a:solidFill>
              </a:rPr>
              <a:t> , ємнісний</a:t>
            </a:r>
          </a:p>
          <a:p>
            <a:r>
              <a:rPr lang="uk-UA" sz="1200" dirty="0" smtClean="0">
                <a:solidFill>
                  <a:srgbClr val="00B0F0"/>
                </a:solidFill>
              </a:rPr>
              <a:t> Діагональ 4 дюйм .</a:t>
            </a:r>
          </a:p>
          <a:p>
            <a:r>
              <a:rPr lang="uk-UA" sz="1200" dirty="0" smtClean="0">
                <a:solidFill>
                  <a:srgbClr val="00B0F0"/>
                </a:solidFill>
              </a:rPr>
              <a:t> Розмір зображення 800x480</a:t>
            </a:r>
          </a:p>
          <a:p>
            <a:r>
              <a:rPr lang="uk-UA" sz="1200" dirty="0" smtClean="0">
                <a:solidFill>
                  <a:srgbClr val="00B0F0"/>
                </a:solidFill>
              </a:rPr>
              <a:t> Число </a:t>
            </a:r>
            <a:r>
              <a:rPr lang="uk-UA" sz="1200" dirty="0" err="1" smtClean="0">
                <a:solidFill>
                  <a:srgbClr val="00B0F0"/>
                </a:solidFill>
              </a:rPr>
              <a:t>пікселів</a:t>
            </a:r>
            <a:r>
              <a:rPr lang="uk-UA" sz="1200" dirty="0" smtClean="0">
                <a:solidFill>
                  <a:srgbClr val="00B0F0"/>
                </a:solidFill>
              </a:rPr>
              <a:t> на дюйм ( PPI ) 233</a:t>
            </a:r>
            <a:endParaRPr lang="ru-RU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205047">
            <a:off x="1886326" y="328902"/>
            <a:ext cx="5786478" cy="8382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Аккумуляторная батарея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214422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ru-RU" sz="1600" b="1" dirty="0" err="1" smtClean="0"/>
              <a:t>Акумулятори</a:t>
            </a:r>
            <a:r>
              <a:rPr lang="ru-RU" sz="1600" b="1" dirty="0" smtClean="0"/>
              <a:t> типу </a:t>
            </a:r>
            <a:r>
              <a:rPr lang="en-US" sz="1600" b="1" dirty="0" smtClean="0"/>
              <a:t>Li-ion, </a:t>
            </a:r>
            <a:r>
              <a:rPr lang="ru-RU" sz="1600" b="1" dirty="0" smtClean="0"/>
              <a:t>на </a:t>
            </a:r>
            <a:r>
              <a:rPr lang="ru-RU" sz="1600" b="1" dirty="0" err="1" smtClean="0"/>
              <a:t>відміну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від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акумуляторів</a:t>
            </a:r>
            <a:r>
              <a:rPr lang="ru-RU" sz="1600" b="1" dirty="0" smtClean="0"/>
              <a:t> </a:t>
            </a:r>
            <a:r>
              <a:rPr lang="en-US" sz="1600" b="1" dirty="0" smtClean="0"/>
              <a:t>Ni-</a:t>
            </a:r>
            <a:r>
              <a:rPr lang="en-US" sz="1600" b="1" dirty="0" err="1" smtClean="0"/>
              <a:t>Cd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не </a:t>
            </a:r>
            <a:r>
              <a:rPr lang="ru-RU" sz="1600" b="1" dirty="0" err="1" smtClean="0"/>
              <a:t>мають</a:t>
            </a:r>
            <a:r>
              <a:rPr lang="ru-RU" sz="1600" b="1" dirty="0" smtClean="0"/>
              <a:t> такого </a:t>
            </a:r>
            <a:r>
              <a:rPr lang="ru-RU" sz="1600" b="1" dirty="0" err="1" smtClean="0"/>
              <a:t>неприємного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властивості</a:t>
            </a:r>
            <a:r>
              <a:rPr lang="ru-RU" sz="1600" b="1" dirty="0" smtClean="0"/>
              <a:t>, як «</a:t>
            </a:r>
            <a:r>
              <a:rPr lang="ru-RU" sz="1600" b="1" dirty="0" err="1" smtClean="0"/>
              <a:t>ефект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пам'яті</a:t>
            </a:r>
            <a:r>
              <a:rPr lang="ru-RU" sz="1600" b="1" dirty="0" smtClean="0"/>
              <a:t>». </a:t>
            </a:r>
            <a:r>
              <a:rPr lang="ru-RU" sz="1600" b="1" dirty="0" err="1" smtClean="0"/>
              <a:t>Тобто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пристрій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можна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підзарядити</a:t>
            </a:r>
            <a:r>
              <a:rPr lang="ru-RU" sz="1600" b="1" dirty="0" smtClean="0"/>
              <a:t> не </a:t>
            </a:r>
            <a:r>
              <a:rPr lang="ru-RU" sz="1600" b="1" dirty="0" err="1" smtClean="0"/>
              <a:t>дивлячись</a:t>
            </a:r>
            <a:r>
              <a:rPr lang="ru-RU" sz="1600" b="1" dirty="0" smtClean="0"/>
              <a:t> на те, </a:t>
            </a:r>
            <a:r>
              <a:rPr lang="ru-RU" sz="1600" b="1" dirty="0" err="1" smtClean="0"/>
              <a:t>який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рівень</a:t>
            </a:r>
            <a:r>
              <a:rPr lang="ru-RU" sz="1600" b="1" dirty="0" smtClean="0"/>
              <a:t> заряду </a:t>
            </a:r>
            <a:r>
              <a:rPr lang="ru-RU" sz="1600" b="1" dirty="0" err="1" smtClean="0"/>
              <a:t>залишився</a:t>
            </a:r>
            <a:r>
              <a:rPr lang="ru-RU" sz="1600" b="1" dirty="0" smtClean="0"/>
              <a:t>. </a:t>
            </a:r>
            <a:endParaRPr lang="ru-RU" sz="1600" b="1" dirty="0"/>
          </a:p>
        </p:txBody>
      </p:sp>
      <p:sp>
        <p:nvSpPr>
          <p:cNvPr id="5" name="TextBox 4"/>
          <p:cNvSpPr txBox="1"/>
          <p:nvPr/>
        </p:nvSpPr>
        <p:spPr>
          <a:xfrm rot="917897">
            <a:off x="6211238" y="1574488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uk-UA" sz="1200" dirty="0" smtClean="0"/>
              <a:t>- Характеристики : Батарея </a:t>
            </a:r>
            <a:r>
              <a:rPr lang="uk-UA" sz="1200" dirty="0" err="1" smtClean="0"/>
              <a:t>Li</a:t>
            </a:r>
            <a:r>
              <a:rPr lang="uk-UA" sz="1200" dirty="0" smtClean="0"/>
              <a:t> - </a:t>
            </a:r>
            <a:r>
              <a:rPr lang="uk-UA" sz="1200" dirty="0" err="1" smtClean="0"/>
              <a:t>Ion</a:t>
            </a:r>
            <a:r>
              <a:rPr lang="uk-UA" sz="1200" dirty="0" smtClean="0"/>
              <a:t> ємністю 1500 мА / </a:t>
            </a:r>
            <a:r>
              <a:rPr lang="uk-UA" sz="1200" dirty="0" err="1" smtClean="0"/>
              <a:t>год</a:t>
            </a:r>
            <a:r>
              <a:rPr lang="uk-UA" sz="1200" dirty="0" smtClean="0"/>
              <a:t> • напруга : 3.7V • потужність 5,55Wh • BL203 - Виробник : Китай</a:t>
            </a:r>
            <a:endParaRPr lang="ru-RU" sz="1200" dirty="0"/>
          </a:p>
        </p:txBody>
      </p:sp>
      <p:pic>
        <p:nvPicPr>
          <p:cNvPr id="6" name="Рисунок 5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928934"/>
            <a:ext cx="1495426" cy="2143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Рисунок 6" descr="1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1876"/>
            <a:ext cx="2714644" cy="20414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5715040" cy="1143000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>
                <a:solidFill>
                  <a:srgbClr val="FF0000"/>
                </a:solidFill>
                <a:effectLst/>
              </a:rPr>
              <a:t>В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и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п</a:t>
            </a:r>
            <a:r>
              <a:rPr lang="uk-UA" dirty="0" smtClean="0">
                <a:solidFill>
                  <a:schemeClr val="tx1"/>
                </a:solidFill>
                <a:effectLst/>
              </a:rPr>
              <a:t>р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о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б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о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в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у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в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а</a:t>
            </a:r>
            <a:r>
              <a:rPr lang="uk-UA" dirty="0" smtClean="0">
                <a:solidFill>
                  <a:schemeClr val="tx1"/>
                </a:solidFill>
                <a:effectLst/>
              </a:rPr>
              <a:t>н</a:t>
            </a:r>
            <a:r>
              <a:rPr lang="uk-UA" dirty="0" smtClean="0">
                <a:solidFill>
                  <a:srgbClr val="FF0000"/>
                </a:solidFill>
                <a:effectLst/>
              </a:rPr>
              <a:t>н</a:t>
            </a:r>
            <a:r>
              <a:rPr lang="uk-UA" dirty="0" smtClean="0">
                <a:solidFill>
                  <a:schemeClr val="tx1"/>
                </a:solidFill>
                <a:effectLst/>
              </a:rPr>
              <a:t>я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pic>
        <p:nvPicPr>
          <p:cNvPr id="6" name="Рисунок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71612"/>
            <a:ext cx="1285884" cy="13209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1571612"/>
            <a:ext cx="1928826" cy="144475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Рисунок 7" descr="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3214686"/>
            <a:ext cx="2286016" cy="12801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 descr="6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3636" y="1428736"/>
            <a:ext cx="2571768" cy="1446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88" y="5000636"/>
            <a:ext cx="2090740" cy="7926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 descr="скачанные файлы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48" y="4071942"/>
            <a:ext cx="1738316" cy="12970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Рисунок 11" descr="maxresdefaul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6182" y="4286256"/>
            <a:ext cx="1928794" cy="108494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571612"/>
            <a:ext cx="1285884" cy="13209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Рисунок 14" descr="скачанные файлы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86" y="4071942"/>
            <a:ext cx="1738316" cy="12970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2050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3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4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5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6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7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8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9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ес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2699">
            <a:off x="880772" y="2452416"/>
            <a:ext cx="3786182" cy="3786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14282" y="214290"/>
            <a:ext cx="8229600" cy="14687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800" b="1" i="1" dirty="0" smtClean="0"/>
              <a:t>Вага:120 г</a:t>
            </a:r>
            <a:r>
              <a:rPr lang="en-US" sz="2800" b="1" i="1" dirty="0" smtClean="0"/>
              <a:t>.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є</a:t>
            </a:r>
            <a:r>
              <a:rPr lang="ru-RU" sz="2800" b="1" i="1" dirty="0" smtClean="0"/>
              <a:t>  </a:t>
            </a:r>
            <a:r>
              <a:rPr lang="ru-RU" sz="2800" b="1" i="1" dirty="0" err="1" smtClean="0"/>
              <a:t>дуже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зручний</a:t>
            </a:r>
            <a:r>
              <a:rPr lang="ru-RU" sz="2800" b="1" i="1" dirty="0" smtClean="0"/>
              <a:t> для </a:t>
            </a:r>
            <a:r>
              <a:rPr lang="ru-RU" sz="2800" b="1" i="1" dirty="0" err="1" smtClean="0"/>
              <a:t>носіння</a:t>
            </a:r>
            <a:r>
              <a:rPr lang="ru-RU" sz="2800" b="1" i="1" dirty="0" smtClean="0"/>
              <a:t>))</a:t>
            </a:r>
            <a:endParaRPr lang="uk-UA" sz="2800" b="1" i="1" dirty="0"/>
          </a:p>
        </p:txBody>
      </p:sp>
      <p:pic>
        <p:nvPicPr>
          <p:cNvPr id="6" name="Рисунок 5" descr="скачанные файлы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1600">
            <a:off x="5912049" y="3614575"/>
            <a:ext cx="2085975" cy="2190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71113157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16 0.13191  L 0.031 0  L 0.047 0.13191  L 0.063 0  L 0.078 0.13191  L 0.094 0  L 0.109 0.13191  L 0.125 0  L 0.141 0.13191  L 0.156 0  L 0.172 0.13191  L 0.187 0  L 0.203 0.13191  L 0.219 0  L 0.234 0.13191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6116" y="285728"/>
            <a:ext cx="2981316" cy="838200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4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В</a:t>
            </a:r>
            <a:r>
              <a:rPr lang="en-US" dirty="0" smtClean="0"/>
              <a:t> </a:t>
            </a:r>
            <a:r>
              <a:rPr lang="en-US" dirty="0" err="1"/>
              <a:t>ході</a:t>
            </a:r>
            <a:r>
              <a:rPr lang="en-US" dirty="0"/>
              <a:t> </a:t>
            </a:r>
            <a:r>
              <a:rPr lang="en-US" dirty="0" err="1"/>
              <a:t>виконання</a:t>
            </a:r>
            <a:r>
              <a:rPr lang="en-US" dirty="0"/>
              <a:t> </a:t>
            </a:r>
            <a:r>
              <a:rPr lang="en-US" dirty="0" err="1"/>
              <a:t>лабораторної</a:t>
            </a:r>
            <a:r>
              <a:rPr lang="en-US" dirty="0"/>
              <a:t> </a:t>
            </a:r>
            <a:r>
              <a:rPr lang="en-US" dirty="0" err="1"/>
              <a:t>роботи</a:t>
            </a:r>
            <a:r>
              <a:rPr lang="en-US" dirty="0"/>
              <a:t> я </a:t>
            </a:r>
            <a:r>
              <a:rPr lang="en-US" dirty="0" err="1"/>
              <a:t>протестував</a:t>
            </a:r>
            <a:r>
              <a:rPr lang="en-US" dirty="0"/>
              <a:t> </a:t>
            </a:r>
            <a:r>
              <a:rPr lang="uk-UA" dirty="0" smtClean="0"/>
              <a:t>телефон.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1469435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Другая 8">
      <a:dk1>
        <a:sysClr val="windowText" lastClr="000000"/>
      </a:dk1>
      <a:lt1>
        <a:sysClr val="window" lastClr="FFFFFF"/>
      </a:lt1>
      <a:dk2>
        <a:srgbClr val="4E3B30"/>
      </a:dk2>
      <a:lt2>
        <a:srgbClr val="0070C0"/>
      </a:lt2>
      <a:accent1>
        <a:srgbClr val="FF0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FF0000"/>
      </a:accent6>
      <a:hlink>
        <a:srgbClr val="AD1F1F"/>
      </a:hlink>
      <a:folHlink>
        <a:srgbClr val="00B0F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199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Тестування об'єкту            «Телефон»</vt:lpstr>
      <vt:lpstr>Дивимось і бачимо, що це дійсно Телефон </vt:lpstr>
      <vt:lpstr>Дизайн і особливості</vt:lpstr>
      <vt:lpstr>Екран</vt:lpstr>
      <vt:lpstr>Слайд 5</vt:lpstr>
      <vt:lpstr>Аккумуляторная батарея  </vt:lpstr>
      <vt:lpstr>Випробовування </vt:lpstr>
      <vt:lpstr>Слайд 8</vt:lpstr>
      <vt:lpstr>Висновок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RePack by Diakov</dc:creator>
  <cp:lastModifiedBy>admin</cp:lastModifiedBy>
  <cp:revision>59</cp:revision>
  <dcterms:created xsi:type="dcterms:W3CDTF">2016-03-02T07:53:04Z</dcterms:created>
  <dcterms:modified xsi:type="dcterms:W3CDTF">2016-03-11T05:55:35Z</dcterms:modified>
</cp:coreProperties>
</file>