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32" y="571480"/>
            <a:ext cx="6843536" cy="1828800"/>
          </a:xfrm>
        </p:spPr>
        <p:txBody>
          <a:bodyPr>
            <a:normAutofit fontScale="90000"/>
          </a:bodyPr>
          <a:lstStyle/>
          <a:p>
            <a:pPr lvl="0"/>
            <a:r>
              <a:rPr lang="uk-UA" sz="4400" i="1" dirty="0">
                <a:latin typeface="Arial" pitchFamily="18"/>
              </a:rPr>
              <a:t>“Тестування текстового поля </a:t>
            </a:r>
            <a:r>
              <a:rPr lang="uk-UA" sz="4400" i="1" dirty="0" err="1">
                <a:latin typeface="Arial" pitchFamily="18"/>
              </a:rPr>
              <a:t>name</a:t>
            </a:r>
            <a:r>
              <a:rPr lang="uk-UA" sz="4400" i="1" dirty="0">
                <a:latin typeface="Arial" pitchFamily="18"/>
              </a:rPr>
              <a:t>”</a:t>
            </a:r>
            <a:r>
              <a:rPr lang="uk-UA" sz="6000" dirty="0">
                <a:latin typeface="Arial" pitchFamily="18"/>
              </a:rPr>
              <a:t/>
            </a:r>
            <a:br>
              <a:rPr lang="uk-UA" sz="6000" dirty="0">
                <a:latin typeface="Arial" pitchFamily="18"/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929322" y="4500570"/>
            <a:ext cx="2388804" cy="1752600"/>
          </a:xfrm>
        </p:spPr>
        <p:txBody>
          <a:bodyPr/>
          <a:lstStyle/>
          <a:p>
            <a:r>
              <a:rPr lang="uk-UA" b="1" dirty="0" smtClean="0"/>
              <a:t>Виконав студент</a:t>
            </a:r>
          </a:p>
          <a:p>
            <a:r>
              <a:rPr lang="uk-UA" b="1" dirty="0" smtClean="0"/>
              <a:t>Групи Піт-15-3</a:t>
            </a:r>
          </a:p>
          <a:p>
            <a:r>
              <a:rPr lang="uk-UA" b="1" dirty="0" err="1" smtClean="0"/>
              <a:t>Литвинець</a:t>
            </a:r>
            <a:r>
              <a:rPr lang="uk-UA" b="1" dirty="0" smtClean="0"/>
              <a:t> Ю.І.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xmlns="" val="2535776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8229600" cy="1872208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Мною було </a:t>
            </a:r>
            <a:r>
              <a:rPr lang="uk-UA" dirty="0" err="1" smtClean="0"/>
              <a:t>протестовано</a:t>
            </a:r>
            <a:r>
              <a:rPr lang="uk-UA" dirty="0" smtClean="0"/>
              <a:t> </a:t>
            </a:r>
            <a:r>
              <a:rPr lang="uk-UA" dirty="0"/>
              <a:t>14 властивостей текстового поля. Спочатку було звернено увагу на довжину тексту в полі, потім на зміст значення в текстовому полі.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0593874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996720"/>
          </a:xfrm>
        </p:spPr>
        <p:txBody>
          <a:bodyPr>
            <a:normAutofit/>
          </a:bodyPr>
          <a:lstStyle/>
          <a:p>
            <a:r>
              <a:rPr lang="uk-UA" dirty="0"/>
              <a:t>Значення в полі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539552" y="2636912"/>
            <a:ext cx="8229600" cy="2429624"/>
          </a:xfrm>
        </p:spPr>
        <p:txBody>
          <a:bodyPr/>
          <a:lstStyle/>
          <a:p>
            <a:pPr lvl="0"/>
            <a:r>
              <a:rPr lang="uk-UA" dirty="0" smtClean="0"/>
              <a:t>Не </a:t>
            </a:r>
            <a:r>
              <a:rPr lang="uk-UA" dirty="0"/>
              <a:t>припустимі символи в полі (</a:t>
            </a:r>
            <a:r>
              <a:rPr lang="uk-UA" dirty="0" err="1"/>
              <a:t>Non</a:t>
            </a:r>
            <a:r>
              <a:rPr lang="uk-UA" dirty="0"/>
              <a:t> ASCII)</a:t>
            </a:r>
          </a:p>
          <a:p>
            <a:pPr lvl="0"/>
            <a:r>
              <a:rPr lang="uk-UA" dirty="0" smtClean="0"/>
              <a:t>Sql-</a:t>
            </a:r>
            <a:r>
              <a:rPr lang="uk-UA" dirty="0" err="1" smtClean="0"/>
              <a:t>інєкції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uk-UA" dirty="0" err="1"/>
              <a:t>Basic</a:t>
            </a:r>
            <a:r>
              <a:rPr lang="uk-UA" dirty="0"/>
              <a:t> </a:t>
            </a:r>
            <a:r>
              <a:rPr lang="uk-UA" dirty="0" err="1"/>
              <a:t>sql</a:t>
            </a:r>
            <a:r>
              <a:rPr lang="uk-UA" dirty="0"/>
              <a:t> </a:t>
            </a:r>
            <a:r>
              <a:rPr lang="uk-UA" dirty="0" err="1"/>
              <a:t>injection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Використання </a:t>
            </a:r>
            <a:r>
              <a:rPr lang="uk-UA" dirty="0" err="1"/>
              <a:t>скріптів</a:t>
            </a:r>
            <a:r>
              <a:rPr lang="uk-UA" dirty="0"/>
              <a:t> (</a:t>
            </a:r>
            <a:r>
              <a:rPr lang="uk-UA" dirty="0" err="1"/>
              <a:t>Basic</a:t>
            </a:r>
            <a:r>
              <a:rPr lang="uk-UA" dirty="0"/>
              <a:t> XSS)</a:t>
            </a:r>
          </a:p>
          <a:p>
            <a:pPr lvl="0"/>
            <a:r>
              <a:rPr lang="uk-UA" dirty="0"/>
              <a:t>Html-теги (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r>
              <a:rPr lang="uk-UA" dirty="0" err="1"/>
              <a:t>html</a:t>
            </a:r>
            <a:r>
              <a:rPr lang="uk-UA" dirty="0"/>
              <a:t> </a:t>
            </a:r>
            <a:r>
              <a:rPr lang="uk-UA" dirty="0" err="1"/>
              <a:t>tags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Цифри в полі (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chars</a:t>
            </a:r>
            <a:r>
              <a:rPr lang="uk-UA" dirty="0"/>
              <a:t>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alphabetic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19840154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/>
          <a:lstStyle/>
          <a:p>
            <a:r>
              <a:rPr lang="uk-UA" dirty="0"/>
              <a:t>Довжина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323528" y="2132856"/>
            <a:ext cx="8229600" cy="2933680"/>
          </a:xfrm>
        </p:spPr>
        <p:txBody>
          <a:bodyPr/>
          <a:lstStyle/>
          <a:p>
            <a:pPr lvl="0"/>
            <a:r>
              <a:rPr lang="uk-UA" dirty="0" smtClean="0"/>
              <a:t>Поле </a:t>
            </a:r>
            <a:r>
              <a:rPr lang="uk-UA" dirty="0"/>
              <a:t>не може перевищувати максимальну кількість символів (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Поле не можу містити одну букву (</a:t>
            </a:r>
            <a:r>
              <a:rPr lang="uk-UA" dirty="0" err="1"/>
              <a:t>Minimum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Доступна кількість символів (</a:t>
            </a:r>
            <a:r>
              <a:rPr lang="uk-UA" dirty="0" err="1"/>
              <a:t>Average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Максимальна кількість символів (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Поле не може бути пусти (</a:t>
            </a:r>
            <a:r>
              <a:rPr lang="uk-UA" dirty="0" err="1"/>
              <a:t>Empty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7988771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uk-UA" dirty="0"/>
              <a:t>Проблеми з пробілами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323528" y="2060848"/>
            <a:ext cx="8229600" cy="2376264"/>
          </a:xfrm>
        </p:spPr>
        <p:txBody>
          <a:bodyPr>
            <a:normAutofit/>
          </a:bodyPr>
          <a:lstStyle/>
          <a:p>
            <a:r>
              <a:rPr lang="uk-UA" dirty="0"/>
              <a:t>В полі одні пробіли (</a:t>
            </a:r>
            <a:r>
              <a:rPr lang="uk-UA" dirty="0" err="1"/>
              <a:t>Space</a:t>
            </a:r>
            <a:r>
              <a:rPr lang="uk-UA" dirty="0" smtClean="0"/>
              <a:t>)</a:t>
            </a:r>
          </a:p>
          <a:p>
            <a:pPr lvl="0"/>
            <a:r>
              <a:rPr lang="uk-UA" dirty="0" smtClean="0"/>
              <a:t>Пробіли </a:t>
            </a:r>
            <a:r>
              <a:rPr lang="uk-UA" dirty="0"/>
              <a:t>в початку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begining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Пробіли в середині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middle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Пробіли в кінці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end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35270275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man\OneDrive\Зображення\PTwLb5M4M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87395"/>
            <a:ext cx="43148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730907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6360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323528" y="2636912"/>
            <a:ext cx="8229600" cy="1421512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В ході виконання даної лабораторної роботи, я тестував властивості текстового поля </a:t>
            </a:r>
            <a:r>
              <a:rPr lang="uk-UA" dirty="0" err="1"/>
              <a:t>name</a:t>
            </a:r>
            <a:r>
              <a:rPr lang="uk-UA" dirty="0"/>
              <a:t>, за </a:t>
            </a:r>
            <a:r>
              <a:rPr lang="uk-UA" dirty="0" err="1"/>
              <a:t>допогомою</a:t>
            </a:r>
            <a:r>
              <a:rPr lang="uk-UA" dirty="0"/>
              <a:t> сайту </a:t>
            </a:r>
            <a:r>
              <a:rPr lang="uk-UA" dirty="0" err="1"/>
              <a:t>testingchallenges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44203720"/>
      </p:ext>
    </p:extLst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187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“Тестування текстового поля name” </vt:lpstr>
      <vt:lpstr>Слайд 2</vt:lpstr>
      <vt:lpstr>Значення в полі</vt:lpstr>
      <vt:lpstr>Довжина</vt:lpstr>
      <vt:lpstr>Проблеми з пробілами</vt:lpstr>
      <vt:lpstr>Слайд 6</vt:lpstr>
      <vt:lpstr>Висновок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“Тестування текстового поля name” </dc:title>
  <dc:creator>Роман Мельник</dc:creator>
  <cp:lastModifiedBy>admin</cp:lastModifiedBy>
  <cp:revision>9</cp:revision>
  <dcterms:created xsi:type="dcterms:W3CDTF">2016-03-09T09:15:58Z</dcterms:created>
  <dcterms:modified xsi:type="dcterms:W3CDTF">2016-03-10T14:02:45Z</dcterms:modified>
</cp:coreProperties>
</file>