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3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1660A-1196-43DF-858B-80E6F644BE32}" type="datetimeFigureOut">
              <a:rPr lang="uk-UA" smtClean="0"/>
              <a:t>12.04.2016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6155-42C0-44AC-B55B-D335AC770BB8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84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6155-42C0-44AC-B55B-D335AC770BB8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606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іліні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Поліліні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7" name="Пі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30" name="Місце для дати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12.04.2016</a:t>
            </a:fld>
            <a:endParaRPr lang="ru-RU" dirty="0"/>
          </a:p>
        </p:txBody>
      </p:sp>
      <p:sp>
        <p:nvSpPr>
          <p:cNvPr id="19" name="Місце для нижнього колонтитула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7" name="Місце для номер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12.04.2016</a:t>
            </a:fld>
            <a:endParaRPr lang="ru-RU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12.04.2016</a:t>
            </a:fld>
            <a:endParaRPr lang="ru-RU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12.04.2016</a:t>
            </a:fld>
            <a:endParaRPr lang="ru-RU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іліні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оліліні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12.04.2016</a:t>
            </a:fld>
            <a:endParaRPr lang="ru-RU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12.04.2016</a:t>
            </a:fld>
            <a:endParaRPr lang="ru-RU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12.04.2016</a:t>
            </a:fld>
            <a:endParaRPr lang="ru-RU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12.04.2016</a:t>
            </a:fld>
            <a:endParaRPr lang="ru-RU" dirty="0"/>
          </a:p>
        </p:txBody>
      </p:sp>
      <p:sp>
        <p:nvSpPr>
          <p:cNvPr id="8" name="Місце для номера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  <p:sp>
        <p:nvSpPr>
          <p:cNvPr id="9" name="Місце для нижнього колонтитула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12.04.2016</a:t>
            </a:fld>
            <a:endParaRPr lang="ru-RU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12.04.2016</a:t>
            </a:fld>
            <a:endParaRPr lang="ru-RU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uk-UA" dirty="0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12.04.2016</a:t>
            </a:fld>
            <a:endParaRPr lang="ru-RU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іліні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Поліліні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Місце для заголовка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0" name="Місце для тексту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0" name="Місце для дати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12.04.2016</a:t>
            </a:fld>
            <a:endParaRPr lang="ru-RU" dirty="0"/>
          </a:p>
        </p:txBody>
      </p:sp>
      <p:sp>
        <p:nvSpPr>
          <p:cNvPr id="22" name="Місце для нижнього колонтитула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Місце для номера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916832"/>
            <a:ext cx="7560840" cy="100811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tasks for Student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012160" y="4725144"/>
            <a:ext cx="2807640" cy="175260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студент</a:t>
            </a:r>
          </a:p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Групи Піт-15-3</a:t>
            </a:r>
          </a:p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Мельник Роман</a:t>
            </a:r>
          </a:p>
          <a:p>
            <a:pPr algn="ctr"/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59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691680" y="282899"/>
            <a:ext cx="5976664" cy="6264696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Чи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невідповідність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інтерфейсі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r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Тому, що кнопка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доступною.</a:t>
            </a:r>
          </a:p>
          <a:p>
            <a:pPr marL="36576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 є невідповідність в інтерфейсі?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 немає.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 є невідповідність в інтерфейсі?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Так. Тому що курсор при наведені має ставати вказівником, а також повинна бути підказка.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39238"/>
            <a:ext cx="3456384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06219"/>
            <a:ext cx="3456384" cy="90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124" y="4401763"/>
            <a:ext cx="3456384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49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336704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Як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перевірити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він вимкнений?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Зайти в властивості,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 подивитись чи не стоїть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Uncheked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вимкнений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Секція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екрані знизу. Опишіть слабкі сторони реалізації та запропонуйте покращення. 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зручніше було б замінити на дві кнопки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button.</a:t>
            </a: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Будь-ласка запропонуйте покращення для частини екрану позначеного нижче. Вимоги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thanks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checkbox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був вибраний інші поля мають бути недоступними.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21381"/>
            <a:ext cx="1800200" cy="43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0" t="34922" r="64995" b="56546"/>
          <a:stretch/>
        </p:blipFill>
        <p:spPr bwMode="auto">
          <a:xfrm>
            <a:off x="3288791" y="2420888"/>
            <a:ext cx="22063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l="19456" t="26151" r="65604" b="47275"/>
          <a:stretch/>
        </p:blipFill>
        <p:spPr bwMode="auto">
          <a:xfrm>
            <a:off x="539552" y="4509120"/>
            <a:ext cx="2304256" cy="21328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59832" y="4463565"/>
            <a:ext cx="2003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Додані кнопки </a:t>
            </a:r>
            <a:r>
              <a:rPr lang="en-US" dirty="0" smtClean="0"/>
              <a:t>Radio Button</a:t>
            </a:r>
            <a:r>
              <a:rPr lang="uk-UA" dirty="0" smtClean="0"/>
              <a:t>, при виборі першої </a:t>
            </a:r>
            <a:r>
              <a:rPr lang="en-US" dirty="0" smtClean="0"/>
              <a:t>Checkboxes </a:t>
            </a:r>
            <a:r>
              <a:rPr lang="uk-UA" dirty="0" smtClean="0"/>
              <a:t>стають доступними</a:t>
            </a:r>
            <a:endParaRPr lang="uk-UA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4"/>
          <a:srcRect l="41331" t="25215" r="43439" b="45251"/>
          <a:stretch/>
        </p:blipFill>
        <p:spPr bwMode="auto">
          <a:xfrm>
            <a:off x="5148064" y="4157628"/>
            <a:ext cx="2805696" cy="24843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73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uk-UA" sz="2000" dirty="0" smtClean="0"/>
              <a:t>Прохання</a:t>
            </a:r>
            <a:r>
              <a:rPr lang="ru-RU" sz="2000" dirty="0" smtClean="0"/>
              <a:t> </a:t>
            </a:r>
            <a:r>
              <a:rPr lang="uk-UA" sz="2000" dirty="0" smtClean="0"/>
              <a:t>представити свої рекомендації щодо покращення інтерфейсу</a:t>
            </a:r>
            <a:r>
              <a:rPr lang="en-US" sz="2000" dirty="0" smtClean="0"/>
              <a:t>.</a:t>
            </a:r>
          </a:p>
          <a:p>
            <a:pPr marL="36576" indent="0">
              <a:buNone/>
            </a:pPr>
            <a:endParaRPr lang="uk-UA" sz="2000" dirty="0" smtClean="0"/>
          </a:p>
          <a:p>
            <a:pPr marL="36576" indent="0">
              <a:buNone/>
            </a:pPr>
            <a:r>
              <a:rPr lang="en-US" sz="2000" dirty="0" smtClean="0"/>
              <a:t>CheckBox </a:t>
            </a:r>
            <a:r>
              <a:rPr lang="uk-UA" sz="2000" dirty="0" smtClean="0"/>
              <a:t>краще замінити на дві кнопки </a:t>
            </a:r>
            <a:r>
              <a:rPr lang="en-US" sz="2000" dirty="0" smtClean="0"/>
              <a:t>Radio Button</a:t>
            </a:r>
            <a:r>
              <a:rPr lang="ru-RU" sz="2000" dirty="0" smtClean="0"/>
              <a:t> </a:t>
            </a:r>
            <a:r>
              <a:rPr lang="uk-UA" sz="2000" dirty="0" smtClean="0"/>
              <a:t>дляоднозначності вибору.</a:t>
            </a:r>
          </a:p>
          <a:p>
            <a:pPr marL="36576" indent="0">
              <a:buNone/>
            </a:pPr>
            <a:endParaRPr lang="uk-UA" sz="2000" dirty="0"/>
          </a:p>
          <a:p>
            <a:pPr marL="36576" indent="0">
              <a:buNone/>
            </a:pPr>
            <a:endParaRPr lang="uk-UA" sz="2000" dirty="0" smtClean="0"/>
          </a:p>
          <a:p>
            <a:pPr marL="36576" indent="0">
              <a:buNone/>
            </a:pPr>
            <a:r>
              <a:rPr lang="uk-UA" sz="2000" dirty="0" smtClean="0"/>
              <a:t>8. Чи </a:t>
            </a:r>
            <a:r>
              <a:rPr lang="en-US" sz="2000" dirty="0" smtClean="0"/>
              <a:t>radio </a:t>
            </a:r>
            <a:r>
              <a:rPr lang="ru-RU" sz="2000" dirty="0" smtClean="0"/>
              <a:t>кнопка буде</a:t>
            </a:r>
            <a:r>
              <a:rPr lang="uk-UA" sz="2000" dirty="0" smtClean="0"/>
              <a:t> кращим вибором? (Виберіть між горизонтальним та вертикальним режимом. Горизонтальний вибраний за замовчуванням.)</a:t>
            </a:r>
          </a:p>
          <a:p>
            <a:pPr marL="36576" indent="0">
              <a:buNone/>
            </a:pPr>
            <a:endParaRPr lang="uk-UA" sz="2000" dirty="0"/>
          </a:p>
          <a:p>
            <a:pPr marL="36576" indent="0">
              <a:buNone/>
            </a:pPr>
            <a:endParaRPr lang="uk-UA" sz="2000" dirty="0" smtClean="0"/>
          </a:p>
          <a:p>
            <a:pPr marL="36576" indent="0">
              <a:buNone/>
            </a:pPr>
            <a:r>
              <a:rPr lang="uk-UA" sz="2000" dirty="0" smtClean="0"/>
              <a:t>Даний функціонал краще реалізувати перемикач у вигляді двох кнопок типу </a:t>
            </a:r>
            <a:r>
              <a:rPr lang="en-US" sz="2000" dirty="0" smtClean="0"/>
              <a:t>radio button</a:t>
            </a:r>
          </a:p>
          <a:p>
            <a:pPr marL="36576" indent="0">
              <a:buNone/>
            </a:pPr>
            <a:endParaRPr lang="en-US" sz="2000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81" y="572716"/>
            <a:ext cx="1529891" cy="552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7" t="28993" r="65250" b="62673"/>
          <a:stretch/>
        </p:blipFill>
        <p:spPr bwMode="auto">
          <a:xfrm>
            <a:off x="1729991" y="1611288"/>
            <a:ext cx="2063377" cy="104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heckboxes02" descr="Screen shot of one check box labeled Landscape  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991" y="3624064"/>
            <a:ext cx="1136316" cy="5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 rotWithShape="1">
          <a:blip r:embed="rId5"/>
          <a:srcRect l="25222" t="28571" r="65478" b="62155"/>
          <a:stretch/>
        </p:blipFill>
        <p:spPr bwMode="auto">
          <a:xfrm>
            <a:off x="1713398" y="5301208"/>
            <a:ext cx="1951464" cy="8640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30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12068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є кращим вибором?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Ні. Можна замінити все одним елементом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CheckBox.</a:t>
            </a: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 це найкраща реалізація інтерфейсу?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Ні. Цей інтерфейс можна розмістити вертикально для зручного використання.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eckboxes04" descr="Screen shot of Show and Don't show ratio buttons 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1656184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l="29981" t="29971" r="60263" b="65547"/>
          <a:stretch/>
        </p:blipFill>
        <p:spPr bwMode="auto">
          <a:xfrm>
            <a:off x="467544" y="1628800"/>
            <a:ext cx="1656184" cy="576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heckboxes12" descr="Screen shot of check boxes aligned horizontally   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4" y="2882900"/>
            <a:ext cx="5992564" cy="83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 rotWithShape="1">
          <a:blip r:embed="rId6"/>
          <a:srcRect l="29591" t="24812" r="55191" b="61654"/>
          <a:stretch/>
        </p:blipFill>
        <p:spPr bwMode="auto">
          <a:xfrm>
            <a:off x="467544" y="4293096"/>
            <a:ext cx="2980382" cy="16561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96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120680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стан у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Interminate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замовчуванням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користувач не здійсню жодних операцій.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Чи можна використати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індекатори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прогресу?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Можна, якщо вони є інтерактивними.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Чи можна використовувати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виконання операцій?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Ні. Реалізація можлива, але неочевидна.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Чи можемо ми використовувати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динамічного відображення інших елементів управління, які були вибрані в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Так. Це можливо.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Чи ми можемо використовувати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відображення інших вікон, таких як діалогові вікна?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Ні. Для цього підходять кнопки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eckboxes09" descr="Screen shot of a solid blue Read-only check box 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1872208" cy="5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heckboxes18" descr="Screen shot of four check boxes showing progress 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58628"/>
            <a:ext cx="2664296" cy="1152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5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48072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 є якісь неточності у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язках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Radio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кнопок та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Вимога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</a:t>
            </a: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активована всі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стають доступними.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Так. Група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повинна ставати активною тільки після активації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 найкраща реалізація інтерфейсу?  Так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eckboxes26" descr="Screen shot: selected button, cleared check boxes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5400600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adioButtons17" descr="Screen shot of nested radio buttons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8" y="5247828"/>
            <a:ext cx="3528764" cy="1368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4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 Як інтерфейс може бути покращений?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Розмістити кнопки горизонтально.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 це найкращий спосіб розміщення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кнопок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" indent="0" algn="r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Так.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 Чи правильно залишати поля вводу та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випадаючі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списки, які можуть редагуватися, доступними, якщо вони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язані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 кнопки.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adioButtons28" descr="Screen shot of redundant radio-button group label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2232248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25318" t="44862" r="43542" b="47368"/>
          <a:stretch/>
        </p:blipFill>
        <p:spPr bwMode="auto">
          <a:xfrm>
            <a:off x="755576" y="2492896"/>
            <a:ext cx="4608512" cy="576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RadioButtons12" descr="Screen shot of horizontal radio-button alignment  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56248"/>
            <a:ext cx="3600400" cy="35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adioButtons27" descr="Screen shot of Page range dialog box with text box  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41168"/>
            <a:ext cx="2664296" cy="18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995936" y="5281116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Текстове поле повинно активуватись після вибору елемента </a:t>
            </a:r>
            <a:r>
              <a:rPr lang="en-US" dirty="0" smtClean="0"/>
              <a:t>Radio Button.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130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Що таке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list-box, drop-down list,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Які є дві типи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-y?</a:t>
            </a:r>
          </a:p>
          <a:p>
            <a:pPr marL="3657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List-box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елемент графічного інтерфейсу користувача, який відображає </a:t>
            </a:r>
          </a:p>
          <a:p>
            <a:pPr marL="36576" indent="0">
              <a:buNone/>
            </a:pP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окручуваний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 з елементами. Дозволяє користувачу вибрати один або декілька пунктів із статичного багаторядкового списку.</a:t>
            </a:r>
          </a:p>
          <a:p>
            <a:pPr marL="36576" indent="0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rop-down list -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графічного інтерфейсу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озволяє користувачеві вибрати одне значення зі списку.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С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ombobox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графічного інтерфейсу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користувача. Поєднує в собі текстове поле та випадний список.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 Є числа від 1 до 31(дні місяця) 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drop-down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Як ми можемо вибрати 5-тий? 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Натиснути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drop-down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вибрати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із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випадаючого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списку.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числа від 1 до 31(дні місяця)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drop-down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списку. Як ми можемо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 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 між 3, 30 та 31?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Натиснути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drop-down list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вибрати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перейти в кінець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випадаючого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списку за допомогою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scroll-bar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вибрати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ічна">
  <a:themeElements>
    <a:clrScheme name="Технічна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ічна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ічн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187</TotalTime>
  <Words>632</Words>
  <Application>Microsoft Office PowerPoint</Application>
  <PresentationFormat>Екран (4:3)</PresentationFormat>
  <Paragraphs>104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0" baseType="lpstr">
      <vt:lpstr>Технічна</vt:lpstr>
      <vt:lpstr>UI tasks for Student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Roman Melnyk</dc:creator>
  <cp:lastModifiedBy>RePack by Diakov</cp:lastModifiedBy>
  <cp:revision>62</cp:revision>
  <dcterms:created xsi:type="dcterms:W3CDTF">2016-04-06T09:26:40Z</dcterms:created>
  <dcterms:modified xsi:type="dcterms:W3CDTF">2016-04-12T15:53:00Z</dcterms:modified>
</cp:coreProperties>
</file>