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597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212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723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6214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7367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3929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3324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9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088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307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525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513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729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74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434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962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990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FCB830-82C4-44A2-A0F0-3D5468537AE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E6BB3-F16D-4224-B176-9D7F9384B8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3013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Challenge #1 - web testing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Тестування простого поля для 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вводу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Імені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32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38981" y="742137"/>
            <a:ext cx="678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Тест </a:t>
            </a:r>
            <a:r>
              <a:rPr lang="en-US" sz="3200" dirty="0" smtClean="0"/>
              <a:t>#9</a:t>
            </a:r>
            <a:r>
              <a:rPr lang="uk-UA" sz="3200" dirty="0" smtClean="0"/>
              <a:t>: </a:t>
            </a:r>
          </a:p>
          <a:p>
            <a:r>
              <a:rPr lang="uk-UA" sz="2400" dirty="0" smtClean="0"/>
              <a:t>Кількість символів більша максимальної</a:t>
            </a:r>
            <a:endParaRPr lang="uk-UA" sz="2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0" y="2059977"/>
            <a:ext cx="6780953" cy="32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81" y="742137"/>
            <a:ext cx="678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Тест </a:t>
            </a:r>
            <a:r>
              <a:rPr lang="en-US" sz="3200" dirty="0" smtClean="0"/>
              <a:t>#</a:t>
            </a:r>
            <a:r>
              <a:rPr lang="uk-UA" sz="3200" dirty="0" smtClean="0"/>
              <a:t>10: </a:t>
            </a:r>
          </a:p>
          <a:p>
            <a:r>
              <a:rPr lang="uk-UA" sz="2400" dirty="0" smtClean="0"/>
              <a:t>Не </a:t>
            </a:r>
            <a:r>
              <a:rPr lang="en-US" sz="2400" dirty="0" smtClean="0"/>
              <a:t>ASCII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1" y="2235799"/>
            <a:ext cx="6780953" cy="35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81" y="742137"/>
            <a:ext cx="6749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Тест </a:t>
            </a:r>
            <a:r>
              <a:rPr lang="en-US" sz="3200" dirty="0" smtClean="0"/>
              <a:t>#</a:t>
            </a:r>
            <a:r>
              <a:rPr lang="uk-UA" sz="3200" dirty="0" smtClean="0"/>
              <a:t>11: </a:t>
            </a:r>
          </a:p>
          <a:p>
            <a:r>
              <a:rPr lang="en-US" sz="2400" dirty="0" smtClean="0"/>
              <a:t>SQL </a:t>
            </a:r>
            <a:r>
              <a:rPr lang="uk-UA" sz="2400" dirty="0" smtClean="0"/>
              <a:t>вираз</a:t>
            </a:r>
            <a:endParaRPr lang="uk-UA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1" y="2040222"/>
            <a:ext cx="6749295" cy="34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81" y="742137"/>
            <a:ext cx="6749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Тест </a:t>
            </a:r>
            <a:r>
              <a:rPr lang="en-US" sz="3200" dirty="0" smtClean="0"/>
              <a:t>#</a:t>
            </a:r>
            <a:r>
              <a:rPr lang="uk-UA" sz="3200" dirty="0" smtClean="0"/>
              <a:t>1</a:t>
            </a:r>
            <a:r>
              <a:rPr lang="en-US" sz="3200" dirty="0" smtClean="0"/>
              <a:t>2</a:t>
            </a:r>
            <a:r>
              <a:rPr lang="uk-UA" sz="3200" dirty="0" smtClean="0"/>
              <a:t>: </a:t>
            </a:r>
          </a:p>
          <a:p>
            <a:r>
              <a:rPr lang="uk-UA" sz="2400" dirty="0" smtClean="0"/>
              <a:t>Використання </a:t>
            </a:r>
            <a:r>
              <a:rPr lang="en-US" sz="2400" dirty="0" smtClean="0"/>
              <a:t>html </a:t>
            </a:r>
            <a:r>
              <a:rPr lang="uk-UA" sz="2400" dirty="0" smtClean="0"/>
              <a:t>тегів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0" y="2115877"/>
            <a:ext cx="6749295" cy="35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81" y="742137"/>
            <a:ext cx="6749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Тест </a:t>
            </a:r>
            <a:r>
              <a:rPr lang="en-US" sz="3200" dirty="0" smtClean="0"/>
              <a:t>#</a:t>
            </a:r>
            <a:r>
              <a:rPr lang="uk-UA" sz="3200" dirty="0" smtClean="0"/>
              <a:t>1</a:t>
            </a:r>
            <a:r>
              <a:rPr lang="en-US" sz="3200" dirty="0" smtClean="0"/>
              <a:t>3</a:t>
            </a:r>
            <a:r>
              <a:rPr lang="uk-UA" sz="3200" dirty="0" smtClean="0"/>
              <a:t>: </a:t>
            </a:r>
          </a:p>
          <a:p>
            <a:r>
              <a:rPr lang="uk-UA" sz="2400" dirty="0" smtClean="0"/>
              <a:t>Підглядання коду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311" y="1696244"/>
            <a:ext cx="5094905" cy="20963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81" y="1696244"/>
            <a:ext cx="5348451" cy="31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81" y="742137"/>
            <a:ext cx="6749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Тест </a:t>
            </a:r>
            <a:r>
              <a:rPr lang="en-US" sz="3200" dirty="0" smtClean="0"/>
              <a:t>#</a:t>
            </a:r>
            <a:r>
              <a:rPr lang="uk-UA" sz="3200" dirty="0" smtClean="0"/>
              <a:t>1</a:t>
            </a:r>
            <a:r>
              <a:rPr lang="en-US" sz="3200" dirty="0"/>
              <a:t>4</a:t>
            </a:r>
            <a:r>
              <a:rPr lang="uk-UA" sz="3200" dirty="0" smtClean="0"/>
              <a:t>: </a:t>
            </a:r>
          </a:p>
          <a:p>
            <a:r>
              <a:rPr lang="uk-UA" sz="2400" dirty="0" smtClean="0"/>
              <a:t>Використання </a:t>
            </a:r>
            <a:r>
              <a:rPr lang="uk-UA" sz="2400" dirty="0" err="1" smtClean="0"/>
              <a:t>скриптів</a:t>
            </a:r>
            <a:endParaRPr lang="uk-UA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1" y="2100886"/>
            <a:ext cx="4307576" cy="28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233" y="2896850"/>
            <a:ext cx="4838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8981" y="742137"/>
            <a:ext cx="6749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Тест </a:t>
            </a:r>
            <a:r>
              <a:rPr lang="en-US" sz="3200" dirty="0" smtClean="0"/>
              <a:t>#</a:t>
            </a:r>
            <a:r>
              <a:rPr lang="uk-UA" sz="3200" dirty="0" smtClean="0"/>
              <a:t>1</a:t>
            </a:r>
            <a:r>
              <a:rPr lang="en-US" sz="3200" dirty="0" smtClean="0"/>
              <a:t>5</a:t>
            </a:r>
            <a:r>
              <a:rPr lang="uk-UA" sz="3200" dirty="0" smtClean="0"/>
              <a:t>: </a:t>
            </a:r>
          </a:p>
          <a:p>
            <a:r>
              <a:rPr lang="uk-UA" sz="2400" dirty="0" smtClean="0"/>
              <a:t>Зробити користувача </a:t>
            </a:r>
            <a:r>
              <a:rPr lang="uk-UA" sz="2400" dirty="0" err="1" smtClean="0"/>
              <a:t>адміном</a:t>
            </a:r>
            <a:endParaRPr lang="uk-UA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4" y="2153899"/>
            <a:ext cx="3123353" cy="28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Результат роботи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952" y="2486781"/>
            <a:ext cx="3044321" cy="38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981" y="2103124"/>
            <a:ext cx="9625064" cy="3435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8981" y="899410"/>
            <a:ext cx="5049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</a:t>
            </a:r>
          </a:p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Вставлення цифр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1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938981" y="741585"/>
            <a:ext cx="5049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</a:p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Вставлення мінімального числа символів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1" y="2514600"/>
            <a:ext cx="568285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981" y="2436124"/>
            <a:ext cx="5438436" cy="3386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8981" y="741585"/>
            <a:ext cx="678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uk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Порожнє значення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99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981" y="2667533"/>
            <a:ext cx="5992938" cy="3058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8981" y="741585"/>
            <a:ext cx="678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4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938981" y="741585"/>
            <a:ext cx="678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#5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початку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0" y="2485868"/>
            <a:ext cx="5699671" cy="29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981" y="2671748"/>
            <a:ext cx="5731642" cy="33100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8981" y="741585"/>
            <a:ext cx="678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Тест </a:t>
            </a:r>
            <a:r>
              <a:rPr lang="en-US" sz="3200" dirty="0" smtClean="0"/>
              <a:t>#</a:t>
            </a:r>
            <a:r>
              <a:rPr lang="uk-UA" sz="3200" dirty="0" smtClean="0"/>
              <a:t>6: </a:t>
            </a:r>
          </a:p>
          <a:p>
            <a:r>
              <a:rPr lang="en-US" sz="2400" dirty="0" smtClean="0"/>
              <a:t>Space </a:t>
            </a:r>
            <a:r>
              <a:rPr lang="uk-UA" sz="2400" dirty="0" smtClean="0"/>
              <a:t>посередині</a:t>
            </a:r>
            <a:r>
              <a:rPr lang="en-US" sz="2400" dirty="0" smtClean="0"/>
              <a:t> </a:t>
            </a:r>
            <a:r>
              <a:rPr lang="uk-UA" sz="2400" dirty="0" smtClean="0"/>
              <a:t>та типове значення поле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8434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38981" y="741585"/>
            <a:ext cx="678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Тест </a:t>
            </a:r>
            <a:r>
              <a:rPr lang="en-US" sz="3200" dirty="0" smtClean="0"/>
              <a:t>#</a:t>
            </a:r>
            <a:r>
              <a:rPr lang="uk-UA" sz="3200" dirty="0"/>
              <a:t>7</a:t>
            </a:r>
            <a:r>
              <a:rPr lang="uk-UA" sz="3200" dirty="0" smtClean="0"/>
              <a:t>: </a:t>
            </a:r>
          </a:p>
          <a:p>
            <a:r>
              <a:rPr lang="en-US" sz="2400" dirty="0" smtClean="0"/>
              <a:t>Space </a:t>
            </a:r>
            <a:r>
              <a:rPr lang="uk-UA" sz="2400" dirty="0" smtClean="0"/>
              <a:t>вкінці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1" y="2525373"/>
            <a:ext cx="5873988" cy="30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81" y="742137"/>
            <a:ext cx="678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Тест </a:t>
            </a:r>
            <a:r>
              <a:rPr lang="en-US" sz="3200" dirty="0" smtClean="0"/>
              <a:t>#8</a:t>
            </a:r>
            <a:r>
              <a:rPr lang="uk-UA" sz="3200" dirty="0" smtClean="0"/>
              <a:t>: </a:t>
            </a:r>
          </a:p>
          <a:p>
            <a:r>
              <a:rPr lang="uk-UA" sz="2400" dirty="0" smtClean="0"/>
              <a:t>Максимальне значення поля (30 символів)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1" y="2198404"/>
            <a:ext cx="5918058" cy="30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TM03457452[[fn=Небо]]</Template>
  <TotalTime>1238</TotalTime>
  <Words>124</Words>
  <Application>Microsoft Office PowerPoint</Application>
  <PresentationFormat>Широкий екран</PresentationFormat>
  <Paragraphs>33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Небеса</vt:lpstr>
      <vt:lpstr>Testing Challenge #1 - web testing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Результат роботи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Challenge #1 - web testing</dc:title>
  <dc:creator>Андрій Цап</dc:creator>
  <cp:lastModifiedBy>Андрій Цап</cp:lastModifiedBy>
  <cp:revision>9</cp:revision>
  <dcterms:created xsi:type="dcterms:W3CDTF">2016-03-08T22:09:25Z</dcterms:created>
  <dcterms:modified xsi:type="dcterms:W3CDTF">2016-03-09T18:31:58Z</dcterms:modified>
</cp:coreProperties>
</file>