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1196752"/>
            <a:ext cx="7175351" cy="1793167"/>
          </a:xfrm>
        </p:spPr>
        <p:txBody>
          <a:bodyPr/>
          <a:lstStyle/>
          <a:p>
            <a:r>
              <a:rPr lang="uk-UA" dirty="0" err="1" smtClean="0"/>
              <a:t>Мокапи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611560" y="4509120"/>
            <a:ext cx="7854696" cy="1752600"/>
          </a:xfrm>
        </p:spPr>
        <p:txBody>
          <a:bodyPr/>
          <a:lstStyle/>
          <a:p>
            <a:pPr algn="r"/>
            <a:r>
              <a:rPr lang="uk-UA" dirty="0"/>
              <a:t>Виконав студент</a:t>
            </a:r>
          </a:p>
          <a:p>
            <a:pPr algn="r"/>
            <a:r>
              <a:rPr lang="uk-UA" dirty="0"/>
              <a:t>Групи Піт-15-3</a:t>
            </a:r>
          </a:p>
          <a:p>
            <a:pPr algn="r"/>
            <a:r>
              <a:rPr lang="uk-UA" dirty="0" smtClean="0"/>
              <a:t>Цап Андрій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0770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2304256"/>
          </a:xfrm>
        </p:spPr>
        <p:txBody>
          <a:bodyPr>
            <a:normAutofit/>
          </a:bodyPr>
          <a:lstStyle/>
          <a:p>
            <a:pPr lvl="0"/>
            <a:r>
              <a:rPr lang="uk-UA" dirty="0"/>
              <a:t>Кнопка </a:t>
            </a:r>
            <a:r>
              <a:rPr lang="ru-RU" dirty="0"/>
              <a:t>“</a:t>
            </a:r>
            <a:r>
              <a:rPr lang="uk-UA" dirty="0"/>
              <a:t>Зберегти</a:t>
            </a:r>
            <a:r>
              <a:rPr lang="ru-RU" dirty="0"/>
              <a:t>”</a:t>
            </a:r>
            <a:r>
              <a:rPr lang="uk-UA" dirty="0"/>
              <a:t> якщо поле тексту коментаря не є порожнім, то текст коментаря передається на перевірку спочатку </a:t>
            </a:r>
            <a:r>
              <a:rPr lang="uk-UA" dirty="0" err="1"/>
              <a:t>парсеру</a:t>
            </a:r>
            <a:r>
              <a:rPr lang="uk-UA" dirty="0"/>
              <a:t>, потім ботові (якщо там знайдено якісь ключові слова), після чого повернене </a:t>
            </a:r>
            <a:r>
              <a:rPr lang="uk-UA" dirty="0" err="1"/>
              <a:t>парсером</a:t>
            </a:r>
            <a:r>
              <a:rPr lang="uk-UA" dirty="0"/>
              <a:t> повідомлення </a:t>
            </a:r>
            <a:r>
              <a:rPr lang="uk-UA" dirty="0" err="1"/>
              <a:t>відобразитьсяв</a:t>
            </a:r>
            <a:r>
              <a:rPr lang="uk-UA" dirty="0"/>
              <a:t> списку коментарів.</a:t>
            </a:r>
          </a:p>
          <a:p>
            <a:endParaRPr lang="uk-UA" dirty="0"/>
          </a:p>
        </p:txBody>
      </p:sp>
      <p:pic>
        <p:nvPicPr>
          <p:cNvPr id="7170" name="Picture 2" descr="http://www.wikihow.com/images/e/e4/Submit-IDP-Hours-Online-Step-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723" y="2564904"/>
            <a:ext cx="4711265" cy="31291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733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3816424"/>
          </a:xfrm>
        </p:spPr>
        <p:txBody>
          <a:bodyPr>
            <a:no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Value: </a:t>
            </a:r>
            <a:r>
              <a:rPr lang="uk-UA" dirty="0"/>
              <a:t>Я, як користувач, повинен мати можливість добавляти нові коментарі. Ця функція є необхідною так, як інакше стек коментарів буде застарівати.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 </a:t>
            </a:r>
            <a:r>
              <a:rPr lang="uk-UA" dirty="0"/>
              <a:t>Сторінка «Додавання коментаря», повинна містити наступні елементи:</a:t>
            </a:r>
          </a:p>
          <a:p>
            <a:pPr lvl="0"/>
            <a:r>
              <a:rPr lang="uk-UA" dirty="0"/>
              <a:t>текстове поле «Текст коментаря» (основний зміст коментаря);</a:t>
            </a:r>
          </a:p>
          <a:p>
            <a:pPr lvl="0"/>
            <a:r>
              <a:rPr lang="uk-UA" dirty="0"/>
              <a:t>кнопки  «Зберегти» і «скасувати».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46363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16832"/>
            <a:ext cx="481965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67744" y="548680"/>
            <a:ext cx="481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Прототип вікна додавання нового користувача (</a:t>
            </a:r>
            <a:r>
              <a:rPr lang="en-US" dirty="0" err="1" smtClean="0"/>
              <a:t>desctop</a:t>
            </a:r>
            <a:r>
              <a:rPr lang="uk-UA" dirty="0" smtClean="0"/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68602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4092" y="692696"/>
            <a:ext cx="4615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Прототип вікна додавання нового коментаря</a:t>
            </a:r>
            <a:endParaRPr lang="en-US" dirty="0" smtClean="0"/>
          </a:p>
          <a:p>
            <a:pPr algn="ctr"/>
            <a:r>
              <a:rPr lang="uk-UA" dirty="0" smtClean="0"/>
              <a:t>(</a:t>
            </a:r>
            <a:r>
              <a:rPr lang="en-US" dirty="0" smtClean="0"/>
              <a:t>mobile</a:t>
            </a:r>
            <a:r>
              <a:rPr lang="uk-UA" dirty="0" smtClean="0"/>
              <a:t>)</a:t>
            </a:r>
            <a:endParaRPr lang="uk-UA" dirty="0"/>
          </a:p>
        </p:txBody>
      </p:sp>
      <p:pic>
        <p:nvPicPr>
          <p:cNvPr id="2051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49" y="1700808"/>
            <a:ext cx="27051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522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2204864"/>
            <a:ext cx="8784976" cy="1512168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b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/>
              <a:t>Текстове поле «Текст коментаря» довжиною до 50 символів будь-якого регістру, не має бути пустим, повинне</a:t>
            </a:r>
            <a:r>
              <a:rPr lang="ru-RU" dirty="0"/>
              <a:t>:</a:t>
            </a:r>
            <a:endParaRPr lang="uk-UA" dirty="0"/>
          </a:p>
          <a:p>
            <a:pPr marL="0" indent="0">
              <a:spcBef>
                <a:spcPts val="0"/>
              </a:spcBef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207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1512168"/>
          </a:xfrm>
        </p:spPr>
        <p:txBody>
          <a:bodyPr/>
          <a:lstStyle/>
          <a:p>
            <a:pPr marL="274320" lvl="1" indent="-274320"/>
            <a:r>
              <a:rPr lang="uk-UA" dirty="0" smtClean="0"/>
              <a:t>Не допускати </a:t>
            </a:r>
            <a:r>
              <a:rPr lang="en-US" dirty="0" err="1" smtClean="0"/>
              <a:t>sql</a:t>
            </a:r>
            <a:r>
              <a:rPr lang="en-US" dirty="0" smtClean="0"/>
              <a:t> inject</a:t>
            </a:r>
            <a:r>
              <a:rPr lang="uk-UA" dirty="0" smtClean="0"/>
              <a:t> та </a:t>
            </a:r>
            <a:r>
              <a:rPr lang="uk-UA" dirty="0" err="1" smtClean="0"/>
              <a:t>js</a:t>
            </a:r>
            <a:r>
              <a:rPr lang="uk-UA" dirty="0" smtClean="0"/>
              <a:t> </a:t>
            </a:r>
            <a:r>
              <a:rPr lang="uk-UA" dirty="0" err="1" smtClean="0"/>
              <a:t>inject</a:t>
            </a:r>
            <a:r>
              <a:rPr lang="uk-UA" dirty="0" smtClean="0"/>
              <a:t>, тобто повинно бути реалізоване екранування.</a:t>
            </a:r>
            <a:endParaRPr lang="uk-UA" sz="1800" dirty="0" smtClean="0"/>
          </a:p>
          <a:p>
            <a:endParaRPr lang="uk-UA" dirty="0"/>
          </a:p>
        </p:txBody>
      </p:sp>
      <p:pic>
        <p:nvPicPr>
          <p:cNvPr id="3078" name="Picture 6" descr="http://datascience.la/wp-content/uploads/2015/01/sql-injection-630x3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6000750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9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39552" y="1988839"/>
            <a:ext cx="3672408" cy="3220591"/>
          </a:xfrm>
        </p:spPr>
        <p:txBody>
          <a:bodyPr>
            <a:normAutofit/>
          </a:bodyPr>
          <a:lstStyle/>
          <a:p>
            <a:r>
              <a:rPr lang="uk-UA" dirty="0"/>
              <a:t>Також поле для вводу повинне мати буфер, тобто при натисканні комбінації клавіш </a:t>
            </a:r>
            <a:r>
              <a:rPr lang="en-US" dirty="0"/>
              <a:t>Ctrl</a:t>
            </a:r>
            <a:r>
              <a:rPr lang="uk-UA" dirty="0"/>
              <a:t>+</a:t>
            </a:r>
            <a:r>
              <a:rPr lang="en-US" dirty="0"/>
              <a:t>z</a:t>
            </a:r>
            <a:r>
              <a:rPr lang="uk-UA" dirty="0"/>
              <a:t> набрані раніше символи повинні відкатуватись.</a:t>
            </a:r>
          </a:p>
        </p:txBody>
      </p:sp>
      <p:pic>
        <p:nvPicPr>
          <p:cNvPr id="4098" name="Picture 2" descr="https://campzzz.files.wordpress.com/2015/11/ctrl-z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32856"/>
            <a:ext cx="3076575" cy="30765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480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2548880"/>
          </a:xfrm>
        </p:spPr>
        <p:txBody>
          <a:bodyPr>
            <a:normAutofit/>
          </a:bodyPr>
          <a:lstStyle/>
          <a:p>
            <a:r>
              <a:rPr lang="uk-UA" dirty="0"/>
              <a:t>Також можна реалізувати простий </a:t>
            </a:r>
            <a:r>
              <a:rPr lang="uk-UA" dirty="0" err="1"/>
              <a:t>парсер</a:t>
            </a:r>
            <a:r>
              <a:rPr lang="uk-UA" dirty="0"/>
              <a:t> повідомлень, тобто при записі математичного виразу як </a:t>
            </a:r>
            <a:r>
              <a:rPr lang="en-US" dirty="0"/>
              <a:t>Math</a:t>
            </a:r>
            <a:r>
              <a:rPr lang="ru-RU" dirty="0"/>
              <a:t>(“</a:t>
            </a:r>
            <a:r>
              <a:rPr lang="ru-RU" dirty="0" err="1"/>
              <a:t>вираз</a:t>
            </a:r>
            <a:r>
              <a:rPr lang="ru-RU" dirty="0"/>
              <a:t>”) </a:t>
            </a:r>
            <a:r>
              <a:rPr lang="ru-RU" dirty="0" err="1"/>
              <a:t>відображався</a:t>
            </a:r>
            <a:r>
              <a:rPr lang="ru-RU" dirty="0"/>
              <a:t> результат </a:t>
            </a:r>
            <a:r>
              <a:rPr lang="ru-RU" dirty="0" err="1"/>
              <a:t>цього</a:t>
            </a:r>
            <a:r>
              <a:rPr lang="ru-RU" dirty="0"/>
              <a:t> самого </a:t>
            </a:r>
            <a:r>
              <a:rPr lang="ru-RU" dirty="0" err="1"/>
              <a:t>виразу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спроба</a:t>
            </a:r>
            <a:r>
              <a:rPr lang="ru-RU" dirty="0"/>
              <a:t> </a:t>
            </a:r>
            <a:r>
              <a:rPr lang="ru-RU" dirty="0" err="1"/>
              <a:t>обчислити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самий</a:t>
            </a:r>
            <a:r>
              <a:rPr lang="ru-RU" dirty="0"/>
              <a:t> </a:t>
            </a:r>
            <a:r>
              <a:rPr lang="ru-RU" dirty="0" err="1"/>
              <a:t>вираз</a:t>
            </a:r>
            <a:r>
              <a:rPr lang="ru-RU" dirty="0"/>
              <a:t> </a:t>
            </a:r>
            <a:r>
              <a:rPr lang="ru-RU" dirty="0" err="1"/>
              <a:t>викликатиме</a:t>
            </a:r>
            <a:r>
              <a:rPr lang="ru-RU" dirty="0"/>
              <a:t> </a:t>
            </a:r>
            <a:r>
              <a:rPr lang="ru-RU" dirty="0" err="1"/>
              <a:t>помилку</a:t>
            </a:r>
            <a:r>
              <a:rPr lang="ru-RU" dirty="0"/>
              <a:t>, то </a:t>
            </a:r>
            <a:r>
              <a:rPr lang="ru-RU" dirty="0" err="1"/>
              <a:t>виводити</a:t>
            </a:r>
            <a:r>
              <a:rPr lang="ru-RU" dirty="0"/>
              <a:t> текст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виразу</a:t>
            </a:r>
            <a:r>
              <a:rPr lang="ru-RU" dirty="0"/>
              <a:t> без </a:t>
            </a:r>
            <a:r>
              <a:rPr lang="ru-RU" dirty="0" err="1"/>
              <a:t>ключового</a:t>
            </a:r>
            <a:r>
              <a:rPr lang="ru-RU" dirty="0"/>
              <a:t> слова </a:t>
            </a:r>
            <a:r>
              <a:rPr lang="en-US" dirty="0"/>
              <a:t>Math</a:t>
            </a:r>
            <a:r>
              <a:rPr lang="ru-RU" dirty="0"/>
              <a:t>().</a:t>
            </a:r>
            <a:endParaRPr lang="uk-UA" dirty="0"/>
          </a:p>
        </p:txBody>
      </p:sp>
      <p:pic>
        <p:nvPicPr>
          <p:cNvPr id="5126" name="Picture 6" descr="http://www.freeimageslive.co.uk/files/images003/mat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08920"/>
            <a:ext cx="4608512" cy="329179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355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95536" y="2420888"/>
            <a:ext cx="3888432" cy="3240360"/>
          </a:xfrm>
        </p:spPr>
        <p:txBody>
          <a:bodyPr/>
          <a:lstStyle/>
          <a:p>
            <a:pPr marL="274320" lvl="1" indent="-274320"/>
            <a:r>
              <a:rPr lang="uk-UA" dirty="0"/>
              <a:t>Також повинен бути написаний бот, який при додаванні коментаря типу </a:t>
            </a:r>
            <a:r>
              <a:rPr lang="ru-RU" dirty="0"/>
              <a:t>“</a:t>
            </a:r>
            <a:r>
              <a:rPr lang="en-US" dirty="0"/>
              <a:t>What is</a:t>
            </a:r>
            <a:r>
              <a:rPr lang="ru-RU" dirty="0"/>
              <a:t> ….</a:t>
            </a:r>
            <a:r>
              <a:rPr lang="uk-UA" dirty="0"/>
              <a:t>?</a:t>
            </a:r>
            <a:r>
              <a:rPr lang="ru-RU" dirty="0"/>
              <a:t>” </a:t>
            </a:r>
            <a:r>
              <a:rPr lang="ru-RU" dirty="0" err="1"/>
              <a:t>додаватиме</a:t>
            </a:r>
            <a:r>
              <a:rPr lang="ru-RU" dirty="0"/>
              <a:t> </a:t>
            </a:r>
            <a:r>
              <a:rPr lang="ru-RU" dirty="0" err="1"/>
              <a:t>коментар</a:t>
            </a:r>
            <a:r>
              <a:rPr lang="ru-RU" dirty="0"/>
              <a:t> з </a:t>
            </a:r>
            <a:r>
              <a:rPr lang="ru-RU" dirty="0" err="1"/>
              <a:t>посиланням</a:t>
            </a:r>
            <a:r>
              <a:rPr lang="ru-RU" dirty="0"/>
              <a:t> на </a:t>
            </a:r>
            <a:r>
              <a:rPr lang="ru-RU" dirty="0" err="1"/>
              <a:t>вікіпедію</a:t>
            </a:r>
            <a:r>
              <a:rPr lang="ru-RU" dirty="0"/>
              <a:t>,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чиїсь</a:t>
            </a:r>
            <a:r>
              <a:rPr lang="ru-RU" dirty="0"/>
              <a:t> там </a:t>
            </a:r>
            <a:r>
              <a:rPr lang="ru-RU" dirty="0" err="1"/>
              <a:t>коментарі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почищено, </a:t>
            </a:r>
            <a:r>
              <a:rPr lang="ru-RU" dirty="0" err="1"/>
              <a:t>чи</a:t>
            </a:r>
            <a:r>
              <a:rPr lang="ru-RU" dirty="0"/>
              <a:t> там </a:t>
            </a:r>
            <a:r>
              <a:rPr lang="ru-RU" dirty="0" err="1"/>
              <a:t>забанено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за </a:t>
            </a:r>
            <a:r>
              <a:rPr lang="ru-RU" dirty="0" err="1"/>
              <a:t>флуд</a:t>
            </a:r>
            <a:r>
              <a:rPr lang="ru-RU" dirty="0"/>
              <a:t>,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непристойні</a:t>
            </a:r>
            <a:r>
              <a:rPr lang="ru-RU" dirty="0"/>
              <a:t> </a:t>
            </a:r>
            <a:r>
              <a:rPr lang="ru-RU" dirty="0" err="1"/>
              <a:t>висловлювання</a:t>
            </a:r>
            <a:r>
              <a:rPr lang="ru-RU" dirty="0"/>
              <a:t> додавав </a:t>
            </a:r>
            <a:r>
              <a:rPr lang="ru-RU" dirty="0" err="1"/>
              <a:t>відповідний</a:t>
            </a:r>
            <a:r>
              <a:rPr lang="ru-RU" dirty="0"/>
              <a:t> </a:t>
            </a:r>
            <a:r>
              <a:rPr lang="ru-RU" dirty="0" err="1"/>
              <a:t>коментар</a:t>
            </a:r>
            <a:r>
              <a:rPr lang="ru-RU" dirty="0"/>
              <a:t>.</a:t>
            </a:r>
            <a:endParaRPr lang="uk-UA" sz="1800" dirty="0"/>
          </a:p>
          <a:p>
            <a:endParaRPr lang="uk-UA" dirty="0"/>
          </a:p>
        </p:txBody>
      </p:sp>
      <p:pic>
        <p:nvPicPr>
          <p:cNvPr id="6146" name="Picture 2" descr="http://cdn.wccftech.com/wp-content/uploads/2016/03/aco_b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32656"/>
            <a:ext cx="3295650" cy="329565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816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олома">
  <a:themeElements>
    <a:clrScheme name="Солома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Пересічна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ома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173</TotalTime>
  <Words>218</Words>
  <Application>Microsoft Office PowerPoint</Application>
  <PresentationFormat>Екран (4:3)</PresentationFormat>
  <Paragraphs>18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Tw Cen MT</vt:lpstr>
      <vt:lpstr>Солома</vt:lpstr>
      <vt:lpstr>Мокапи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Roman Melnyk</dc:creator>
  <cp:lastModifiedBy>Цап Андрій</cp:lastModifiedBy>
  <cp:revision>25</cp:revision>
  <dcterms:created xsi:type="dcterms:W3CDTF">2016-03-22T17:41:30Z</dcterms:created>
  <dcterms:modified xsi:type="dcterms:W3CDTF">2016-04-27T08:54:53Z</dcterms:modified>
</cp:coreProperties>
</file>