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5" r:id="rId4"/>
    <p:sldId id="264" r:id="rId5"/>
    <p:sldId id="262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121"/>
    <a:srgbClr val="FEF160"/>
    <a:srgbClr val="F73520"/>
    <a:srgbClr val="F2E7E2"/>
    <a:srgbClr val="F1DCD9"/>
    <a:srgbClr val="E77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F1E1-1442-4238-A5F2-4F235DF80274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DB6CE-7613-48D3-A13C-CE540173D89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Have fun!</a:t>
            </a:r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DB6CE-7613-48D3-A13C-CE540173D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0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3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2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45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73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7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00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87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0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1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14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7FD3-75E2-4030-94E0-EE8C5A7C3C93}" type="datetimeFigureOut">
              <a:rPr lang="uk-UA" smtClean="0"/>
              <a:t>20.03.16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010-B29E-4E76-B6A0-C715C9E59E5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7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9920" y="1249679"/>
            <a:ext cx="9144000" cy="1132523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Тестування качечки для ванни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840" y="5786438"/>
            <a:ext cx="11135360" cy="107156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uk-UA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Лабораторна робота № 1</a:t>
            </a:r>
          </a:p>
          <a:p>
            <a:pPr>
              <a:lnSpc>
                <a:spcPct val="100000"/>
              </a:lnSpc>
            </a:pPr>
            <a:r>
              <a:rPr lang="uk-UA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З дисципліни:  Якість програмного забезпечення та тестування</a:t>
            </a:r>
            <a:endParaRPr lang="uk-UA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0226" y="499587"/>
            <a:ext cx="42418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Розмір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614" y="2262565"/>
            <a:ext cx="4241800" cy="3990558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Качечка зручно сидить в руці,</a:t>
            </a:r>
          </a:p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Легко поміщається на поличці, </a:t>
            </a:r>
          </a:p>
          <a:p>
            <a:r>
              <a:rPr lang="uk-UA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Н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е займає особистий простір користувача ванни,</a:t>
            </a:r>
          </a:p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 зовнішньому вигляді качечки не виражена диспропорція.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6918960" y="2540961"/>
            <a:ext cx="3241040" cy="203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918960" y="5394960"/>
            <a:ext cx="3241040" cy="2032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5629774" y="958177"/>
            <a:ext cx="5098" cy="333950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8524240" y="958177"/>
            <a:ext cx="15240" cy="3701691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327140" y="1690688"/>
            <a:ext cx="0" cy="1662112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599680" y="1690688"/>
            <a:ext cx="0" cy="1326832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9946640" y="2519680"/>
            <a:ext cx="20320" cy="289560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arrow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9037320" y="2924294"/>
            <a:ext cx="5080" cy="44882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arrow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7909560" y="2912348"/>
            <a:ext cx="1229360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924800" y="3373120"/>
            <a:ext cx="1229360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327140" y="1825625"/>
            <a:ext cx="1272540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arrow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5618480" y="1162369"/>
            <a:ext cx="2921000" cy="25359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arrow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2353" y="1516162"/>
            <a:ext cx="4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®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42815" y="2965637"/>
            <a:ext cx="4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∂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99743" y="3732628"/>
            <a:ext cx="4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h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6828654" y="806053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ℓ</a:t>
            </a:r>
            <a:endParaRPr lang="uk-UA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9154160" y="474667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∆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8341360" y="4746674"/>
            <a:ext cx="786215" cy="14641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oval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7232769" y="2135089"/>
            <a:ext cx="1728351" cy="723971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oval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endCxn id="69" idx="3"/>
          </p:cNvCxnSpPr>
          <p:nvPr/>
        </p:nvCxnSpPr>
        <p:spPr>
          <a:xfrm flipH="1" flipV="1">
            <a:off x="5392368" y="3604120"/>
            <a:ext cx="363695" cy="353418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  <a:alpha val="72000"/>
              </a:schemeClr>
            </a:solidFill>
            <a:headEnd type="oval" w="lg" len="lg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8941779" y="1893233"/>
            <a:ext cx="455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µ</a:t>
            </a:r>
            <a:endParaRPr lang="uk-UA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066638" y="341945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α</a:t>
            </a:r>
            <a:endParaRPr lang="uk-UA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831850" y="505143"/>
            <a:ext cx="9978390" cy="58854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40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Матеріал</a:t>
            </a:r>
          </a:p>
          <a:p>
            <a:pPr>
              <a:lnSpc>
                <a:spcPct val="100000"/>
              </a:lnSpc>
            </a:pPr>
            <a:endParaRPr lang="uk-UA" sz="20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>
              <a:lnSpc>
                <a:spcPct val="100000"/>
              </a:lnSpc>
            </a:pPr>
            <a:r>
              <a:rPr lang="uk-UA" sz="20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Качечка для ванни виготовлена з гуми, яка є гідрофобним матеріалом, що гарантує збереження зовнішнього вигляду та характеристик при довготривалому використанні в умовах підвищеної вологості.</a:t>
            </a:r>
          </a:p>
          <a:p>
            <a:pPr>
              <a:lnSpc>
                <a:spcPct val="100000"/>
              </a:lnSpc>
            </a:pPr>
            <a:r>
              <a:rPr lang="uk-UA" sz="20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Всередині качечка порожниста , що дозволяє їй утримуватись на поверхні води.</a:t>
            </a:r>
          </a:p>
          <a:p>
            <a:pPr>
              <a:lnSpc>
                <a:spcPct val="100000"/>
              </a:lnSpc>
            </a:pPr>
            <a:r>
              <a:rPr lang="uk-UA" sz="20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На гумову основу нанесено пластичну фарбу, яка відрізняється високою зносостійкістю, що відкриває можливості активного використання не хвилюючись про ознаки старіння качечки.</a:t>
            </a:r>
          </a:p>
          <a:p>
            <a:pPr>
              <a:lnSpc>
                <a:spcPct val="100000"/>
              </a:lnSpc>
            </a:pPr>
            <a:r>
              <a:rPr lang="uk-UA" sz="20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Безпечність використаних матеріалів, як і  екологічність технологічних процесів за якими  виготовлено качечку </a:t>
            </a:r>
            <a:r>
              <a:rPr lang="uk-UA" sz="200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є сумнівною. </a:t>
            </a:r>
            <a:endParaRPr lang="uk-UA" sz="2000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8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800" cy="1325563"/>
          </a:xfrm>
        </p:spPr>
        <p:txBody>
          <a:bodyPr/>
          <a:lstStyle/>
          <a:p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Колір</a:t>
            </a:r>
            <a:endParaRPr lang="uk-UA" dirty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398" y="1802130"/>
            <a:ext cx="4241800" cy="4351338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Виготовлена в яскравих тонах качечка допомагає зняти стрес та запобігає </a:t>
            </a:r>
            <a:r>
              <a:rPr lang="uk-UA" sz="2400" dirty="0" err="1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депрессії</a:t>
            </a:r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.</a:t>
            </a:r>
          </a:p>
          <a:p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Кольорова гамма така як і у справжніх каченят.</a:t>
            </a:r>
          </a:p>
          <a:p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Качечка легко помітна в умовах недостатнього освітлення.</a:t>
            </a:r>
          </a:p>
          <a:p>
            <a:endParaRPr lang="uk-UA" sz="2400" dirty="0" smtClean="0">
              <a:latin typeface="Segoe Script" panose="020B0504020000000003" pitchFamily="34" charset="0"/>
            </a:endParaRPr>
          </a:p>
          <a:p>
            <a:endParaRPr lang="uk-UA" sz="2400" dirty="0">
              <a:latin typeface="Segoe Script" panose="020B0504020000000003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066638" y="341945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Segoe Script" panose="020B0504020000000003" pitchFamily="34" charset="0"/>
              </a:rPr>
              <a:t>α</a:t>
            </a:r>
            <a:endParaRPr lang="uk-UA" dirty="0"/>
          </a:p>
        </p:txBody>
      </p:sp>
      <p:sp>
        <p:nvSpPr>
          <p:cNvPr id="9" name="Выноска 2 8"/>
          <p:cNvSpPr/>
          <p:nvPr/>
        </p:nvSpPr>
        <p:spPr>
          <a:xfrm>
            <a:off x="8503920" y="2540000"/>
            <a:ext cx="640080" cy="617112"/>
          </a:xfrm>
          <a:prstGeom prst="borderCallout2">
            <a:avLst>
              <a:gd name="adj1" fmla="val 45996"/>
              <a:gd name="adj2" fmla="val 5244"/>
              <a:gd name="adj3" fmla="val 45093"/>
              <a:gd name="adj4" fmla="val -43651"/>
              <a:gd name="adj5" fmla="val 100976"/>
              <a:gd name="adj6" fmla="val -118095"/>
            </a:avLst>
          </a:prstGeom>
          <a:solidFill>
            <a:srgbClr val="F73520"/>
          </a:solidFill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Выноска 2 31"/>
          <p:cNvSpPr/>
          <p:nvPr/>
        </p:nvSpPr>
        <p:spPr>
          <a:xfrm>
            <a:off x="8183880" y="1760909"/>
            <a:ext cx="640080" cy="617112"/>
          </a:xfrm>
          <a:prstGeom prst="borderCallout2">
            <a:avLst>
              <a:gd name="adj1" fmla="val 45996"/>
              <a:gd name="adj2" fmla="val 5244"/>
              <a:gd name="adj3" fmla="val 45093"/>
              <a:gd name="adj4" fmla="val -43651"/>
              <a:gd name="adj5" fmla="val 176709"/>
              <a:gd name="adj6" fmla="val -153016"/>
            </a:avLst>
          </a:prstGeom>
          <a:solidFill>
            <a:srgbClr val="F2E7E2"/>
          </a:solidFill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Выноска 2 33"/>
          <p:cNvSpPr/>
          <p:nvPr/>
        </p:nvSpPr>
        <p:spPr>
          <a:xfrm>
            <a:off x="6471920" y="1517069"/>
            <a:ext cx="640080" cy="617112"/>
          </a:xfrm>
          <a:prstGeom prst="borderCallout2">
            <a:avLst>
              <a:gd name="adj1" fmla="val 45996"/>
              <a:gd name="adj2" fmla="val 5244"/>
              <a:gd name="adj3" fmla="val 45093"/>
              <a:gd name="adj4" fmla="val -43651"/>
              <a:gd name="adj5" fmla="val 430251"/>
              <a:gd name="adj6" fmla="val -91111"/>
            </a:avLst>
          </a:prstGeom>
          <a:solidFill>
            <a:srgbClr val="EEB121"/>
          </a:solidFill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oval" w="lg" len="lg"/>
          </a:ln>
          <a:effectLst>
            <a:glow rad="228600">
              <a:schemeClr val="accent3">
                <a:lumMod val="60000"/>
                <a:lumOff val="40000"/>
                <a:alpha val="2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Выноска 2 35"/>
          <p:cNvSpPr/>
          <p:nvPr/>
        </p:nvSpPr>
        <p:spPr>
          <a:xfrm>
            <a:off x="9428480" y="3788786"/>
            <a:ext cx="640080" cy="617112"/>
          </a:xfrm>
          <a:prstGeom prst="borderCallout2">
            <a:avLst>
              <a:gd name="adj1" fmla="val 45996"/>
              <a:gd name="adj2" fmla="val 5244"/>
              <a:gd name="adj3" fmla="val 45093"/>
              <a:gd name="adj4" fmla="val -43651"/>
              <a:gd name="adj5" fmla="val 68048"/>
              <a:gd name="adj6" fmla="val -192699"/>
            </a:avLst>
          </a:prstGeom>
          <a:solidFill>
            <a:srgbClr val="FEF160"/>
          </a:solidFill>
          <a:ln w="15875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49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5520" y="-1173162"/>
            <a:ext cx="11135360" cy="10715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3600" b="1" dirty="0" smtClean="0">
                <a:solidFill>
                  <a:schemeClr val="bg1"/>
                </a:solidFill>
                <a:latin typeface="Segoe Script" panose="020B0504020000000003" pitchFamily="34" charset="0"/>
              </a:rPr>
              <a:t>Тест</a:t>
            </a:r>
            <a:endParaRPr lang="uk-UA" sz="36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93993" y="314815"/>
            <a:ext cx="55980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 ході лабораторної роботи </a:t>
            </a:r>
            <a:endParaRPr lang="uk-UA" sz="24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була протестована </a:t>
            </a: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качечка для </a:t>
            </a:r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ванни </a:t>
            </a:r>
            <a:endParaRPr lang="uk-UA" sz="24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і </a:t>
            </a:r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можна зробити висновок, </a:t>
            </a:r>
            <a:endParaRPr lang="uk-UA" sz="24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що </a:t>
            </a:r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вона цілком відповідає </a:t>
            </a:r>
            <a:endParaRPr lang="uk-UA" sz="24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поставленим </a:t>
            </a:r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до неї вимогам, </a:t>
            </a:r>
            <a:endParaRPr lang="uk-UA" sz="2400" dirty="0" smtClean="0">
              <a:solidFill>
                <a:schemeClr val="accent3">
                  <a:lumMod val="75000"/>
                </a:schemeClr>
              </a:solidFill>
              <a:latin typeface="Segoe Script" panose="020B0504020000000003" pitchFamily="34" charset="0"/>
            </a:endParaRPr>
          </a:p>
          <a:p>
            <a:pPr algn="r"/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а </a:t>
            </a:r>
            <a:r>
              <a:rPr lang="uk-UA" sz="2400" dirty="0">
                <a:solidFill>
                  <a:schemeClr val="accent3">
                    <a:lumMod val="75000"/>
                  </a:schemeClr>
                </a:solidFill>
                <a:latin typeface="Segoe Script" panose="020B0504020000000003" pitchFamily="34" charset="0"/>
              </a:rPr>
              <a:t>також покращує настрій…</a:t>
            </a:r>
          </a:p>
        </p:txBody>
      </p:sp>
    </p:spTree>
    <p:extLst>
      <p:ext uri="{BB962C8B-B14F-4D97-AF65-F5344CB8AC3E}">
        <p14:creationId xmlns:p14="http://schemas.microsoft.com/office/powerpoint/2010/main" val="18456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194</Words>
  <Application>Microsoft Office PowerPoint</Application>
  <PresentationFormat>Широкий екран</PresentationFormat>
  <Paragraphs>36</Paragraphs>
  <Slides>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Script</vt:lpstr>
      <vt:lpstr>Тема Office</vt:lpstr>
      <vt:lpstr>Тестування качечки для ванни</vt:lpstr>
      <vt:lpstr>Розмір</vt:lpstr>
      <vt:lpstr>Презентація PowerPoint</vt:lpstr>
      <vt:lpstr>Колір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качечки для ванни</dc:title>
  <dc:creator>Влад Леонов</dc:creator>
  <cp:lastModifiedBy>Влад Леонов</cp:lastModifiedBy>
  <cp:revision>18</cp:revision>
  <dcterms:created xsi:type="dcterms:W3CDTF">2016-03-09T06:54:10Z</dcterms:created>
  <dcterms:modified xsi:type="dcterms:W3CDTF">2016-03-20T19:53:33Z</dcterms:modified>
</cp:coreProperties>
</file>