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730" autoAdjust="0"/>
  </p:normalViewPr>
  <p:slideViewPr>
    <p:cSldViewPr>
      <p:cViewPr>
        <p:scale>
          <a:sx n="107" d="100"/>
          <a:sy n="107" d="100"/>
        </p:scale>
        <p:origin x="-7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7F759-32C0-4532-B6D5-7FF2F0DAAE61}" type="datetimeFigureOut">
              <a:rPr lang="uk-UA" smtClean="0"/>
              <a:t>14.03.2016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AFC85-C405-4B27-ABC6-F1B52C89A95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12632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AFC85-C405-4B27-ABC6-F1B52C89A950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21903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28" name="Місце для дати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FD4D-39CB-4E2B-B81D-481C15435048}" type="datetimeFigureOut">
              <a:rPr lang="uk-UA" smtClean="0"/>
              <a:t>14.03.2016</a:t>
            </a:fld>
            <a:endParaRPr lang="uk-UA"/>
          </a:p>
        </p:txBody>
      </p:sp>
      <p:sp>
        <p:nvSpPr>
          <p:cNvPr id="17" name="Місце для нижнього колонтитула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29" name="Місце для номера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14F9-6257-4CDD-9BC7-0008B84EEB1C}" type="slidenum">
              <a:rPr lang="uk-UA" smtClean="0"/>
              <a:t>‹№›</a:t>
            </a:fld>
            <a:endParaRPr lang="uk-UA"/>
          </a:p>
        </p:txBody>
      </p:sp>
      <p:sp>
        <p:nvSpPr>
          <p:cNvPr id="9" name="Пі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uk-UA" smtClean="0"/>
              <a:t>Зразок підзаголовка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FD4D-39CB-4E2B-B81D-481C15435048}" type="datetimeFigureOut">
              <a:rPr lang="uk-UA" smtClean="0"/>
              <a:t>14.03.2016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14F9-6257-4CDD-9BC7-0008B84EEB1C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FD4D-39CB-4E2B-B81D-481C15435048}" type="datetimeFigureOut">
              <a:rPr lang="uk-UA" smtClean="0"/>
              <a:t>14.03.2016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14F9-6257-4CDD-9BC7-0008B84EEB1C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FD4D-39CB-4E2B-B81D-481C15435048}" type="datetimeFigureOut">
              <a:rPr lang="uk-UA" smtClean="0"/>
              <a:t>14.03.2016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14F9-6257-4CDD-9BC7-0008B84EEB1C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FD4D-39CB-4E2B-B81D-481C15435048}" type="datetimeFigureOut">
              <a:rPr lang="uk-UA" smtClean="0"/>
              <a:t>14.03.2016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422F14F9-6257-4CDD-9BC7-0008B84EEB1C}" type="slidenum">
              <a:rPr lang="uk-UA" smtClean="0"/>
              <a:t>‹№›</a:t>
            </a:fld>
            <a:endParaRPr lang="uk-U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FD4D-39CB-4E2B-B81D-481C15435048}" type="datetimeFigureOut">
              <a:rPr lang="uk-UA" smtClean="0"/>
              <a:t>14.03.2016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14F9-6257-4CDD-9BC7-0008B84EEB1C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5" name="Місце для вмісту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FD4D-39CB-4E2B-B81D-481C15435048}" type="datetimeFigureOut">
              <a:rPr lang="uk-UA" smtClean="0"/>
              <a:t>14.03.2016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14F9-6257-4CDD-9BC7-0008B84EEB1C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FD4D-39CB-4E2B-B81D-481C15435048}" type="datetimeFigureOut">
              <a:rPr lang="uk-UA" smtClean="0"/>
              <a:t>14.03.2016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14F9-6257-4CDD-9BC7-0008B84EEB1C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FD4D-39CB-4E2B-B81D-481C15435048}" type="datetimeFigureOut">
              <a:rPr lang="uk-UA" smtClean="0"/>
              <a:t>14.03.2016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14F9-6257-4CDD-9BC7-0008B84EEB1C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FD4D-39CB-4E2B-B81D-481C15435048}" type="datetimeFigureOut">
              <a:rPr lang="uk-UA" smtClean="0"/>
              <a:t>14.03.2016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14F9-6257-4CDD-9BC7-0008B84EEB1C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uk-UA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Клацніть піктограму, щоб додати зображення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FD4D-39CB-4E2B-B81D-481C15435048}" type="datetimeFigureOut">
              <a:rPr lang="uk-UA" smtClean="0"/>
              <a:t>14.03.2016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F14F9-6257-4CDD-9BC7-0008B84EEB1C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Місце для заголовка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13" name="Місце для тексту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uk-UA" smtClean="0"/>
              <a:t>Зразок тексту</a:t>
            </a:r>
          </a:p>
          <a:p>
            <a:pPr lvl="1" eaLnBrk="1" latinLnBrk="0" hangingPunct="1"/>
            <a:r>
              <a:rPr kumimoji="0" lang="uk-UA" smtClean="0"/>
              <a:t>Другий рівень</a:t>
            </a:r>
          </a:p>
          <a:p>
            <a:pPr lvl="2" eaLnBrk="1" latinLnBrk="0" hangingPunct="1"/>
            <a:r>
              <a:rPr kumimoji="0" lang="uk-UA" smtClean="0"/>
              <a:t>Третій рівень</a:t>
            </a:r>
          </a:p>
          <a:p>
            <a:pPr lvl="3" eaLnBrk="1" latinLnBrk="0" hangingPunct="1"/>
            <a:r>
              <a:rPr kumimoji="0" lang="uk-UA" smtClean="0"/>
              <a:t>Четвертий рівень</a:t>
            </a:r>
          </a:p>
          <a:p>
            <a:pPr lvl="4" eaLnBrk="1" latinLnBrk="0" hangingPunct="1"/>
            <a:r>
              <a:rPr kumimoji="0" lang="uk-UA" smtClean="0"/>
              <a:t>П'ятий рівень</a:t>
            </a:r>
            <a:endParaRPr kumimoji="0" lang="en-US"/>
          </a:p>
        </p:txBody>
      </p:sp>
      <p:sp>
        <p:nvSpPr>
          <p:cNvPr id="14" name="Місце для дати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602FD4D-39CB-4E2B-B81D-481C15435048}" type="datetimeFigureOut">
              <a:rPr lang="uk-UA" smtClean="0"/>
              <a:t>14.03.2016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23" name="Місце для номера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22F14F9-6257-4CDD-9BC7-0008B84EEB1C}" type="slidenum">
              <a:rPr lang="uk-UA" smtClean="0"/>
              <a:t>‹№›</a:t>
            </a:fld>
            <a:endParaRPr lang="uk-U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smtClean="0"/>
              <a:t>Тестування об'єкту «</a:t>
            </a:r>
            <a:r>
              <a:rPr lang="uk-UA" smtClean="0"/>
              <a:t>Сірник</a:t>
            </a:r>
            <a:r>
              <a:rPr lang="uk-UA" smtClean="0"/>
              <a:t>»</a:t>
            </a: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smtClean="0"/>
              <a:t>Виконав студент </a:t>
            </a:r>
          </a:p>
          <a:p>
            <a:r>
              <a:rPr lang="uk-UA" smtClean="0"/>
              <a:t>Групи Піт-15-3</a:t>
            </a:r>
          </a:p>
          <a:p>
            <a:r>
              <a:rPr lang="uk-UA" smtClean="0"/>
              <a:t>Креховецький С.І.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9221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effectLst/>
              </a:rPr>
              <a:t>Тестування безпеки</a:t>
            </a:r>
            <a:r>
              <a:rPr lang="ru-RU" dirty="0">
                <a:effectLst/>
              </a:rPr>
              <a:t>:</a:t>
            </a:r>
            <a:endParaRPr lang="uk-UA" dirty="0">
              <a:effectLst/>
            </a:endParaRP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3024336"/>
          </a:xfrm>
        </p:spPr>
        <p:txBody>
          <a:bodyPr>
            <a:noAutofit/>
          </a:bodyPr>
          <a:lstStyle/>
          <a:p>
            <a:pPr marL="137160" indent="0">
              <a:buNone/>
            </a:pPr>
            <a:r>
              <a:rPr lang="ru-RU" dirty="0"/>
              <a:t>- </a:t>
            </a:r>
            <a:r>
              <a:rPr lang="uk-UA" dirty="0"/>
              <a:t>Чи заженемо</a:t>
            </a:r>
            <a:r>
              <a:rPr lang="ru-RU" dirty="0"/>
              <a:t>  скалку </a:t>
            </a:r>
            <a:r>
              <a:rPr lang="uk-UA" dirty="0"/>
              <a:t>використовуючи</a:t>
            </a:r>
            <a:r>
              <a:rPr lang="ru-RU" dirty="0"/>
              <a:t>  </a:t>
            </a:r>
            <a:r>
              <a:rPr lang="uk-UA" dirty="0"/>
              <a:t>сірник</a:t>
            </a:r>
            <a:r>
              <a:rPr lang="ru-RU" dirty="0"/>
              <a:t>.</a:t>
            </a:r>
            <a:endParaRPr lang="uk-UA" dirty="0"/>
          </a:p>
          <a:p>
            <a:pPr marL="137160" indent="0">
              <a:buNone/>
            </a:pPr>
            <a:r>
              <a:rPr lang="ru-RU" dirty="0"/>
              <a:t>- </a:t>
            </a:r>
            <a:r>
              <a:rPr lang="uk-UA" dirty="0"/>
              <a:t>Чи</a:t>
            </a:r>
            <a:r>
              <a:rPr lang="ru-RU" dirty="0"/>
              <a:t> заточений край для </a:t>
            </a:r>
            <a:r>
              <a:rPr lang="uk-UA" dirty="0"/>
              <a:t>тримання</a:t>
            </a:r>
            <a:r>
              <a:rPr lang="ru-RU" dirty="0"/>
              <a:t> у </a:t>
            </a:r>
            <a:r>
              <a:rPr lang="uk-UA" dirty="0"/>
              <a:t>руці</a:t>
            </a:r>
            <a:r>
              <a:rPr lang="ru-RU" dirty="0"/>
              <a:t>.</a:t>
            </a:r>
            <a:endParaRPr lang="uk-UA" dirty="0"/>
          </a:p>
          <a:p>
            <a:pPr marL="137160" indent="0">
              <a:buNone/>
            </a:pPr>
            <a:r>
              <a:rPr lang="ru-RU" dirty="0"/>
              <a:t>- </a:t>
            </a:r>
            <a:r>
              <a:rPr lang="uk-UA" dirty="0"/>
              <a:t>Чи можливо виколоти</a:t>
            </a:r>
            <a:r>
              <a:rPr lang="ru-RU" dirty="0"/>
              <a:t> око </a:t>
            </a:r>
            <a:r>
              <a:rPr lang="uk-UA" dirty="0"/>
              <a:t>ніжкою або головкою сірника</a:t>
            </a:r>
            <a:r>
              <a:rPr lang="ru-RU" dirty="0"/>
              <a:t>.</a:t>
            </a:r>
            <a:endParaRPr lang="uk-UA" dirty="0"/>
          </a:p>
          <a:p>
            <a:pPr marL="137160" indent="0">
              <a:buNone/>
            </a:pPr>
            <a:r>
              <a:rPr lang="ru-RU" dirty="0"/>
              <a:t>- </a:t>
            </a:r>
            <a:r>
              <a:rPr lang="uk-UA" dirty="0"/>
              <a:t>Чи можна довірити сірник людині </a:t>
            </a:r>
            <a:r>
              <a:rPr lang="ru-RU" dirty="0"/>
              <a:t>з поганим </a:t>
            </a:r>
            <a:r>
              <a:rPr lang="uk-UA" dirty="0"/>
              <a:t>зором або  дитині</a:t>
            </a:r>
            <a:r>
              <a:rPr lang="ru-RU" dirty="0"/>
              <a:t>.</a:t>
            </a:r>
            <a:endParaRPr lang="uk-UA" dirty="0"/>
          </a:p>
          <a:p>
            <a:pPr marL="137160" indent="0">
              <a:buNone/>
            </a:pPr>
            <a:r>
              <a:rPr lang="ru-RU" dirty="0"/>
              <a:t> 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7973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effectLst/>
              </a:rPr>
              <a:t>Функціональне тестування</a:t>
            </a:r>
            <a:r>
              <a:rPr lang="ru-RU" dirty="0">
                <a:effectLst/>
              </a:rPr>
              <a:t>:</a:t>
            </a:r>
            <a:endParaRPr lang="uk-UA" dirty="0">
              <a:effectLst/>
            </a:endParaRP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5472608"/>
          </a:xfrm>
        </p:spPr>
        <p:txBody>
          <a:bodyPr/>
          <a:lstStyle/>
          <a:p>
            <a:pPr marL="137160" indent="0">
              <a:buNone/>
            </a:pPr>
            <a:r>
              <a:rPr lang="uk-UA" dirty="0" smtClean="0"/>
              <a:t>Запалюю сірник</a:t>
            </a:r>
            <a:r>
              <a:rPr lang="ru-RU" dirty="0" smtClean="0"/>
              <a:t> , </a:t>
            </a:r>
            <a:r>
              <a:rPr lang="uk-UA" dirty="0" smtClean="0"/>
              <a:t>щоб  перевірити</a:t>
            </a:r>
            <a:r>
              <a:rPr lang="ru-RU" dirty="0" smtClean="0"/>
              <a:t>:	</a:t>
            </a:r>
            <a:endParaRPr lang="uk-UA" dirty="0"/>
          </a:p>
        </p:txBody>
      </p:sp>
      <p:pic>
        <p:nvPicPr>
          <p:cNvPr id="9218" name="Picture 2" descr="http://drug.org.ru/wp-content/uploads/2013/09/%D0%94%D0%B8%D0%B5%D1%82%D0%B0-%D0%A1%D0%BF%D0%B8%D1%87%D0%BA%D0%B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44825"/>
            <a:ext cx="3312368" cy="178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кутник 3"/>
          <p:cNvSpPr/>
          <p:nvPr/>
        </p:nvSpPr>
        <p:spPr>
          <a:xfrm>
            <a:off x="4139952" y="1988840"/>
            <a:ext cx="4911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З </a:t>
            </a:r>
            <a:r>
              <a:rPr lang="uk-UA" dirty="0"/>
              <a:t>якого</a:t>
            </a:r>
            <a:r>
              <a:rPr lang="ru-RU" dirty="0"/>
              <a:t>  </a:t>
            </a:r>
            <a:r>
              <a:rPr lang="uk-UA" dirty="0"/>
              <a:t>рахунку</a:t>
            </a:r>
            <a:r>
              <a:rPr lang="ru-RU" dirty="0"/>
              <a:t> «чирка»  </a:t>
            </a:r>
            <a:r>
              <a:rPr lang="uk-UA" dirty="0"/>
              <a:t>загориться сірник</a:t>
            </a:r>
            <a:r>
              <a:rPr lang="ru-RU" dirty="0" smtClean="0"/>
              <a:t>.</a:t>
            </a:r>
            <a:endParaRPr lang="uk-UA" dirty="0"/>
          </a:p>
        </p:txBody>
      </p:sp>
      <p:pic>
        <p:nvPicPr>
          <p:cNvPr id="9220" name="Picture 4" descr="http://topdialog.ru/wp-content/uploads/2013/06/%D1%81%D0%BF%D0%B8%D1%87%D0%BA%D0%B0-%D0%BF%D0%BE%D0%B4%D0%B6%D0%BE%D0%B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05064"/>
            <a:ext cx="3312368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кутник 4"/>
          <p:cNvSpPr/>
          <p:nvPr/>
        </p:nvSpPr>
        <p:spPr>
          <a:xfrm>
            <a:off x="4139952" y="414908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ru-RU" dirty="0"/>
              <a:t>Час </a:t>
            </a:r>
            <a:r>
              <a:rPr lang="uk-UA" dirty="0"/>
              <a:t>горіння</a:t>
            </a:r>
            <a:r>
              <a:rPr lang="ru-RU" dirty="0"/>
              <a:t>.</a:t>
            </a:r>
            <a:endParaRPr lang="uk-UA" dirty="0"/>
          </a:p>
          <a:p>
            <a:pPr marL="342900" indent="-342900">
              <a:buFont typeface="+mj-lt"/>
              <a:buAutoNum type="arabicPeriod" startAt="2"/>
            </a:pPr>
            <a:r>
              <a:rPr lang="uk-UA" dirty="0" smtClean="0"/>
              <a:t>Колір </a:t>
            </a:r>
            <a:r>
              <a:rPr lang="uk-UA" dirty="0"/>
              <a:t>полум'я</a:t>
            </a:r>
            <a:r>
              <a:rPr lang="ru-RU" dirty="0"/>
              <a:t>.</a:t>
            </a:r>
            <a:endParaRPr lang="uk-UA" dirty="0"/>
          </a:p>
          <a:p>
            <a:pPr marL="342900" indent="-342900">
              <a:buFont typeface="+mj-lt"/>
              <a:buAutoNum type="arabicPeriod" startAt="2"/>
            </a:pPr>
            <a:r>
              <a:rPr lang="uk-UA" dirty="0" smtClean="0"/>
              <a:t>Кількість </a:t>
            </a:r>
            <a:r>
              <a:rPr lang="uk-UA" dirty="0"/>
              <a:t>теплоти</a:t>
            </a:r>
            <a:r>
              <a:rPr lang="ru-RU" dirty="0"/>
              <a:t>, </a:t>
            </a:r>
            <a:r>
              <a:rPr lang="uk-UA" dirty="0"/>
              <a:t>що виділяється сірником</a:t>
            </a:r>
            <a:r>
              <a:rPr lang="ru-RU" dirty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69374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792088"/>
          </a:xfrm>
        </p:spPr>
        <p:txBody>
          <a:bodyPr>
            <a:normAutofit fontScale="90000"/>
          </a:bodyPr>
          <a:lstStyle/>
          <a:p>
            <a:pPr lvl="0"/>
            <a:r>
              <a:rPr lang="uk-UA" smtClean="0">
                <a:effectLst/>
              </a:rPr>
              <a:t>Оглянемо</a:t>
            </a:r>
            <a:r>
              <a:rPr lang="uk-UA" smtClean="0">
                <a:effectLst/>
              </a:rPr>
              <a:t> і побачимо, що це простий сірник.</a:t>
            </a:r>
            <a:br>
              <a:rPr lang="uk-UA" smtClean="0">
                <a:effectLst/>
              </a:rPr>
            </a:br>
            <a:endParaRPr lang="uk-UA" dirty="0"/>
          </a:p>
        </p:txBody>
      </p:sp>
      <p:sp>
        <p:nvSpPr>
          <p:cNvPr id="4" name="AutoShape 2" descr="Результат пошуку зображень за запитом &quot;Deuter Futura 28&quot;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" name="TextBox 4"/>
          <p:cNvSpPr txBox="1"/>
          <p:nvPr/>
        </p:nvSpPr>
        <p:spPr>
          <a:xfrm>
            <a:off x="539552" y="4725144"/>
            <a:ext cx="8064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</a:t>
            </a:r>
            <a:r>
              <a:rPr lang="uk-UA" dirty="0"/>
              <a:t>тестування</a:t>
            </a:r>
            <a:r>
              <a:rPr lang="ru-RU" dirty="0"/>
              <a:t> я </a:t>
            </a:r>
            <a:r>
              <a:rPr lang="ru-RU" dirty="0" err="1"/>
              <a:t>о</a:t>
            </a:r>
            <a:r>
              <a:rPr lang="ru-RU" dirty="0" err="1" smtClean="0"/>
              <a:t>брав</a:t>
            </a:r>
            <a:r>
              <a:rPr lang="ru-RU" dirty="0" smtClean="0"/>
              <a:t> </a:t>
            </a:r>
            <a:r>
              <a:rPr lang="uk-UA" dirty="0"/>
              <a:t>сірник</a:t>
            </a:r>
            <a:r>
              <a:rPr lang="ru-RU" dirty="0"/>
              <a:t>. </a:t>
            </a:r>
            <a:r>
              <a:rPr lang="uk-UA" dirty="0"/>
              <a:t>Досвіду тестування</a:t>
            </a:r>
            <a:r>
              <a:rPr lang="ru-RU" dirty="0"/>
              <a:t> я </a:t>
            </a:r>
            <a:r>
              <a:rPr lang="uk-UA" dirty="0"/>
              <a:t>раніше</a:t>
            </a:r>
            <a:r>
              <a:rPr lang="ru-RU" dirty="0"/>
              <a:t> не </a:t>
            </a:r>
            <a:r>
              <a:rPr lang="uk-UA" dirty="0"/>
              <a:t>мав</a:t>
            </a:r>
            <a:r>
              <a:rPr lang="ru-RU" dirty="0"/>
              <a:t> і не знаю як правильно </a:t>
            </a:r>
            <a:r>
              <a:rPr lang="ru-RU" dirty="0" err="1"/>
              <a:t>формалізувати</a:t>
            </a:r>
            <a:r>
              <a:rPr lang="ru-RU" dirty="0"/>
              <a:t> </a:t>
            </a:r>
            <a:r>
              <a:rPr lang="uk-UA" dirty="0"/>
              <a:t>тестування</a:t>
            </a:r>
            <a:r>
              <a:rPr lang="ru-RU" dirty="0"/>
              <a:t> предмету, тому напишу на </a:t>
            </a:r>
            <a:r>
              <a:rPr lang="uk-UA" dirty="0"/>
              <a:t>власний розсуд</a:t>
            </a:r>
            <a:r>
              <a:rPr lang="ru-RU" dirty="0" smtClean="0"/>
              <a:t>.</a:t>
            </a:r>
          </a:p>
          <a:p>
            <a:r>
              <a:rPr lang="uk-UA" dirty="0" smtClean="0"/>
              <a:t> </a:t>
            </a:r>
            <a:endParaRPr lang="uk-UA" dirty="0"/>
          </a:p>
        </p:txBody>
      </p:sp>
      <p:pic>
        <p:nvPicPr>
          <p:cNvPr id="1026" name="Picture 2" descr="http://amc.ru/wp-content/uploads/2015/07/Matchstick_Light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017" y="1385402"/>
            <a:ext cx="3888432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21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>
                <a:effectLst/>
              </a:rPr>
              <a:t>Припущення</a:t>
            </a:r>
            <a:r>
              <a:rPr lang="en-US" dirty="0" smtClean="0">
                <a:effectLst/>
              </a:rPr>
              <a:t>: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60848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ru-RU" sz="1800" dirty="0"/>
              <a:t>Так як я </a:t>
            </a:r>
            <a:r>
              <a:rPr lang="uk-UA" sz="1800" dirty="0"/>
              <a:t>нічого</a:t>
            </a:r>
            <a:r>
              <a:rPr lang="ru-RU" sz="1800" dirty="0"/>
              <a:t> не знаю про </a:t>
            </a:r>
            <a:r>
              <a:rPr lang="uk-UA" sz="1800" dirty="0"/>
              <a:t>сірник</a:t>
            </a:r>
            <a:r>
              <a:rPr lang="ru-RU" sz="1800" dirty="0"/>
              <a:t>, </a:t>
            </a:r>
            <a:r>
              <a:rPr lang="uk-UA" sz="1800" dirty="0"/>
              <a:t>спочатку потрібно зробити декілька припущень</a:t>
            </a:r>
            <a:r>
              <a:rPr lang="ru-RU" sz="1800" dirty="0"/>
              <a:t>:</a:t>
            </a:r>
            <a:endParaRPr lang="uk-UA" sz="18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uk-UA" sz="1800" dirty="0"/>
              <a:t>Сірник звичайний</a:t>
            </a:r>
            <a:r>
              <a:rPr lang="ru-RU" sz="1800" dirty="0"/>
              <a:t>, не </a:t>
            </a:r>
            <a:r>
              <a:rPr lang="uk-UA" sz="1800" dirty="0"/>
              <a:t>спеціальний</a:t>
            </a:r>
            <a:r>
              <a:rPr lang="ru-RU" sz="1800" dirty="0"/>
              <a:t>.</a:t>
            </a:r>
            <a:endParaRPr lang="uk-UA" sz="18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uk-UA" sz="1800" dirty="0"/>
              <a:t>Спочатку</a:t>
            </a:r>
            <a:r>
              <a:rPr lang="ru-RU" sz="1800" dirty="0"/>
              <a:t> я не </a:t>
            </a:r>
            <a:r>
              <a:rPr lang="uk-UA" sz="1800" dirty="0"/>
              <a:t>знаю</a:t>
            </a:r>
            <a:r>
              <a:rPr lang="ru-RU" sz="1800" dirty="0"/>
              <a:t>, </a:t>
            </a:r>
            <a:r>
              <a:rPr lang="uk-UA" sz="1800" dirty="0"/>
              <a:t>придатний сірник</a:t>
            </a:r>
            <a:r>
              <a:rPr lang="ru-RU" sz="1800" dirty="0"/>
              <a:t> для </a:t>
            </a:r>
            <a:r>
              <a:rPr lang="uk-UA" sz="1800" dirty="0"/>
              <a:t>використання чи ні</a:t>
            </a:r>
            <a:r>
              <a:rPr lang="ru-RU" sz="1800" dirty="0"/>
              <a:t>, тому </a:t>
            </a:r>
            <a:r>
              <a:rPr lang="uk-UA" sz="1800" dirty="0"/>
              <a:t>що немає</a:t>
            </a:r>
            <a:r>
              <a:rPr lang="ru-RU" sz="1800" dirty="0"/>
              <a:t>  </a:t>
            </a:r>
            <a:r>
              <a:rPr lang="uk-UA" sz="1800" dirty="0"/>
              <a:t>ніяких специфікацій</a:t>
            </a:r>
            <a:r>
              <a:rPr lang="ru-RU" sz="1800" dirty="0"/>
              <a:t> з боку </a:t>
            </a:r>
            <a:r>
              <a:rPr lang="uk-UA" sz="1800" dirty="0"/>
              <a:t>виробника</a:t>
            </a:r>
            <a:r>
              <a:rPr lang="ru-RU" sz="1800" dirty="0"/>
              <a:t>.</a:t>
            </a:r>
            <a:endParaRPr lang="uk-UA" sz="18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uk-UA" sz="1800" dirty="0"/>
              <a:t>Припускаю</a:t>
            </a:r>
            <a:r>
              <a:rPr lang="ru-RU" sz="1800" dirty="0"/>
              <a:t>, </a:t>
            </a:r>
            <a:r>
              <a:rPr lang="uk-UA" sz="1800" dirty="0"/>
              <a:t>що </a:t>
            </a:r>
            <a:r>
              <a:rPr lang="ru-RU" sz="1800" dirty="0"/>
              <a:t>я знаю, як </a:t>
            </a:r>
            <a:r>
              <a:rPr lang="uk-UA" sz="1800" dirty="0"/>
              <a:t>виглядає сірникова</a:t>
            </a:r>
            <a:r>
              <a:rPr lang="ru-RU" sz="1800" dirty="0"/>
              <a:t> коробка і </a:t>
            </a:r>
            <a:r>
              <a:rPr lang="uk-UA" sz="1800" dirty="0"/>
              <a:t>хто її виготовив</a:t>
            </a:r>
            <a:r>
              <a:rPr lang="ru-RU" sz="1800" dirty="0"/>
              <a:t>.</a:t>
            </a:r>
            <a:endParaRPr lang="uk-UA" sz="1800" dirty="0"/>
          </a:p>
        </p:txBody>
      </p:sp>
      <p:pic>
        <p:nvPicPr>
          <p:cNvPr id="2050" name="Picture 2" descr="http://facte.ru/wp-content/uploads/2015/02/13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1" y="3582018"/>
            <a:ext cx="5472607" cy="3078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19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/>
          </a:bodyPr>
          <a:lstStyle/>
          <a:p>
            <a:r>
              <a:rPr lang="uk-UA" dirty="0">
                <a:effectLst/>
              </a:rPr>
              <a:t>Первинне тестування</a:t>
            </a:r>
            <a:r>
              <a:rPr lang="ru-RU" dirty="0">
                <a:effectLst/>
              </a:rPr>
              <a:t>:</a:t>
            </a:r>
            <a:endParaRPr lang="uk-UA" dirty="0">
              <a:effectLst/>
            </a:endParaRP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36712"/>
          </a:xfrm>
        </p:spPr>
        <p:txBody>
          <a:bodyPr>
            <a:normAutofit/>
          </a:bodyPr>
          <a:lstStyle/>
          <a:p>
            <a:pPr marL="480060" lvl="0" indent="-342900">
              <a:buFont typeface="+mj-lt"/>
              <a:buAutoNum type="arabicPeriod"/>
            </a:pPr>
            <a:r>
              <a:rPr lang="uk-UA" sz="1800" dirty="0"/>
              <a:t>Переконаюсь</a:t>
            </a:r>
            <a:r>
              <a:rPr lang="ru-RU" sz="1800" dirty="0"/>
              <a:t>, </a:t>
            </a:r>
            <a:r>
              <a:rPr lang="uk-UA" sz="1800" dirty="0"/>
              <a:t>що сірник містить</a:t>
            </a:r>
            <a:r>
              <a:rPr lang="ru-RU" sz="1800" dirty="0"/>
              <a:t> в </a:t>
            </a:r>
            <a:r>
              <a:rPr lang="uk-UA" sz="1800" dirty="0"/>
              <a:t>собі всі функціональні елементи</a:t>
            </a:r>
            <a:r>
              <a:rPr lang="ru-RU" sz="1800" dirty="0"/>
              <a:t> за </a:t>
            </a:r>
            <a:r>
              <a:rPr lang="uk-UA" sz="1800" dirty="0"/>
              <a:t>замовчуванням</a:t>
            </a:r>
            <a:r>
              <a:rPr lang="ru-RU" sz="1800" dirty="0"/>
              <a:t>: </a:t>
            </a:r>
            <a:r>
              <a:rPr lang="uk-UA" sz="1800" dirty="0"/>
              <a:t>ніжку</a:t>
            </a:r>
            <a:r>
              <a:rPr lang="ru-RU" sz="1800" dirty="0"/>
              <a:t>, за яку </a:t>
            </a:r>
            <a:r>
              <a:rPr lang="uk-UA" sz="1800" dirty="0"/>
              <a:t>можна триматися</a:t>
            </a:r>
            <a:r>
              <a:rPr lang="ru-RU" sz="1800" dirty="0"/>
              <a:t> і головку, яка </a:t>
            </a:r>
            <a:r>
              <a:rPr lang="uk-UA" sz="1800" dirty="0"/>
              <a:t>може спалахнути</a:t>
            </a:r>
            <a:r>
              <a:rPr lang="ru-RU" sz="1800" dirty="0"/>
              <a:t>.</a:t>
            </a:r>
            <a:endParaRPr lang="uk-UA" sz="1800" dirty="0"/>
          </a:p>
        </p:txBody>
      </p:sp>
      <p:pic>
        <p:nvPicPr>
          <p:cNvPr id="3074" name="Picture 2" descr="http://www.smachno.ua/img/forall/post-183791-122927506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563888" y="2276872"/>
            <a:ext cx="1368152" cy="45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00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 smtClean="0">
                <a:effectLst/>
              </a:rPr>
              <a:t>Перевіряю</a:t>
            </a:r>
            <a:r>
              <a:rPr lang="ru-RU" dirty="0" smtClean="0">
                <a:effectLst/>
              </a:rPr>
              <a:t> форму </a:t>
            </a:r>
            <a:r>
              <a:rPr lang="ru-RU" dirty="0" err="1" smtClean="0">
                <a:effectLst/>
              </a:rPr>
              <a:t>сірника</a:t>
            </a:r>
            <a:r>
              <a:rPr lang="ru-RU" dirty="0" smtClean="0">
                <a:effectLst/>
              </a:rPr>
              <a:t>: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1036712"/>
          </a:xfrm>
        </p:spPr>
        <p:txBody>
          <a:bodyPr>
            <a:noAutofit/>
          </a:bodyPr>
          <a:lstStyle/>
          <a:p>
            <a:pPr marL="651510" indent="-514350">
              <a:buFont typeface="+mj-lt"/>
              <a:buAutoNum type="arabicPeriod" startAt="2"/>
            </a:pPr>
            <a:r>
              <a:rPr lang="ru-RU" sz="1800" dirty="0"/>
              <a:t>Огляну форму </a:t>
            </a:r>
            <a:r>
              <a:rPr lang="uk-UA" sz="1800" dirty="0"/>
              <a:t>ніжки сірника</a:t>
            </a:r>
            <a:r>
              <a:rPr lang="ru-RU" sz="1800" dirty="0"/>
              <a:t> - кругла, </a:t>
            </a:r>
            <a:r>
              <a:rPr lang="uk-UA" sz="1800" dirty="0"/>
              <a:t>квадратна</a:t>
            </a:r>
            <a:r>
              <a:rPr lang="ru-RU" sz="1800" dirty="0"/>
              <a:t>, </a:t>
            </a:r>
            <a:r>
              <a:rPr lang="uk-UA" sz="1800" dirty="0"/>
              <a:t>шестигранна</a:t>
            </a:r>
            <a:r>
              <a:rPr lang="ru-RU" sz="1800" dirty="0"/>
              <a:t>.</a:t>
            </a:r>
            <a:endParaRPr lang="uk-UA" sz="1800" dirty="0"/>
          </a:p>
          <a:p>
            <a:pPr marL="651510" lvl="0" indent="-514350">
              <a:buFont typeface="+mj-lt"/>
              <a:buAutoNum type="arabicPeriod" startAt="2"/>
            </a:pPr>
            <a:r>
              <a:rPr lang="uk-UA" sz="1800" dirty="0"/>
              <a:t>Перевіряю</a:t>
            </a:r>
            <a:r>
              <a:rPr lang="ru-RU" sz="1800" dirty="0"/>
              <a:t> форму головки </a:t>
            </a:r>
            <a:r>
              <a:rPr lang="uk-UA" sz="1800" dirty="0"/>
              <a:t>сірника </a:t>
            </a:r>
            <a:r>
              <a:rPr lang="ru-RU" sz="1800" dirty="0"/>
              <a:t>- </a:t>
            </a:r>
            <a:r>
              <a:rPr lang="uk-UA" sz="1800" dirty="0"/>
              <a:t>куляста</a:t>
            </a:r>
            <a:r>
              <a:rPr lang="ru-RU" sz="1800" dirty="0"/>
              <a:t>, </a:t>
            </a:r>
            <a:r>
              <a:rPr lang="uk-UA" sz="1800" dirty="0"/>
              <a:t>еліпсоїдна</a:t>
            </a:r>
            <a:r>
              <a:rPr lang="ru-RU" sz="1800" dirty="0"/>
              <a:t>, </a:t>
            </a:r>
            <a:r>
              <a:rPr lang="uk-UA" sz="1800" dirty="0"/>
              <a:t>кубічна</a:t>
            </a:r>
            <a:r>
              <a:rPr lang="ru-RU" sz="1800" dirty="0"/>
              <a:t>.</a:t>
            </a:r>
            <a:endParaRPr lang="uk-UA" sz="1800" dirty="0"/>
          </a:p>
          <a:p>
            <a:pPr marL="651510" lvl="0" indent="-514350">
              <a:buFont typeface="+mj-lt"/>
              <a:buAutoNum type="arabicPeriod" startAt="2"/>
            </a:pPr>
            <a:r>
              <a:rPr lang="uk-UA" sz="1800" dirty="0"/>
              <a:t>Перевіряю колір</a:t>
            </a:r>
            <a:r>
              <a:rPr lang="ru-RU" sz="1800" dirty="0"/>
              <a:t> головки </a:t>
            </a:r>
            <a:r>
              <a:rPr lang="uk-UA" sz="1800" dirty="0"/>
              <a:t>сірника</a:t>
            </a:r>
            <a:r>
              <a:rPr lang="ru-RU" sz="1800" dirty="0"/>
              <a:t> - </a:t>
            </a:r>
            <a:r>
              <a:rPr lang="uk-UA" sz="1800" dirty="0"/>
              <a:t>сірий</a:t>
            </a:r>
            <a:r>
              <a:rPr lang="ru-RU" sz="1800" dirty="0"/>
              <a:t>, </a:t>
            </a:r>
            <a:r>
              <a:rPr lang="uk-UA" sz="1800" dirty="0"/>
              <a:t>чорний</a:t>
            </a:r>
            <a:r>
              <a:rPr lang="ru-RU" sz="1800" dirty="0"/>
              <a:t>, </a:t>
            </a:r>
            <a:r>
              <a:rPr lang="uk-UA" sz="1800" dirty="0"/>
              <a:t>червоний</a:t>
            </a:r>
            <a:r>
              <a:rPr lang="ru-RU" sz="1800" dirty="0"/>
              <a:t>, і т.д.</a:t>
            </a:r>
            <a:endParaRPr lang="uk-UA" sz="1800" dirty="0"/>
          </a:p>
          <a:p>
            <a:pPr marL="651510" lvl="0" indent="-514350">
              <a:buFont typeface="+mj-lt"/>
              <a:buAutoNum type="arabicPeriod" startAt="2"/>
            </a:pPr>
            <a:r>
              <a:rPr lang="ru-RU" sz="1800" dirty="0"/>
              <a:t> З </a:t>
            </a:r>
            <a:r>
              <a:rPr lang="uk-UA" sz="1800" dirty="0"/>
              <a:t>якого матеріалу зроблено ніжку сірника</a:t>
            </a:r>
            <a:r>
              <a:rPr lang="ru-RU" sz="1800" dirty="0"/>
              <a:t>? Дерево, пластик, картон.</a:t>
            </a:r>
            <a:endParaRPr lang="uk-UA" sz="1800" dirty="0"/>
          </a:p>
        </p:txBody>
      </p:sp>
      <p:pic>
        <p:nvPicPr>
          <p:cNvPr id="4098" name="Picture 2" descr="http://www.tehnik.slotcar-dz.com/wp-content/uploads/2013/07/raznovidnost-spiche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356992"/>
            <a:ext cx="396044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31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Яка </a:t>
            </a:r>
            <a:r>
              <a:rPr lang="uk-UA" dirty="0">
                <a:effectLst/>
              </a:rPr>
              <a:t>довжина сірника</a:t>
            </a:r>
            <a:r>
              <a:rPr lang="ru-RU" dirty="0">
                <a:effectLst/>
              </a:rPr>
              <a:t>?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79512" y="1556792"/>
            <a:ext cx="8352928" cy="1633020"/>
          </a:xfrm>
        </p:spPr>
        <p:txBody>
          <a:bodyPr/>
          <a:lstStyle/>
          <a:p>
            <a:pPr marL="137160" lvl="0" indent="0">
              <a:buNone/>
            </a:pPr>
            <a:r>
              <a:rPr lang="uk-UA" dirty="0" smtClean="0"/>
              <a:t>Визначаємо якої довжини сірник:камінна,ручна,міні-сірник і т.д.</a:t>
            </a:r>
            <a:endParaRPr lang="uk-UA" dirty="0"/>
          </a:p>
          <a:p>
            <a:pPr marL="137160" indent="0">
              <a:buNone/>
            </a:pPr>
            <a:endParaRPr lang="uk-UA" dirty="0"/>
          </a:p>
        </p:txBody>
      </p:sp>
      <p:pic>
        <p:nvPicPr>
          <p:cNvPr id="5122" name="Picture 2" descr="http://www.gradient-plus.com.ua/design/images/production/zagotovki_spichk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780928"/>
            <a:ext cx="5616624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03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Quality-</a:t>
            </a:r>
            <a:r>
              <a:rPr lang="uk-UA" dirty="0" smtClean="0">
                <a:effectLst/>
              </a:rPr>
              <a:t>тестування</a:t>
            </a:r>
            <a:r>
              <a:rPr lang="ru-RU" dirty="0" smtClean="0">
                <a:effectLst/>
              </a:rPr>
              <a:t>: 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52736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§"/>
            </a:pPr>
            <a:r>
              <a:rPr lang="ru-RU" sz="2000" dirty="0"/>
              <a:t>На </a:t>
            </a:r>
            <a:r>
              <a:rPr lang="uk-UA" sz="2000" dirty="0"/>
              <a:t>ніжці сірника немає відколів</a:t>
            </a:r>
            <a:r>
              <a:rPr lang="ru-RU" sz="2000" dirty="0"/>
              <a:t>.</a:t>
            </a:r>
            <a:endParaRPr lang="uk-UA" sz="2000" dirty="0"/>
          </a:p>
          <a:p>
            <a:pPr lvl="0">
              <a:buFont typeface="Wingdings" panose="05000000000000000000" pitchFamily="2" charset="2"/>
              <a:buChar char="§"/>
            </a:pPr>
            <a:r>
              <a:rPr lang="ru-RU" sz="2000" dirty="0"/>
              <a:t> </a:t>
            </a:r>
            <a:r>
              <a:rPr lang="uk-UA" sz="2000" dirty="0"/>
              <a:t>Товщина ніжки сірника прийнятна</a:t>
            </a:r>
            <a:r>
              <a:rPr lang="ru-RU" sz="2000" dirty="0"/>
              <a:t>.</a:t>
            </a:r>
            <a:endParaRPr lang="uk-UA" sz="2000" dirty="0"/>
          </a:p>
          <a:p>
            <a:pPr lvl="0">
              <a:buFont typeface="Wingdings" panose="05000000000000000000" pitchFamily="2" charset="2"/>
              <a:buChar char="§"/>
            </a:pPr>
            <a:r>
              <a:rPr lang="ru-RU" sz="2000" dirty="0"/>
              <a:t> </a:t>
            </a:r>
            <a:r>
              <a:rPr lang="uk-UA" sz="2000" dirty="0"/>
              <a:t>Сірка</a:t>
            </a:r>
            <a:r>
              <a:rPr lang="ru-RU" sz="2000" dirty="0"/>
              <a:t> на </a:t>
            </a:r>
            <a:r>
              <a:rPr lang="uk-UA" sz="2000" dirty="0"/>
              <a:t>голівці сірника </a:t>
            </a:r>
            <a:r>
              <a:rPr lang="ru-RU" sz="2000" dirty="0"/>
              <a:t> нанесена в </a:t>
            </a:r>
            <a:r>
              <a:rPr lang="uk-UA" sz="2000" dirty="0"/>
              <a:t>потрібній кількості</a:t>
            </a:r>
            <a:r>
              <a:rPr lang="ru-RU" sz="2000" dirty="0"/>
              <a:t>.</a:t>
            </a:r>
            <a:endParaRPr lang="uk-UA" sz="2000" dirty="0"/>
          </a:p>
        </p:txBody>
      </p:sp>
      <p:sp>
        <p:nvSpPr>
          <p:cNvPr id="4" name="AutoShape 4" descr="data:image/jpeg;base64,/9j/4AAQSkZJRgABAQAAAQABAAD/2wCEAAkGBxQSEhQUEhQUFBQUDxQPFBQUFBQUFRQPFBQWFhQUFBQYHCggGBolHBQUITEhJSkrLi4uFx8zODMsNygtLisBCgoKDg0OFBAQFCwcHBwsLCwsLSwsLCwsLCwsLiwsLCwsLCwsLCwsLCwsKywsLCwsLCwsLCwsKywsLCwsLCwsLP/AABEIAMIBAwMBIgACEQEDEQH/xAAbAAACAwEBAQAAAAAAAAAAAAAAAQIDBgUEB//EADAQAAICAQIFAgUDBAMAAAAAAAABAhEEAyEFEjFBUWFxIoGRocEGsdEyUmLhE5Lw/8QAGAEBAQEBAQAAAAAAAAAAAAAAAAEDAgT/xAAcEQEBAQADAQEBAAAAAAAAAAAAAQIDETEhUUH/2gAMAwEAAhEDEQA/AO8MQzoBIiBBNDIDQEgYhgCYxIYBYxAAwsAoAsAoAFYAAAAUFAJgAAIBiAAENIBoBCsoYmwsAAAEAAAARPHxPiEdDTc5dtkvL7I9VmW/X8n/AMWm+3/JT+cXX5ON29fFzPrk5H6o15NtT5F2UUv3aPVwj9XyUlHX+KLdc1Lmj9OqMVLI7DhrfI4nxp8r7Toa0ZxUotOLVpro0Wo+a/pbj8tCXLJSlot70r5JPuvTyfR9DUUkmt01afoaS9s7OlqAdBRUJAOhAOgGhAA0AAAAABQAAAAAAgGJgAhgBEROiLRRFsRKhcoCGAgGDEwAAGAFEmcjj2OtXSlCXR/Zro0deZ4cyFpko+SZ2JLTk01e/VHmTfbybPjGDu2ZvWwaexz0vbu/pHQmlzunCW3L7dH+5ucHV5V8PT+3wYv9PcSjGC05/DJbJt7Pfs+3sanR82ebktmmkaHR1lIto4EdZ3+f5OjjZ3aX1Osc/fzSax+PbQUOMr6DZ6JWaLFRIiACGBQhioEgGAgAYCAB2AkwsBisVgA7AAsBCYCKGAgsIGhUABRQAMChlGrCy5kJIiOVl4qfY4OZwvwa6WmebW0ArBZGC12L+H8Sno7P4oeG90v8X+DTZGDfY4uXw4z1nt1L07OHmx1VcX7rpJP1R7IToxPLKDtWmu6Ovg8a7au3+S6fPwebfH141mmo0s1x6J+x1MbNjP0fgzkNa0ndrrsXR1Uuq262cZ5bmrcStM0RZzMXiFbPdevU6enqKStHrxyTTG5sIROhNGjlCwsYgEABZQwIjAABiQQwsViYU7AVhYA2AgKABIYQAAWFIB2AFFgABCaIOBYAHmnpHj18azqtFcoEVmMzh1nFyMNxNzqaJz8nDTObFlZXFzJ6X9L27xfT/R28HikJ7P4ZeH0+T7njzOHeDl6ui11Md8UrvO2xiu56Ia0ou12Mng8WlDaXxR+6/k72Jmxkri7+zXuee4ua177aTC4gp9dmeyjKyu7T/wDe578LiLjtJ7Lyb45f5pnrH47LRFktLVUlaYSRvL2yQoRJiZQrEAFBYmwEA7FYCAYAACsYgRQADYBAAhoKACwAosdkLCwidgRBMCYhWACaKp6Rc0Ig5+vjo5WXgWaKUSiekTpWKysFo8unOUHabTNlkYiZxc3h/g5uVlPD4untLZ/Y6kNTm6P59jJ62g4luJnSh6ox1x/jSaayGTKG6+x2MHikZ7PZmWxs1SWzX4PTGSvw/szLOtZrq5la4i0cDH4nKG0t1ffwdrGy4zWz38dz045JplrNixkSbRFmjkgAQAFgBQAAAACAoTALEwgGiNhYVKwI2AFFjKrCwi0CvnJJgSsdkBWBZYWQDmAkJoVhYFc4Hl1dGz2tlciDh5eDfY4eXhNdDZammeHJxrJ0rHJuL22Z08LifaRPN4ecnV0nEz1iV3NdNVDVVeV9WvYu0247xdmTxsyUPVeGdfFzlPo6f3/2efWLGkvbUYnF+0zpw1FJWmmZFa99fqejHypafR2mXPNZ6lxL404meTD4hGa8M9Z6c6l8ZWdEFgxHSGDYhFDYWIQDAVisoYrEwsBgIAPGmDYhhApA2FkWBYpD5iqx2BZzBZCxWBZYWQsLAm2JkbCwBornAnYMg8eroWcrMwLO/JFGpp2FYvKw3E8ltPwzY5OKmcTN4d4ObFlUYnEO0vr/ACdfR1/oZrV0nHqTx8uUOnTwYa4vxpN/rUQaf9L38dzo4XE5R2fxL7mbxsyM++/h9T3Qyv7l6WYfc38afLGw0tZSVpk2ZjQypQ3XxL3OthcSjPZ7P1PTjll+VjrHXj32Kxio2cCxAJsoAsQgHYWRHZQWArADyiE2KwiQrI2FgOwshYWBKx2V2FgW2HMVWFgWWFkLCwLAsgKwJ2JisLIITieXW0rPYQkgrhZmCn2OJlYbibKcLPFk41ksGOume/F4j2n08nozOHeDlauk4mesS+uprpodDUr4ovb06M9MNVPps/D/AAZbHyZQfwv5dmdXHzI6m3SXh/hnn1x2NZrtpsLikoun8UfXqjt6GvGauLv917oxUdR99y/GzXF2m7LjlufTWJfGwZFs8GDxWM9pfC/PZ/wdFo9OdTXjGyxAQ2hM7QmAgAdAKwKPEKxNisIk2RsTYrAI2Ssg5C5gJWFkLDmAnY7K+YfOBMCHOHOBOx2V8wuYCywshY7AlYhBZFDK5RLAbA8etpHOysFM7TRVOAGPysFroeGSaNlrY1nIzeHX0Oel7ePD4nW09157/M6ikmrW99GZ7X0HEWPlSg9voY74+/Hed9NLGbOvgcWcaT+KPjuvYzuJmx1Om0vB69OZh9zWvzUbXR1ozVxdrv5XuhtGT0MqUHd16rx6+UaHh+atRPs146P2PRjll+X1jrHT0CslJEGbuDsCIFHPbItg2JhCchcwMi0AOQrI2JgTsdlY7Am2KyIrAkFkbCwJqRJSKrHYFvMPmKlIdgWWNMrsOYirLDmIWHMBZYmRsYEZRPPqaVnqE0BxsrCT7HDzOHtdDYz0zy62OmToYaUWn4Z0MPitban/AG/lHTzeGpnDycJxONYl9dS2NJpaya62n8/oz1Y2s4O4vbwYmE5Q6N14Olh8Sa/Nnn1xWeNZvtv8biSls9menmMvhaqnVPrv7ezNDpypJL2NuHVvrPck8XgV84G7h4xNhZGwgsjY2yLAGRbG2RbAGAmJgNsLI2ICdgRFzATCyFhYVPmGpFY7AtTHZWpDsCdjsrskgJphZCxpkFiGQsAJCcQTHYFE9Kzx6+Gn2OmQcQM5k8LT7HPjw9qXoa+ekVPHRLB5uF46itlR2tKR5NLTo9MBJ0LrAViOhSyLAAIMigABS/AkABEUMACosGABEQYAFIbAABh3AAGOIwAmNAADAAAaGAEDGAFAgAABiQAA4liACCQABR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" name="AutoShape 6" descr="data:image/jpeg;base64,/9j/4AAQSkZJRgABAQAAAQABAAD/2wCEAAkGBxQSEhQUEhQUFBQUDxQPFBQUFBQUFRQPFBQWFhQUFBQYHCggGBolHBQUITEhJSkrLi4uFx8zODMsNygtLisBCgoKDg0OFBAQFCwcHBwsLCwsLSwsLCwsLCwsLiwsLCwsLCwsLCwsLCwsKywsLCwsLCwsLCwsKywsLCwsLCwsLP/AABEIAMIBAwMBIgACEQEDEQH/xAAbAAACAwEBAQAAAAAAAAAAAAAAAQIDBgUEB//EADAQAAICAQIFAgUDBAMAAAAAAAABAhEEAyEFEjFBUWFxIoGRocEGsdEyUmLhE5Lw/8QAGAEBAQEBAQAAAAAAAAAAAAAAAAEDAgT/xAAcEQEBAQADAQEBAAAAAAAAAAAAAQIDETEhUUH/2gAMAwEAAhEDEQA/AO8MQzoBIiBBNDIDQEgYhgCYxIYBYxAAwsAoAsAoAFYAAAAUFAJgAAIBiAAENIBoBCsoYmwsAAAEAAAARPHxPiEdDTc5dtkvL7I9VmW/X8n/AMWm+3/JT+cXX5ON29fFzPrk5H6o15NtT5F2UUv3aPVwj9XyUlHX+KLdc1Lmj9OqMVLI7DhrfI4nxp8r7Toa0ZxUotOLVpro0Wo+a/pbj8tCXLJSlot70r5JPuvTyfR9DUUkmt01afoaS9s7OlqAdBRUJAOhAOgGhAA0AAAAABQAAAAAAgGJgAhgBEROiLRRFsRKhcoCGAgGDEwAAGAFEmcjj2OtXSlCXR/Zro0deZ4cyFpko+SZ2JLTk01e/VHmTfbybPjGDu2ZvWwaexz0vbu/pHQmlzunCW3L7dH+5ucHV5V8PT+3wYv9PcSjGC05/DJbJt7Pfs+3sanR82ebktmmkaHR1lIto4EdZ3+f5OjjZ3aX1Osc/fzSax+PbQUOMr6DZ6JWaLFRIiACGBQhioEgGAgAYCAB2AkwsBisVgA7AAsBCYCKGAgsIGhUABRQAMChlGrCy5kJIiOVl4qfY4OZwvwa6WmebW0ArBZGC12L+H8Sno7P4oeG90v8X+DTZGDfY4uXw4z1nt1L07OHmx1VcX7rpJP1R7IToxPLKDtWmu6Ovg8a7au3+S6fPwebfH141mmo0s1x6J+x1MbNjP0fgzkNa0ndrrsXR1Uuq262cZ5bmrcStM0RZzMXiFbPdevU6enqKStHrxyTTG5sIROhNGjlCwsYgEABZQwIjAABiQQwsViYU7AVhYA2AgKABIYQAAWFIB2AFFgABCaIOBYAHmnpHj18azqtFcoEVmMzh1nFyMNxNzqaJz8nDTObFlZXFzJ6X9L27xfT/R28HikJ7P4ZeH0+T7njzOHeDl6ui11Md8UrvO2xiu56Ia0ou12Mng8WlDaXxR+6/k72Jmxkri7+zXuee4ua177aTC4gp9dmeyjKyu7T/wDe578LiLjtJ7Lyb45f5pnrH47LRFktLVUlaYSRvL2yQoRJiZQrEAFBYmwEA7FYCAYAACsYgRQADYBAAhoKACwAosdkLCwidgRBMCYhWACaKp6Rc0Ig5+vjo5WXgWaKUSiekTpWKysFo8unOUHabTNlkYiZxc3h/g5uVlPD4untLZ/Y6kNTm6P59jJ62g4luJnSh6ox1x/jSaayGTKG6+x2MHikZ7PZmWxs1SWzX4PTGSvw/szLOtZrq5la4i0cDH4nKG0t1ffwdrGy4zWz38dz045JplrNixkSbRFmjkgAQAFgBQAAAACAoTALEwgGiNhYVKwI2AFFjKrCwi0CvnJJgSsdkBWBZYWQDmAkJoVhYFc4Hl1dGz2tlciDh5eDfY4eXhNdDZammeHJxrJ0rHJuL22Z08LifaRPN4ecnV0nEz1iV3NdNVDVVeV9WvYu0247xdmTxsyUPVeGdfFzlPo6f3/2efWLGkvbUYnF+0zpw1FJWmmZFa99fqejHypafR2mXPNZ6lxL404meTD4hGa8M9Z6c6l8ZWdEFgxHSGDYhFDYWIQDAVisoYrEwsBgIAPGmDYhhApA2FkWBYpD5iqx2BZzBZCxWBZYWQsLAm2JkbCwBornAnYMg8eroWcrMwLO/JFGpp2FYvKw3E8ltPwzY5OKmcTN4d4ObFlUYnEO0vr/ACdfR1/oZrV0nHqTx8uUOnTwYa4vxpN/rUQaf9L38dzo4XE5R2fxL7mbxsyM++/h9T3Qyv7l6WYfc38afLGw0tZSVpk2ZjQypQ3XxL3OthcSjPZ7P1PTjll+VjrHXj32Kxio2cCxAJsoAsQgHYWRHZQWArADyiE2KwiQrI2FgOwshYWBKx2V2FgW2HMVWFgWWFkLCwLAsgKwJ2JisLIITieXW0rPYQkgrhZmCn2OJlYbibKcLPFk41ksGOume/F4j2n08nozOHeDlauk4mesS+uprpodDUr4ovb06M9MNVPps/D/AAZbHyZQfwv5dmdXHzI6m3SXh/hnn1x2NZrtpsLikoun8UfXqjt6GvGauLv917oxUdR99y/GzXF2m7LjlufTWJfGwZFs8GDxWM9pfC/PZ/wdFo9OdTXjGyxAQ2hM7QmAgAdAKwKPEKxNisIk2RsTYrAI2Ssg5C5gJWFkLDmAnY7K+YfOBMCHOHOBOx2V8wuYCywshY7AlYhBZFDK5RLAbA8etpHOysFM7TRVOAGPysFroeGSaNlrY1nIzeHX0Oel7ePD4nW09157/M6ikmrW99GZ7X0HEWPlSg9voY74+/Hed9NLGbOvgcWcaT+KPjuvYzuJmx1Om0vB69OZh9zWvzUbXR1ozVxdrv5XuhtGT0MqUHd16rx6+UaHh+atRPs146P2PRjll+X1jrHT0CslJEGbuDsCIFHPbItg2JhCchcwMi0AOQrI2JgTsdlY7Am2KyIrAkFkbCwJqRJSKrHYFvMPmKlIdgWWNMrsOYirLDmIWHMBZYmRsYEZRPPqaVnqE0BxsrCT7HDzOHtdDYz0zy62OmToYaUWn4Z0MPitban/AG/lHTzeGpnDycJxONYl9dS2NJpaya62n8/oz1Y2s4O4vbwYmE5Q6N14Olh8Sa/Nnn1xWeNZvtv8biSls9menmMvhaqnVPrv7ezNDpypJL2NuHVvrPck8XgV84G7h4xNhZGwgsjY2yLAGRbG2RbAGAmJgNsLI2ICdgRFzATCyFhYVPmGpFY7AtTHZWpDsCdjsrskgJphZCxpkFiGQsAJCcQTHYFE9Kzx6+Gn2OmQcQM5k8LT7HPjw9qXoa+ekVPHRLB5uF46itlR2tKR5NLTo9MBJ0LrAViOhSyLAAIMigABS/AkABEUMACosGABEQYAFIbAABh3AAGOIwAmNAADAAAaGAEDGAFAgAABiQAA4liACCQABR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6" name="AutoShape 8" descr="data:image/jpeg;base64,/9j/4AAQSkZJRgABAQAAAQABAAD/2wCEAAkGBxQSEhQUEhQUFBQUDxQPFBQUFBQUFRQPFBQWFhQUFBQYHCggGBolHBQUITEhJSkrLi4uFx8zODMsNygtLisBCgoKDg0OFBAQFCwcHBwsLCwsLSwsLCwsLCwsLiwsLCwsLCwsLCwsLCwsKywsLCwsLCwsLCwsKywsLCwsLCwsLP/AABEIAMIBAwMBIgACEQEDEQH/xAAbAAACAwEBAQAAAAAAAAAAAAAAAQIDBgUEB//EADAQAAICAQIFAgUDBAMAAAAAAAABAhEEAyEFEjFBUWFxIoGRocEGsdEyUmLhE5Lw/8QAGAEBAQEBAQAAAAAAAAAAAAAAAAEDAgT/xAAcEQEBAQADAQEBAAAAAAAAAAAAAQIDETEhUUH/2gAMAwEAAhEDEQA/AO8MQzoBIiBBNDIDQEgYhgCYxIYBYxAAwsAoAsAoAFYAAAAUFAJgAAIBiAAENIBoBCsoYmwsAAAEAAAARPHxPiEdDTc5dtkvL7I9VmW/X8n/AMWm+3/JT+cXX5ON29fFzPrk5H6o15NtT5F2UUv3aPVwj9XyUlHX+KLdc1Lmj9OqMVLI7DhrfI4nxp8r7Toa0ZxUotOLVpro0Wo+a/pbj8tCXLJSlot70r5JPuvTyfR9DUUkmt01afoaS9s7OlqAdBRUJAOhAOgGhAA0AAAAABQAAAAAAgGJgAhgBEROiLRRFsRKhcoCGAgGDEwAAGAFEmcjj2OtXSlCXR/Zro0deZ4cyFpko+SZ2JLTk01e/VHmTfbybPjGDu2ZvWwaexz0vbu/pHQmlzunCW3L7dH+5ucHV5V8PT+3wYv9PcSjGC05/DJbJt7Pfs+3sanR82ebktmmkaHR1lIto4EdZ3+f5OjjZ3aX1Osc/fzSax+PbQUOMr6DZ6JWaLFRIiACGBQhioEgGAgAYCAB2AkwsBisVgA7AAsBCYCKGAgsIGhUABRQAMChlGrCy5kJIiOVl4qfY4OZwvwa6WmebW0ArBZGC12L+H8Sno7P4oeG90v8X+DTZGDfY4uXw4z1nt1L07OHmx1VcX7rpJP1R7IToxPLKDtWmu6Ovg8a7au3+S6fPwebfH141mmo0s1x6J+x1MbNjP0fgzkNa0ndrrsXR1Uuq262cZ5bmrcStM0RZzMXiFbPdevU6enqKStHrxyTTG5sIROhNGjlCwsYgEABZQwIjAABiQQwsViYU7AVhYA2AgKABIYQAAWFIB2AFFgABCaIOBYAHmnpHj18azqtFcoEVmMzh1nFyMNxNzqaJz8nDTObFlZXFzJ6X9L27xfT/R28HikJ7P4ZeH0+T7njzOHeDl6ui11Md8UrvO2xiu56Ia0ou12Mng8WlDaXxR+6/k72Jmxkri7+zXuee4ua177aTC4gp9dmeyjKyu7T/wDe578LiLjtJ7Lyb45f5pnrH47LRFktLVUlaYSRvL2yQoRJiZQrEAFBYmwEA7FYCAYAACsYgRQADYBAAhoKACwAosdkLCwidgRBMCYhWACaKp6Rc0Ig5+vjo5WXgWaKUSiekTpWKysFo8unOUHabTNlkYiZxc3h/g5uVlPD4untLZ/Y6kNTm6P59jJ62g4luJnSh6ox1x/jSaayGTKG6+x2MHikZ7PZmWxs1SWzX4PTGSvw/szLOtZrq5la4i0cDH4nKG0t1ffwdrGy4zWz38dz045JplrNixkSbRFmjkgAQAFgBQAAAACAoTALEwgGiNhYVKwI2AFFjKrCwi0CvnJJgSsdkBWBZYWQDmAkJoVhYFc4Hl1dGz2tlciDh5eDfY4eXhNdDZammeHJxrJ0rHJuL22Z08LifaRPN4ecnV0nEz1iV3NdNVDVVeV9WvYu0247xdmTxsyUPVeGdfFzlPo6f3/2efWLGkvbUYnF+0zpw1FJWmmZFa99fqejHypafR2mXPNZ6lxL404meTD4hGa8M9Z6c6l8ZWdEFgxHSGDYhFDYWIQDAVisoYrEwsBgIAPGmDYhhApA2FkWBYpD5iqx2BZzBZCxWBZYWQsLAm2JkbCwBornAnYMg8eroWcrMwLO/JFGpp2FYvKw3E8ltPwzY5OKmcTN4d4ObFlUYnEO0vr/ACdfR1/oZrV0nHqTx8uUOnTwYa4vxpN/rUQaf9L38dzo4XE5R2fxL7mbxsyM++/h9T3Qyv7l6WYfc38afLGw0tZSVpk2ZjQypQ3XxL3OthcSjPZ7P1PTjll+VjrHXj32Kxio2cCxAJsoAsQgHYWRHZQWArADyiE2KwiQrI2FgOwshYWBKx2V2FgW2HMVWFgWWFkLCwLAsgKwJ2JisLIITieXW0rPYQkgrhZmCn2OJlYbibKcLPFk41ksGOume/F4j2n08nozOHeDlauk4mesS+uprpodDUr4ovb06M9MNVPps/D/AAZbHyZQfwv5dmdXHzI6m3SXh/hnn1x2NZrtpsLikoun8UfXqjt6GvGauLv917oxUdR99y/GzXF2m7LjlufTWJfGwZFs8GDxWM9pfC/PZ/wdFo9OdTXjGyxAQ2hM7QmAgAdAKwKPEKxNisIk2RsTYrAI2Ssg5C5gJWFkLDmAnY7K+YfOBMCHOHOBOx2V8wuYCywshY7AlYhBZFDK5RLAbA8etpHOysFM7TRVOAGPysFroeGSaNlrY1nIzeHX0Oel7ePD4nW09157/M6ikmrW99GZ7X0HEWPlSg9voY74+/Hed9NLGbOvgcWcaT+KPjuvYzuJmx1Om0vB69OZh9zWvzUbXR1ozVxdrv5XuhtGT0MqUHd16rx6+UaHh+atRPs146P2PRjll+X1jrHT0CslJEGbuDsCIFHPbItg2JhCchcwMi0AOQrI2JgTsdlY7Am2KyIrAkFkbCwJqRJSKrHYFvMPmKlIdgWWNMrsOYirLDmIWHMBZYmRsYEZRPPqaVnqE0BxsrCT7HDzOHtdDYz0zy62OmToYaUWn4Z0MPitban/AG/lHTzeGpnDycJxONYl9dS2NJpaya62n8/oz1Y2s4O4vbwYmE5Q6N14Olh8Sa/Nnn1xWeNZvtv8biSls9menmMvhaqnVPrv7ezNDpypJL2NuHVvrPck8XgV84G7h4xNhZGwgsjY2yLAGRbG2RbAGAmJgNsLI2ICdgRFzATCyFhYVPmGpFY7AtTHZWpDsCdjsrskgJphZCxpkFiGQsAJCcQTHYFE9Kzx6+Gn2OmQcQM5k8LT7HPjw9qXoa+ekVPHRLB5uF46itlR2tKR5NLTo9MBJ0LrAViOhSyLAAIMigABS/AkABEUMACosGABEQYAFIbAABh3AAGOIwAmNAADAAAaGAEDGAFAgAABiQAA4liACCQABR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10" name="Picture 2" descr="http://amc.ru/wp-content/uploads/2015/07/Matchstick_Light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924944"/>
            <a:ext cx="3888432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38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Usability-</a:t>
            </a:r>
            <a:r>
              <a:rPr lang="uk-UA" dirty="0" smtClean="0">
                <a:effectLst/>
              </a:rPr>
              <a:t>тестування: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251520" y="1340768"/>
            <a:ext cx="8424936" cy="1612776"/>
          </a:xfrm>
        </p:spPr>
        <p:txBody>
          <a:bodyPr/>
          <a:lstStyle/>
          <a:p>
            <a:pPr marL="137160" lvl="0" indent="0">
              <a:buNone/>
            </a:pPr>
            <a:r>
              <a:rPr lang="ru-RU" dirty="0"/>
              <a:t>При </a:t>
            </a:r>
            <a:r>
              <a:rPr lang="uk-UA" dirty="0"/>
              <a:t>триманні</a:t>
            </a:r>
            <a:r>
              <a:rPr lang="ru-RU" dirty="0"/>
              <a:t> в </a:t>
            </a:r>
            <a:r>
              <a:rPr lang="uk-UA" dirty="0"/>
              <a:t>руці сірник</a:t>
            </a:r>
            <a:r>
              <a:rPr lang="ru-RU" dirty="0"/>
              <a:t> не </a:t>
            </a:r>
            <a:r>
              <a:rPr lang="uk-UA" dirty="0"/>
              <a:t>випадає</a:t>
            </a:r>
            <a:r>
              <a:rPr lang="ru-RU" dirty="0"/>
              <a:t>, </a:t>
            </a:r>
            <a:r>
              <a:rPr lang="uk-UA" dirty="0"/>
              <a:t>тримати його зручно</a:t>
            </a:r>
            <a:r>
              <a:rPr lang="ru-RU" dirty="0"/>
              <a:t>.</a:t>
            </a:r>
            <a:endParaRPr lang="uk-UA" dirty="0"/>
          </a:p>
          <a:p>
            <a:pPr marL="137160" indent="0">
              <a:buNone/>
            </a:pPr>
            <a:endParaRPr lang="uk-UA" dirty="0"/>
          </a:p>
        </p:txBody>
      </p:sp>
      <p:pic>
        <p:nvPicPr>
          <p:cNvPr id="7170" name="Picture 2" descr="http://pad2.whstatic.com/images/thumb/6/68/Light-a-Match-Step-1-Version-2.jpg/728px-Light-a-Match-Step-1-Version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636912"/>
            <a:ext cx="4176464" cy="313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61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Appearance-</a:t>
            </a:r>
            <a:r>
              <a:rPr lang="uk-UA" dirty="0" smtClean="0">
                <a:effectLst/>
              </a:rPr>
              <a:t>тестування</a:t>
            </a:r>
            <a:r>
              <a:rPr lang="uk-UA" b="0" dirty="0" smtClean="0">
                <a:effectLst/>
              </a:rPr>
              <a:t>: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07504" y="1556792"/>
            <a:ext cx="8229600" cy="1008112"/>
          </a:xfrm>
        </p:spPr>
        <p:txBody>
          <a:bodyPr>
            <a:normAutofit fontScale="25000" lnSpcReduction="20000"/>
          </a:bodyPr>
          <a:lstStyle/>
          <a:p>
            <a:pPr lvl="0">
              <a:buFont typeface="Wingdings" panose="05000000000000000000" pitchFamily="2" charset="2"/>
              <a:buChar char="§"/>
            </a:pPr>
            <a:r>
              <a:rPr lang="ru-RU" sz="8000" dirty="0"/>
              <a:t>Простота і </a:t>
            </a:r>
            <a:r>
              <a:rPr lang="uk-UA" sz="8000" dirty="0"/>
              <a:t>привабливість</a:t>
            </a:r>
            <a:r>
              <a:rPr lang="ru-RU" sz="8000" dirty="0"/>
              <a:t> дизайну.</a:t>
            </a:r>
            <a:endParaRPr lang="uk-UA" sz="8000" dirty="0"/>
          </a:p>
          <a:p>
            <a:pPr lvl="0">
              <a:buFont typeface="Wingdings" panose="05000000000000000000" pitchFamily="2" charset="2"/>
              <a:buChar char="§"/>
            </a:pPr>
            <a:r>
              <a:rPr lang="ru-RU" sz="8000" dirty="0"/>
              <a:t> </a:t>
            </a:r>
            <a:r>
              <a:rPr lang="uk-UA" sz="8000" dirty="0"/>
              <a:t>Знову перевіряю </a:t>
            </a:r>
            <a:r>
              <a:rPr lang="ru-RU" sz="8000" dirty="0"/>
              <a:t> форму і </a:t>
            </a:r>
            <a:r>
              <a:rPr lang="uk-UA" sz="8000" dirty="0"/>
              <a:t>колір</a:t>
            </a:r>
            <a:r>
              <a:rPr lang="ru-RU" sz="8000" dirty="0"/>
              <a:t> головки і </a:t>
            </a:r>
            <a:r>
              <a:rPr lang="uk-UA" sz="8000" dirty="0"/>
              <a:t>ніжки сірника</a:t>
            </a:r>
            <a:r>
              <a:rPr lang="ru-RU" sz="8000" dirty="0"/>
              <a:t>.</a:t>
            </a:r>
            <a:endParaRPr lang="uk-UA" sz="8000" dirty="0"/>
          </a:p>
          <a:p>
            <a:pPr lvl="0">
              <a:buFont typeface="Wingdings" panose="05000000000000000000" pitchFamily="2" charset="2"/>
              <a:buChar char="§"/>
            </a:pPr>
            <a:r>
              <a:rPr lang="ru-RU" sz="8000" dirty="0"/>
              <a:t> </a:t>
            </a:r>
            <a:r>
              <a:rPr lang="uk-UA" sz="8000" dirty="0"/>
              <a:t>Приємно тримати</a:t>
            </a:r>
            <a:r>
              <a:rPr lang="ru-RU" sz="8000" dirty="0"/>
              <a:t> в руках коробок </a:t>
            </a:r>
            <a:r>
              <a:rPr lang="uk-UA" sz="8000" dirty="0"/>
              <a:t>від сірника</a:t>
            </a:r>
            <a:r>
              <a:rPr lang="ru-RU" sz="8000" dirty="0"/>
              <a:t>.</a:t>
            </a:r>
            <a:endParaRPr lang="uk-UA" sz="8000" dirty="0"/>
          </a:p>
          <a:p>
            <a:pPr marL="137160" indent="0">
              <a:buNone/>
            </a:pPr>
            <a:endParaRPr lang="uk-UA" dirty="0"/>
          </a:p>
        </p:txBody>
      </p:sp>
      <p:pic>
        <p:nvPicPr>
          <p:cNvPr id="8194" name="Picture 2" descr="http://pad1.whstatic.com/images/thumb/4/4e/Light-a-Match-Step-2-Version-2.jpg/728px-Light-a-Match-Step-2-Version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708920"/>
            <a:ext cx="5109998" cy="383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00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148</TotalTime>
  <Words>344</Words>
  <Application>Microsoft Office PowerPoint</Application>
  <PresentationFormat>Екран (4:3)</PresentationFormat>
  <Paragraphs>44</Paragraphs>
  <Slides>11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11</vt:i4>
      </vt:variant>
    </vt:vector>
  </HeadingPairs>
  <TitlesOfParts>
    <vt:vector size="12" baseType="lpstr">
      <vt:lpstr>Апекс</vt:lpstr>
      <vt:lpstr>Тестування об'єкту «Сірник»</vt:lpstr>
      <vt:lpstr>Оглянемо і побачимо, що це простий сірник. </vt:lpstr>
      <vt:lpstr>Припущення:</vt:lpstr>
      <vt:lpstr>Первинне тестування:</vt:lpstr>
      <vt:lpstr>Перевіряю форму сірника:</vt:lpstr>
      <vt:lpstr>Яка довжина сірника?</vt:lpstr>
      <vt:lpstr>Quality-тестування: </vt:lpstr>
      <vt:lpstr>Usability-тестування:</vt:lpstr>
      <vt:lpstr>Appearance-тестування:</vt:lpstr>
      <vt:lpstr>Тестування безпеки:</vt:lpstr>
      <vt:lpstr>Функціональне тестування: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RePack by Diakov</dc:creator>
  <cp:lastModifiedBy>RePack by Diakov</cp:lastModifiedBy>
  <cp:revision>42</cp:revision>
  <dcterms:created xsi:type="dcterms:W3CDTF">2016-03-02T07:53:04Z</dcterms:created>
  <dcterms:modified xsi:type="dcterms:W3CDTF">2016-03-14T16:41:06Z</dcterms:modified>
</cp:coreProperties>
</file>