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175351" cy="1793167"/>
          </a:xfrm>
        </p:spPr>
        <p:txBody>
          <a:bodyPr/>
          <a:lstStyle/>
          <a:p>
            <a:r>
              <a:rPr lang="uk-UA" dirty="0" err="1" smtClean="0"/>
              <a:t>Мокапи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11560" y="4509120"/>
            <a:ext cx="7854696" cy="1752600"/>
          </a:xfrm>
        </p:spPr>
        <p:txBody>
          <a:bodyPr/>
          <a:lstStyle/>
          <a:p>
            <a:pPr algn="r"/>
            <a:r>
              <a:rPr lang="uk-UA" dirty="0"/>
              <a:t>Виконав студент</a:t>
            </a:r>
          </a:p>
          <a:p>
            <a:pPr algn="r"/>
            <a:r>
              <a:rPr lang="uk-UA" dirty="0"/>
              <a:t>Групи Піт-15-3</a:t>
            </a:r>
          </a:p>
          <a:p>
            <a:pPr algn="r"/>
            <a:r>
              <a:rPr lang="uk-UA" dirty="0" err="1" smtClean="0"/>
              <a:t>Креховецький</a:t>
            </a:r>
            <a:r>
              <a:rPr lang="uk-UA" dirty="0" smtClean="0"/>
              <a:t> С.І.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7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Value: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 хочу мати можливість авторизуватись.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"Авторизації"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повинна містити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текстові поля 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Nickname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"(для того, щоб користувач зміг авторизуватись),а також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(для того,щоб користувач зміг зареєструватись,якщо він ще цього не зробив) та 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"(якщо користувач забув дані для входу, то він має можливість відновити їх)  , 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"(для авторизації).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463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2" t="32008" r="30355" b="46852"/>
          <a:stretch/>
        </p:blipFill>
        <p:spPr bwMode="auto">
          <a:xfrm>
            <a:off x="2339752" y="1988840"/>
            <a:ext cx="4421080" cy="199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6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b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“Nickname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не повинно бути порожнім, не має бути довшим за 50 символів(англ. мовою). По замовчуванню пусте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“Password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не повинно бути порожнім, не має бути довшим за 50 символів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повинне складатись із комбінації великих чи маленьких літер або цифр. По замовчуванню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пусте.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переводить користувача на сторінку Реєстрації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переводить користувача на сторінку Відновлення. </a:t>
            </a:r>
            <a:b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авторизує користувача і переводить на головну сторінку.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191</TotalTime>
  <Words>22</Words>
  <Application>Microsoft Office PowerPoint</Application>
  <PresentationFormat>Екран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5" baseType="lpstr">
      <vt:lpstr>NewsPrint</vt:lpstr>
      <vt:lpstr>Мокапи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 Melnyk</dc:creator>
  <cp:lastModifiedBy>RePack by Diakov</cp:lastModifiedBy>
  <cp:revision>28</cp:revision>
  <dcterms:created xsi:type="dcterms:W3CDTF">2016-03-22T17:41:30Z</dcterms:created>
  <dcterms:modified xsi:type="dcterms:W3CDTF">2016-03-29T13:26:15Z</dcterms:modified>
</cp:coreProperties>
</file>