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1660A-1196-43DF-858B-80E6F644BE32}" type="datetimeFigureOut">
              <a:rPr lang="uk-UA" smtClean="0"/>
              <a:t>19.04.2016</a:t>
            </a:fld>
            <a:endParaRPr lang="uk-UA" dirty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F6155-42C0-44AC-B55B-D335AC770BB8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8841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6155-42C0-44AC-B55B-D335AC770BB8}" type="slidenum">
              <a:rPr lang="uk-UA" smtClean="0"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2606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19.04.2016</a:t>
            </a:fld>
            <a:endParaRPr lang="ru-R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19.04.2016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19.04.2016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19.04.2016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19.04.2016</a:t>
            </a:fld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916832"/>
            <a:ext cx="7560840" cy="100811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tasks for Student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6012160" y="4725144"/>
            <a:ext cx="2807640" cy="1752600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 студент</a:t>
            </a:r>
          </a:p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Групи Піт-15-3</a:t>
            </a:r>
          </a:p>
          <a:p>
            <a:pPr algn="ctr"/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Креховецький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С.І.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4593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67544" y="282899"/>
            <a:ext cx="7776864" cy="6264696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Чи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невідповідність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інтерфейсі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r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Cancel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має бути активною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576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 є невідповідність в інтерфейсі?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наведенні курсору на текстове поле курсор повинен змінюватись на вказівник і назва кнопки повинна починатись з великої літери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 є невідповідність в інтерфейсі?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Текстове поле 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неактивне. К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урсор при наведені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повинен змінюватись на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вказівник, а також повинна бути підказка. 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839238"/>
            <a:ext cx="3456384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551331"/>
            <a:ext cx="3456384" cy="905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080" y="4797152"/>
            <a:ext cx="3456384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749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336704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Як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перевірити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 він вимкнений?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Зайти в властивості,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і подивитись чи не стоїть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Unchecked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вимкнений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Секція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Стать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екрані знизу. Опишіть слабкі сторони реалізації та запропонуйте покращення. </a:t>
            </a: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Зручніше зробити з категорії 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Male/Female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дві окремі 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Male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та 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Female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 також замінити елемент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button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57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Будь-ласка запропонуйте покращення для частини екрану позначеного нижче. Вимоги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thanks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checkbox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був вибраний інші поля мають бути недоступними.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521381"/>
            <a:ext cx="1800200" cy="432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l="19456" t="26151" r="65604" b="47275"/>
          <a:stretch/>
        </p:blipFill>
        <p:spPr bwMode="auto">
          <a:xfrm>
            <a:off x="251520" y="4085034"/>
            <a:ext cx="2304256" cy="21328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28184" y="394653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виборі поля 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no, thanks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»всі поля неактивні.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 rotWithShape="1">
          <a:blip r:embed="rId4"/>
          <a:srcRect t="5088" r="80593" b="90607"/>
          <a:stretch/>
        </p:blipFill>
        <p:spPr bwMode="auto">
          <a:xfrm>
            <a:off x="3135632" y="2708920"/>
            <a:ext cx="2512695" cy="4286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/>
          <p:cNvPicPr/>
          <p:nvPr/>
        </p:nvPicPr>
        <p:blipFill rotWithShape="1">
          <a:blip r:embed="rId5"/>
          <a:srcRect l="38063" t="10372" r="46742" b="70450"/>
          <a:stretch/>
        </p:blipFill>
        <p:spPr bwMode="auto">
          <a:xfrm>
            <a:off x="6261608" y="4828901"/>
            <a:ext cx="1838784" cy="17537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/>
          <p:cNvPicPr/>
          <p:nvPr/>
        </p:nvPicPr>
        <p:blipFill rotWithShape="1">
          <a:blip r:embed="rId6"/>
          <a:srcRect l="56692" t="18505" r="20902" b="54043"/>
          <a:stretch/>
        </p:blipFill>
        <p:spPr bwMode="auto">
          <a:xfrm>
            <a:off x="2967594" y="4725144"/>
            <a:ext cx="1419225" cy="18574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791075" y="4085034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виборі двох полів інші поля стають неактивними.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32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08712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uk-UA" sz="2000" dirty="0" smtClean="0"/>
              <a:t>Прохання</a:t>
            </a:r>
            <a:r>
              <a:rPr lang="ru-RU" sz="2000" dirty="0" smtClean="0"/>
              <a:t> </a:t>
            </a:r>
            <a:r>
              <a:rPr lang="uk-UA" sz="2000" dirty="0" smtClean="0"/>
              <a:t>представити свої рекомендації щодо покращення інтерфейсу</a:t>
            </a:r>
            <a:r>
              <a:rPr lang="en-US" sz="2000" dirty="0" smtClean="0"/>
              <a:t>.</a:t>
            </a:r>
          </a:p>
          <a:p>
            <a:pPr marL="36576" indent="0">
              <a:buNone/>
            </a:pPr>
            <a:endParaRPr lang="uk-UA" sz="2000" dirty="0" smtClean="0"/>
          </a:p>
          <a:p>
            <a:pPr marL="36576" indent="0">
              <a:buNone/>
            </a:pPr>
            <a:r>
              <a:rPr lang="uk-UA" sz="2000" dirty="0" smtClean="0"/>
              <a:t> На мою думку Елемент </a:t>
            </a:r>
            <a:r>
              <a:rPr lang="en-US" sz="2000" dirty="0" err="1" smtClean="0"/>
              <a:t>CheckBox</a:t>
            </a:r>
            <a:r>
              <a:rPr lang="en-US" sz="2000" dirty="0" smtClean="0"/>
              <a:t> </a:t>
            </a:r>
            <a:r>
              <a:rPr lang="uk-UA" sz="2000" dirty="0" smtClean="0"/>
              <a:t>краще замінити на дві кнопки  або на </a:t>
            </a:r>
            <a:r>
              <a:rPr lang="uk-UA" dirty="0" smtClean="0"/>
              <a:t>два</a:t>
            </a:r>
            <a:r>
              <a:rPr lang="uk-UA" sz="2000" dirty="0" smtClean="0"/>
              <a:t> елементи </a:t>
            </a:r>
            <a:r>
              <a:rPr lang="en-US" sz="2000" dirty="0" smtClean="0"/>
              <a:t>Radio Button</a:t>
            </a:r>
            <a:r>
              <a:rPr lang="uk-UA" sz="2000" dirty="0" smtClean="0"/>
              <a:t>.</a:t>
            </a:r>
          </a:p>
          <a:p>
            <a:pPr marL="36576" indent="0">
              <a:buNone/>
            </a:pPr>
            <a:endParaRPr lang="uk-UA" sz="2000" dirty="0"/>
          </a:p>
          <a:p>
            <a:pPr marL="36576" indent="0">
              <a:buNone/>
            </a:pPr>
            <a:endParaRPr lang="uk-UA" sz="2000" dirty="0" smtClean="0"/>
          </a:p>
          <a:p>
            <a:pPr marL="36576" indent="0">
              <a:buNone/>
            </a:pPr>
            <a:endParaRPr lang="en-US" sz="2000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uk-UA" sz="2000" dirty="0" smtClean="0"/>
              <a:t>8. Чи </a:t>
            </a:r>
            <a:r>
              <a:rPr lang="en-US" sz="2000" dirty="0" smtClean="0"/>
              <a:t>radio </a:t>
            </a:r>
            <a:r>
              <a:rPr lang="ru-RU" sz="2000" dirty="0" smtClean="0"/>
              <a:t>кнопка буде</a:t>
            </a:r>
            <a:r>
              <a:rPr lang="uk-UA" sz="2000" dirty="0" smtClean="0"/>
              <a:t> кращим вибором? (Виберіть між горизонтальним та вертикальним режимом. Горизонтальний вибраний за замовчуванням.)</a:t>
            </a:r>
          </a:p>
          <a:p>
            <a:pPr marL="36576" indent="0">
              <a:buNone/>
            </a:pPr>
            <a:endParaRPr lang="uk-UA" sz="2000" dirty="0"/>
          </a:p>
          <a:p>
            <a:pPr marL="36576" indent="0">
              <a:buNone/>
            </a:pPr>
            <a:endParaRPr lang="uk-UA" sz="2000" dirty="0" smtClean="0"/>
          </a:p>
          <a:p>
            <a:pPr marL="36576" indent="0">
              <a:buNone/>
            </a:pPr>
            <a:r>
              <a:rPr lang="uk-UA" sz="2000" dirty="0" smtClean="0"/>
              <a:t>Даний функціонал краще реалізувати перемикач у вигляді двох кнопок типу </a:t>
            </a:r>
            <a:r>
              <a:rPr lang="en-US" sz="2000" dirty="0" smtClean="0"/>
              <a:t>radio button</a:t>
            </a:r>
          </a:p>
          <a:p>
            <a:pPr marL="36576" indent="0">
              <a:buNone/>
            </a:pPr>
            <a:endParaRPr lang="en-US" sz="2000" dirty="0" smtClean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81" y="572716"/>
            <a:ext cx="1529891" cy="552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heckboxes02" descr="Screen shot of one check box labeled Landscape  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1136316" cy="5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 rotWithShape="1">
          <a:blip r:embed="rId4"/>
          <a:srcRect l="25222" t="28571" r="65478" b="62155"/>
          <a:stretch/>
        </p:blipFill>
        <p:spPr bwMode="auto">
          <a:xfrm>
            <a:off x="282158" y="5776912"/>
            <a:ext cx="1951464" cy="8640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/>
          <p:cNvPicPr/>
          <p:nvPr/>
        </p:nvPicPr>
        <p:blipFill rotWithShape="1">
          <a:blip r:embed="rId5"/>
          <a:srcRect l="9022" t="23996" r="70526" b="69904"/>
          <a:stretch/>
        </p:blipFill>
        <p:spPr bwMode="auto">
          <a:xfrm>
            <a:off x="1259632" y="2061672"/>
            <a:ext cx="1758597" cy="8222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/>
          <p:cNvPicPr/>
          <p:nvPr/>
        </p:nvPicPr>
        <p:blipFill rotWithShape="1">
          <a:blip r:embed="rId6"/>
          <a:srcRect l="16090" t="38636" r="71880" b="51197"/>
          <a:stretch/>
        </p:blipFill>
        <p:spPr bwMode="auto">
          <a:xfrm>
            <a:off x="5652120" y="2061672"/>
            <a:ext cx="2088232" cy="8222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301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12068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є кращим вибором?</a:t>
            </a: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Ні. Два елементи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можна замінити  одним елементом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CheckBox.</a:t>
            </a:r>
          </a:p>
          <a:p>
            <a:pPr marL="3657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 це найкраща реалізація інтерфейсу?</a:t>
            </a: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Ні. На мою думку дані елементи можна розмістити в вертикальном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положені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 займання меншого простору і зручності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heckboxes04" descr="Screen shot of Show and Don't show ratio buttons   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1656184" cy="64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 rotWithShape="1">
          <a:blip r:embed="rId4"/>
          <a:srcRect l="29981" t="29971" r="60263" b="65547"/>
          <a:stretch/>
        </p:blipFill>
        <p:spPr bwMode="auto">
          <a:xfrm>
            <a:off x="467544" y="1628800"/>
            <a:ext cx="1656184" cy="5760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checkboxes12" descr="Screen shot of check boxes aligned horizontally   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4" y="2882900"/>
            <a:ext cx="5992564" cy="834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 rotWithShape="1">
          <a:blip r:embed="rId6"/>
          <a:srcRect l="29591" t="24812" r="55191" b="61654"/>
          <a:stretch/>
        </p:blipFill>
        <p:spPr bwMode="auto">
          <a:xfrm>
            <a:off x="451644" y="4581128"/>
            <a:ext cx="2980382" cy="16561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696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7504" y="188640"/>
            <a:ext cx="8856984" cy="6120680"/>
          </a:xfrm>
        </p:spPr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Який стан у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Interminate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 замовчуванням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користувач не здійсню жодних операцій.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Чи можна використати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індекатор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прогресу?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Можливо, якщо елементи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будуть  інтерактивними.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 Чи можна використовувати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виконання операцій?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Ні. 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 Чи можемо ми використовувати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динамічного відображення інших елементів управління, які були вибрані в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Так. В залежності від стану вибраного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heckBox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будуть відображатись ті чи інші елементи управління.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 Чи ми можемо використовувати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відображення інших вікон, таких як діалогові вікна?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Ні. Для цього підходять кнопки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Button.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heckboxes09" descr="Screen shot of a solid blue Read-only check box  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1872208" cy="5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heckboxes18" descr="Screen shot of four check boxes showing progress   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2664296" cy="1152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45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7504" y="188640"/>
            <a:ext cx="8928992" cy="648072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 є якісь неточності у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язках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Radio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кнопок та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Вимога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</a:t>
            </a:r>
          </a:p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активована всі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стають доступними.</a:t>
            </a: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Так. Тільки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 виборі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кнопки 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всі елементи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повинні стати активними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 найкраща реалізація інтерфейсу?  Так.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heckboxes26" descr="Screen shot: selected button, cleared check boxes 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5400600" cy="324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adioButtons17" descr="Screen shot of nested radio buttons  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8" y="5247828"/>
            <a:ext cx="3528764" cy="13681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444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8072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18. Як інтерфейс може бути покращений?</a:t>
            </a: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інформації в даному інтерфейсі  мінімальна кількість, то можна розмістити  кнопки горизонтально, а також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19.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 це найкращий спосіб розміщення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кнопок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576" indent="0" algn="r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Так. В залежності від тематики інтерфейсу і кількості елементів на ньому.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20. Чи правильно залишати поля вводу та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випадаючі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списки, які можуть редагуватися, доступними, якщо вони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язані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 кнопки.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adioButtons28" descr="Screen shot of redundant radio-button group label 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2232248" cy="115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RadioButtons12" descr="Screen shot of horizontal radio-button alignment  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3811748"/>
            <a:ext cx="3600400" cy="351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RadioButtons27" descr="Screen shot of Page range dialog box with text box  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68" y="5281116"/>
            <a:ext cx="2448272" cy="126327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995936" y="5281117"/>
            <a:ext cx="396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Ні. Якщо те чи інше текстове поле прив’язане до певної кнопки,то доступним воно може бути тільки при натисканні тієї кнопки до якої прив’язано.</a:t>
            </a:r>
            <a:endParaRPr lang="uk-UA" dirty="0"/>
          </a:p>
        </p:txBody>
      </p:sp>
      <p:pic>
        <p:nvPicPr>
          <p:cNvPr id="9" name="Рисунок 8"/>
          <p:cNvPicPr/>
          <p:nvPr/>
        </p:nvPicPr>
        <p:blipFill rotWithShape="1">
          <a:blip r:embed="rId5"/>
          <a:srcRect l="19247" t="47177" r="26617" b="33708"/>
          <a:stretch/>
        </p:blipFill>
        <p:spPr bwMode="auto">
          <a:xfrm>
            <a:off x="1669685" y="2712988"/>
            <a:ext cx="4652501" cy="6480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130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08712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21.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Що таке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list-box, drop-down list, combo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box?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Які є дві типи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combo-box-y?</a:t>
            </a:r>
          </a:p>
          <a:p>
            <a:pPr marL="36576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List-box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це елемент графічного інтерфейсу користувача, який відображає </a:t>
            </a:r>
          </a:p>
          <a:p>
            <a:pPr marL="36576" indent="0">
              <a:buNone/>
            </a:pP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окручуваний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список з елементами, що  дозволяє користувачу вибрати один або декілька пунктів із статичного багаторядкового списку.</a:t>
            </a:r>
          </a:p>
          <a:p>
            <a:pPr marL="36576" indent="0">
              <a:buNone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rop-down list –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 елемент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графічного інтерфейсу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який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озволяє користувачеві вибрати одне значення зі списку.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С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ombo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це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графічного інтерфейсу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користувача,який 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оєднує в собі текстове поле та випадний список.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22. Є числа від 1 до 31(дні місяця) в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drop-down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Як ми можемо вибрати 5-тий? 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Натиснути на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drop-down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вибрати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із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випадаючого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списку.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23.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числа від 1 до 31(дні місяця)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drop-down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списку. Як ми можемо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змінити 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вибір між 3, 30 та 31?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Натиснути на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drop-down list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вибрати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перейти в кінець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випадаючого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списку за допомогою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scroll-bar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вибрати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99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ична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329</TotalTime>
  <Words>748</Words>
  <Application>Microsoft Office PowerPoint</Application>
  <PresentationFormat>Екран (4:3)</PresentationFormat>
  <Paragraphs>105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0" baseType="lpstr">
      <vt:lpstr>Перспектива</vt:lpstr>
      <vt:lpstr>UI tasks for Student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Roman Melnyk</dc:creator>
  <cp:lastModifiedBy>RePack by Diakov</cp:lastModifiedBy>
  <cp:revision>75</cp:revision>
  <dcterms:created xsi:type="dcterms:W3CDTF">2016-04-06T09:26:40Z</dcterms:created>
  <dcterms:modified xsi:type="dcterms:W3CDTF">2016-04-19T14:44:28Z</dcterms:modified>
</cp:coreProperties>
</file>