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1" d="100"/>
          <a:sy n="81" d="100"/>
        </p:scale>
        <p:origin x="-30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1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480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466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62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0212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10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722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6010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912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470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550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534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116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8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162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845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431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5E30B1-BB97-43D8-8347-2F950B78FBBD}" type="datetimeFigureOut">
              <a:rPr lang="uk-UA" smtClean="0"/>
              <a:t>08.03.2016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2310F-7BA6-442C-B07E-A17A81ABB9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3664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4400" b="1" dirty="0"/>
              <a:t>Лабораторна робота №</a:t>
            </a:r>
            <a:r>
              <a:rPr lang="ru-RU" sz="4400" b="1" dirty="0"/>
              <a:t>1</a:t>
            </a:r>
            <a:r>
              <a:rPr lang="uk-UA" sz="4400" dirty="0"/>
              <a:t/>
            </a:r>
            <a:br>
              <a:rPr lang="uk-UA" sz="4400" dirty="0"/>
            </a:br>
            <a:r>
              <a:rPr lang="uk-UA" sz="4400" dirty="0"/>
              <a:t>Тема</a:t>
            </a:r>
            <a:r>
              <a:rPr lang="uk-UA" sz="4400" dirty="0" smtClean="0"/>
              <a:t>: </a:t>
            </a:r>
            <a:r>
              <a:rPr lang="uk-UA" sz="4400" b="1" dirty="0" smtClean="0"/>
              <a:t>«</a:t>
            </a:r>
            <a:r>
              <a:rPr lang="uk-UA" sz="4400" b="1" dirty="0"/>
              <a:t>Тестування простого предмету»</a:t>
            </a:r>
            <a:r>
              <a:rPr lang="uk-UA" sz="4400" dirty="0"/>
              <a:t/>
            </a:r>
            <a:br>
              <a:rPr lang="uk-UA" sz="4400" dirty="0"/>
            </a:br>
            <a:endParaRPr lang="uk-UA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61075"/>
          </a:xfrm>
        </p:spPr>
        <p:txBody>
          <a:bodyPr>
            <a:normAutofit fontScale="47500" lnSpcReduction="20000"/>
          </a:bodyPr>
          <a:lstStyle/>
          <a:p>
            <a:r>
              <a:rPr lang="uk-UA" sz="6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Виконав:</a:t>
            </a:r>
          </a:p>
          <a:p>
            <a:r>
              <a:rPr lang="uk-UA" sz="6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Студент групи Піт-15-3</a:t>
            </a:r>
          </a:p>
          <a:p>
            <a:r>
              <a:rPr lang="uk-UA" sz="6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Турчин Микола Іванович</a:t>
            </a:r>
            <a:endParaRPr lang="uk-UA" sz="6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7925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903" y="25529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Покриття крісла лакофарбове. Мінусом такого покриття є те що воно не екологічно чисте. Плюсом цього покриття є те що, вона легка і її легко мити і вписується у будь який інтер’єр</a:t>
            </a:r>
            <a:endParaRPr lang="uk-UA" dirty="0"/>
          </a:p>
        </p:txBody>
      </p:sp>
      <p:pic>
        <p:nvPicPr>
          <p:cNvPr id="2" name="Picture 2" descr="http://www.bstyle.com.ua/images/items/krislo_derev_lyudov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55" y="2782768"/>
            <a:ext cx="3112720" cy="373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09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4776" y="359201"/>
            <a:ext cx="8946541" cy="1490382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Екологічність: </a:t>
            </a:r>
            <a:r>
              <a:rPr lang="uk-UA" dirty="0"/>
              <a:t>дане крісло є екологічним тому, що воно зроблена із дерева</a:t>
            </a:r>
            <a:r>
              <a:rPr lang="uk-UA" dirty="0" smtClean="0"/>
              <a:t>.</a:t>
            </a:r>
            <a:endParaRPr lang="uk-UA" dirty="0"/>
          </a:p>
        </p:txBody>
      </p:sp>
      <p:pic>
        <p:nvPicPr>
          <p:cNvPr id="8194" name="Picture 2" descr="http://www.bstyle.com.ua/images/items/krislo_derev_lyudov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252" y="1922585"/>
            <a:ext cx="3888154" cy="46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7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212" y="224119"/>
            <a:ext cx="8946541" cy="1376082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Дизайн: </a:t>
            </a:r>
            <a:r>
              <a:rPr lang="uk-UA" dirty="0"/>
              <a:t>в даного крісла досить непоганий </a:t>
            </a:r>
            <a:r>
              <a:rPr lang="uk-UA" dirty="0" smtClean="0"/>
              <a:t>дизайн</a:t>
            </a:r>
            <a:r>
              <a:rPr lang="uk-UA" dirty="0" smtClean="0"/>
              <a:t>.</a:t>
            </a:r>
            <a:endParaRPr lang="uk-UA" dirty="0"/>
          </a:p>
        </p:txBody>
      </p:sp>
      <p:pic>
        <p:nvPicPr>
          <p:cNvPr id="7170" name="Picture 2" descr="http://www.bstyle.com.ua/images/items/krislo_derev_lyudov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1969476"/>
            <a:ext cx="3288567" cy="39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1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7925" cy="1400530"/>
          </a:xfrm>
        </p:spPr>
        <p:txBody>
          <a:bodyPr/>
          <a:lstStyle/>
          <a:p>
            <a:r>
              <a:rPr lang="uk-UA" dirty="0" smtClean="0"/>
              <a:t>В ході </a:t>
            </a:r>
            <a:r>
              <a:rPr lang="uk-UA" dirty="0"/>
              <a:t>виконання лабораторної роботи я протестував </a:t>
            </a:r>
            <a:r>
              <a:rPr lang="uk-UA" dirty="0" smtClean="0"/>
              <a:t>звичайне крісло  </a:t>
            </a:r>
            <a:r>
              <a:rPr lang="uk-UA" dirty="0"/>
              <a:t>і дійшов висновку, що </a:t>
            </a:r>
            <a:r>
              <a:rPr lang="uk-UA" dirty="0" smtClean="0"/>
              <a:t>воно </a:t>
            </a:r>
            <a:r>
              <a:rPr lang="uk-UA" dirty="0"/>
              <a:t>відповідає поставленим до </a:t>
            </a:r>
            <a:r>
              <a:rPr lang="uk-UA" dirty="0" smtClean="0"/>
              <a:t>нього вимог</a:t>
            </a:r>
            <a:r>
              <a:rPr lang="uk-UA" dirty="0" smtClean="0"/>
              <a:t>.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>	</a:t>
            </a:r>
            <a:r>
              <a:rPr lang="uk-UA" dirty="0" smtClean="0"/>
              <a:t>							</a:t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	</a:t>
            </a:r>
            <a:r>
              <a:rPr lang="uk-UA" dirty="0" smtClean="0"/>
              <a:t>							Дякую за перегляд </a:t>
            </a:r>
            <a:r>
              <a:rPr lang="uk-UA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2297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11092" y="6122777"/>
            <a:ext cx="3935869" cy="29208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тестування я вибрав </a:t>
            </a:r>
            <a:r>
              <a:rPr lang="uk-UA" dirty="0" smtClean="0"/>
              <a:t>просте крісло. </a:t>
            </a:r>
            <a:r>
              <a:rPr lang="uk-UA" dirty="0"/>
              <a:t>Так як раніше досвіду тестування в мене не було і я не дуже ознайомлений з правильною побудовою тестування простого предмету, тому спробую побудувати шаблон тестування на власний розсуд. </a:t>
            </a:r>
          </a:p>
          <a:p>
            <a:r>
              <a:rPr lang="uk-UA" dirty="0" smtClean="0"/>
              <a:t>Дане крісло призначена </a:t>
            </a:r>
            <a:r>
              <a:rPr lang="uk-UA" dirty="0"/>
              <a:t>для великої аудиторії </a:t>
            </a:r>
            <a:r>
              <a:rPr lang="uk-UA" dirty="0" smtClean="0"/>
              <a:t>людей. Його використовують в домашніх умовах, в офісах, а також в </a:t>
            </a:r>
            <a:r>
              <a:rPr lang="uk-UA" dirty="0" err="1" smtClean="0"/>
              <a:t>готельно</a:t>
            </a:r>
            <a:r>
              <a:rPr lang="uk-UA" dirty="0" smtClean="0"/>
              <a:t> </a:t>
            </a:r>
            <a:r>
              <a:rPr lang="uk-UA" smtClean="0"/>
              <a:t>ресторанному бізнесі.</a:t>
            </a:r>
            <a:endParaRPr lang="uk-UA" dirty="0"/>
          </a:p>
          <a:p>
            <a:endParaRPr lang="uk-UA" dirty="0"/>
          </a:p>
        </p:txBody>
      </p:sp>
      <p:pic>
        <p:nvPicPr>
          <p:cNvPr id="4" name="Picture 2" descr="http://www.bstyle.com.ua/images/items/krislo_derev_lyudov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431" y="360656"/>
            <a:ext cx="2233597" cy="26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9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dirty="0"/>
              <a:t>Дивимося і бачимо, що це дійсно </a:t>
            </a:r>
            <a:r>
              <a:rPr lang="uk-UA" dirty="0" smtClean="0"/>
              <a:t>крісло</a:t>
            </a:r>
            <a:r>
              <a:rPr lang="uk-UA" dirty="0" smtClean="0"/>
              <a:t>.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3074" name="Picture 2" descr="http://www.bstyle.com.ua/images/items/krislo_derev_lyudov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84" y="2227384"/>
            <a:ext cx="3089276" cy="370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3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134618"/>
          </a:xfrm>
        </p:spPr>
        <p:txBody>
          <a:bodyPr/>
          <a:lstStyle/>
          <a:p>
            <a:r>
              <a:rPr lang="uk-UA" dirty="0" smtClean="0"/>
              <a:t>Крісло</a:t>
            </a:r>
            <a:r>
              <a:rPr lang="uk-UA" dirty="0" smtClean="0"/>
              <a:t> </a:t>
            </a:r>
            <a:r>
              <a:rPr lang="uk-UA" dirty="0"/>
              <a:t>має виконувати свої функції. Просто переконаємось що </a:t>
            </a:r>
            <a:r>
              <a:rPr lang="uk-UA" dirty="0" smtClean="0"/>
              <a:t>на ньому можна сидіти.</a:t>
            </a:r>
            <a:endParaRPr lang="uk-UA" dirty="0"/>
          </a:p>
        </p:txBody>
      </p:sp>
      <p:pic>
        <p:nvPicPr>
          <p:cNvPr id="2050" name="Picture 2" descr="http://www.bstyle.com.ua/images/items/krislo_derev_lyudov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492" y="2758441"/>
            <a:ext cx="2844555" cy="341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4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sz="3600" dirty="0"/>
              <a:t>Користувач при бажанні має легко знайти інформацію про фірму виробника крісла, штрих код країни виробника, переконаємося в наявності цієї інформації.</a:t>
            </a:r>
          </a:p>
        </p:txBody>
      </p:sp>
      <p:pic>
        <p:nvPicPr>
          <p:cNvPr id="5122" name="Picture 2" descr="http://www.bstyle.com.ua/images/items/krislo_derev_lyudov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338" y="3512235"/>
            <a:ext cx="2538290" cy="304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9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6893" y="743663"/>
            <a:ext cx="8946541" cy="4195481"/>
          </a:xfrm>
        </p:spPr>
        <p:txBody>
          <a:bodyPr/>
          <a:lstStyle/>
          <a:p>
            <a:pPr lvl="0"/>
            <a:r>
              <a:rPr lang="uk-UA" dirty="0"/>
              <a:t>Форма крісла: Оригінальна форма і додаткова тканинна обробка спинки, а також відмінні ергономічні характеристики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4098" name="Picture 2" descr="http://www.bstyle.com.ua/images/items/krislo_derev_lyudov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636" y="2450123"/>
            <a:ext cx="3497385" cy="41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9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594" y="473500"/>
            <a:ext cx="8946541" cy="4195481"/>
          </a:xfrm>
        </p:spPr>
        <p:txBody>
          <a:bodyPr/>
          <a:lstStyle/>
          <a:p>
            <a:pPr marL="0" lvl="0" indent="0">
              <a:buNone/>
            </a:pPr>
            <a:r>
              <a:rPr lang="uk-UA" dirty="0"/>
              <a:t>Як сидиться в кріслі: в кріслі сидиться досить непогано. Через похилу і м</a:t>
            </a:r>
            <a:r>
              <a:rPr lang="ru-RU" dirty="0"/>
              <a:t>’яку</a:t>
            </a:r>
            <a:r>
              <a:rPr lang="uk-UA" dirty="0"/>
              <a:t> спинку спина досить комфортно себе почуває.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2" name="Picture 2" descr="http://www.bstyle.com.ua/images/items/krislo_derev_lyudov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2028092"/>
            <a:ext cx="3565769" cy="427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encrypted-tbn0.gstatic.com/images?q=tbn:ANd9GcQtEt801lpfdc_QXo1P1TYc5ZvZH-6gSID1WEcgtE_miP2ez9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20" y="2286000"/>
            <a:ext cx="4948311" cy="392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41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993" y="431936"/>
            <a:ext cx="8946541" cy="4195481"/>
          </a:xfrm>
        </p:spPr>
        <p:txBody>
          <a:bodyPr/>
          <a:lstStyle/>
          <a:p>
            <a:pPr lvl="0"/>
            <a:r>
              <a:rPr lang="uk-UA" dirty="0"/>
              <a:t>Колір крісла: коричневий. Даний колір досить не поганий, оскільки він легко впишеться у будь який інтер’єр.</a:t>
            </a:r>
          </a:p>
        </p:txBody>
      </p:sp>
      <p:pic>
        <p:nvPicPr>
          <p:cNvPr id="11268" name="Picture 4" descr="http://lisku.com/wp-content/uploads/2015/07/%D0%9A%D1%80%D1%96%D1%81%D0%BB%D0%BE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30" y="1547446"/>
            <a:ext cx="3455553" cy="509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Acer\Desktop\Крісла барокові деревяні(горіх) пара, кавові Італія різні_ 99 € - Антикварная мебель Львов на Olx_files\214461282_4_1000x700_krsla-barokov-derevyangorh-para-kavov-talya-rzn-hob-vdpochinok-sport_rev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61" y="2304683"/>
            <a:ext cx="6368562" cy="398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7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339" y="41115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Перевіримо настільки якісне крісло: </a:t>
            </a:r>
            <a:r>
              <a:rPr lang="uk-UA" dirty="0" err="1"/>
              <a:t>крісло</a:t>
            </a:r>
            <a:r>
              <a:rPr lang="uk-UA" dirty="0"/>
              <a:t> якісне, без різних дефектів. сидіти на ньому дуже зручно.</a:t>
            </a:r>
            <a:endParaRPr lang="uk-UA" dirty="0"/>
          </a:p>
        </p:txBody>
      </p:sp>
      <p:pic>
        <p:nvPicPr>
          <p:cNvPr id="10242" name="Picture 2" descr="http://www.bstyle.com.ua/images/items/krislo_derev_lyudov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4" y="1550083"/>
            <a:ext cx="3861534" cy="463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275</Words>
  <Application>Microsoft Office PowerPoint</Application>
  <PresentationFormat>Произвольный</PresentationFormat>
  <Paragraphs>17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Ион</vt:lpstr>
      <vt:lpstr>Лабораторна робота №1 Тема: «Тестування простого предмету» </vt:lpstr>
      <vt:lpstr>Презентация PowerPoint</vt:lpstr>
      <vt:lpstr>Дивимося і бачимо, що це дійсно крісло. </vt:lpstr>
      <vt:lpstr>Крісло має виконувати свої функції. Просто переконаємось що на ньому можна сидіти.</vt:lpstr>
      <vt:lpstr>Користувач при бажанні має легко знайти інформацію про фірму виробника крісла, штрих код країни виробника, переконаємося в наявності цієї інформації.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ході виконання лабораторної роботи я протестував звичайне крісло  і дійшов висновку, що воно відповідає поставленим до нього вимог.                    Дякую за перегляд 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№1 Тема: «Тестування простого предмету»</dc:title>
  <dc:creator>Цап Тарас</dc:creator>
  <cp:lastModifiedBy>Acer</cp:lastModifiedBy>
  <cp:revision>11</cp:revision>
  <dcterms:created xsi:type="dcterms:W3CDTF">2016-03-02T11:54:45Z</dcterms:created>
  <dcterms:modified xsi:type="dcterms:W3CDTF">2016-03-08T19:13:45Z</dcterms:modified>
</cp:coreProperties>
</file>