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77" r:id="rId2"/>
    <p:sldId id="595" r:id="rId3"/>
    <p:sldId id="655" r:id="rId4"/>
    <p:sldId id="620" r:id="rId5"/>
    <p:sldId id="610" r:id="rId6"/>
    <p:sldId id="641" r:id="rId7"/>
    <p:sldId id="650" r:id="rId8"/>
    <p:sldId id="603" r:id="rId9"/>
    <p:sldId id="624" r:id="rId10"/>
    <p:sldId id="625" r:id="rId11"/>
    <p:sldId id="632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EB8"/>
    <a:srgbClr val="0099FF"/>
    <a:srgbClr val="009ED6"/>
    <a:srgbClr val="75BEE9"/>
    <a:srgbClr val="000099"/>
    <a:srgbClr val="0033CC"/>
    <a:srgbClr val="32469A"/>
    <a:srgbClr val="243C80"/>
    <a:srgbClr val="204898"/>
    <a:srgbClr val="203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6456" autoAdjust="0"/>
  </p:normalViewPr>
  <p:slideViewPr>
    <p:cSldViewPr>
      <p:cViewPr varScale="1">
        <p:scale>
          <a:sx n="92" d="100"/>
          <a:sy n="92" d="100"/>
        </p:scale>
        <p:origin x="12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3154" y="-8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DB6DF3-FA61-45CB-BE27-053A00556DB1}" type="datetimeFigureOut">
              <a:rPr lang="en-US" smtClean="0"/>
              <a:t>6/1/2016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AFA7AAB-6417-4573-AFEB-2CFC05049505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2216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9C4D45-EFF8-479D-AF6F-9BB9BF232254}" type="datetimeFigureOut">
              <a:rPr lang="en-US" smtClean="0"/>
              <a:pPr/>
              <a:t>6/1/2016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 err="1" smtClean="0"/>
              <a:t>jksdksd</a:t>
            </a:r>
            <a:r>
              <a:rPr lang="en-US" smtClean="0"/>
              <a:t> </a:t>
            </a:r>
            <a:r>
              <a:rPr lang="en-US" err="1" smtClean="0"/>
              <a:t>jh</a:t>
            </a:r>
            <a:r>
              <a:rPr lang="en-US" smtClean="0"/>
              <a:t> </a:t>
            </a:r>
            <a:r>
              <a:rPr lang="en-US" err="1" smtClean="0"/>
              <a:t>jhfkjhfsd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B208339-1CDE-4508-95CE-C65DBDC3BF13}" type="slidenum">
              <a:rPr lang="en-US" smtClean="0"/>
              <a:pPr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253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8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65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8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5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59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59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20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5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jksdksd jh jhfkjhfsd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208339-1CDE-4508-95CE-C65DBDC3BF1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6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6700" indent="-266700">
              <a:defRPr baseline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buClr>
                <a:schemeClr val="tx1">
                  <a:lumMod val="65000"/>
                  <a:lumOff val="35000"/>
                </a:schemeClr>
              </a:buCl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buClr>
                <a:srgbClr val="017EB8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 algn="l">
              <a:defRPr baseline="0">
                <a:solidFill>
                  <a:srgbClr val="017EB8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590800"/>
            <a:ext cx="7772400" cy="136207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cap="none" baseline="0" dirty="0">
                <a:latin typeface="Segoe UI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s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2400" y="0"/>
            <a:ext cx="43452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78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Columns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0"/>
            <a:ext cx="43434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457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Columns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0"/>
            <a:ext cx="4343400" cy="6858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252000" rIns="91440" bIns="45720" rtlCol="0">
            <a:normAutofit/>
          </a:bodyPr>
          <a:lstStyle>
            <a:lvl1pPr>
              <a:defRPr sz="2400" baseline="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98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0" y="5181600"/>
            <a:ext cx="9136380" cy="914400"/>
          </a:xfrm>
          <a:solidFill>
            <a:srgbClr val="017EB8"/>
          </a:solidFill>
        </p:spPr>
        <p:txBody>
          <a:bodyPr vert="horz" lIns="360000" tIns="45720" rIns="91440" bIns="45720" rtlCol="0" anchor="ctr">
            <a:noAutofit/>
          </a:bodyPr>
          <a:lstStyle>
            <a:lvl1pPr>
              <a:defRPr lang="en-US" sz="44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17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7200" y="2362200"/>
            <a:ext cx="8382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800" cap="none" baseline="0" dirty="0">
                <a:solidFill>
                  <a:schemeClr val="bg1"/>
                </a:solidFill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2743200" y="4953000"/>
            <a:ext cx="1600200" cy="13716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uk-UA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934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775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2616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5334000"/>
            <a:ext cx="1805709" cy="1295400"/>
          </a:xfrm>
        </p:spPr>
        <p:txBody>
          <a:bodyPr lIns="0" numCol="1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None/>
              <a:tabLst/>
              <a:defRPr lang="en-US" sz="1200" kern="1200" baseline="0" smtClean="0">
                <a:solidFill>
                  <a:srgbClr val="75BEE9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266700" marR="0" lvl="0" indent="-2667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17EB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smtClean="0"/>
              <a:t>Click to add text</a:t>
            </a:r>
          </a:p>
          <a:p>
            <a:pPr lvl="0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058025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baseline="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67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304800" y="2514600"/>
            <a:ext cx="1981200" cy="1981200"/>
          </a:xfrm>
        </p:spPr>
        <p:txBody>
          <a:bodyPr/>
          <a:lstStyle/>
          <a:p>
            <a:endParaRPr lang="uk-UA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95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04800" y="1828800"/>
            <a:ext cx="44958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4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19100" y="4953000"/>
            <a:ext cx="3877408" cy="7620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029200" y="0"/>
            <a:ext cx="37338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3638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(w/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438400" y="2590800"/>
            <a:ext cx="6477000" cy="14478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800" cap="none" baseline="0" dirty="0">
                <a:latin typeface="Segoe UI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438400" y="5410200"/>
            <a:ext cx="6400800" cy="990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dirty="0">
                <a:solidFill>
                  <a:srgbClr val="75BEE9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465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Layout (w/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2286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 baseline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idx="10"/>
          </p:nvPr>
        </p:nvSpPr>
        <p:spPr>
          <a:xfrm>
            <a:off x="2304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1" name="Text Placeholder 2"/>
          <p:cNvSpPr>
            <a:spLocks noGrp="1"/>
          </p:cNvSpPr>
          <p:nvPr>
            <p:ph idx="11"/>
          </p:nvPr>
        </p:nvSpPr>
        <p:spPr>
          <a:xfrm>
            <a:off x="4800600" y="1450102"/>
            <a:ext cx="3886200" cy="4493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>
              <a:defRPr lang="en-US" sz="1600" kern="1200" dirty="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48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</p:spPr>
        <p:txBody>
          <a:bodyPr/>
          <a:lstStyle>
            <a:lvl1pPr>
              <a:defRPr baseline="0">
                <a:solidFill>
                  <a:srgbClr val="017EB8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uk-U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0736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4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400" y="1447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marL="628650" lvl="1" indent="-2857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Second level</a:t>
            </a:r>
          </a:p>
          <a:p>
            <a:pPr marL="971550" lvl="2" indent="-171450" algn="l" defTabSz="914400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1257300" lvl="3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468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D53D713-3284-4C71-8174-D6528838EBFD}" type="slidenum">
              <a:rPr lang="uk-UA" smtClean="0"/>
              <a:pPr/>
              <a:t>‹№›</a:t>
            </a:fld>
            <a:endParaRPr lang="uk-UA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1905000" y="6324600"/>
            <a:ext cx="30480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None/>
              <a:defRPr sz="1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628650" indent="-2857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71550" indent="-17145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73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485900" indent="-228600" algn="l" defTabSz="914400" rtl="0" eaLnBrk="1" latinLnBrk="0" hangingPunct="1">
              <a:spcBef>
                <a:spcPct val="20000"/>
              </a:spcBef>
              <a:buClr>
                <a:srgbClr val="017EB8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mtClean="0"/>
          </a:p>
          <a:p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712" r:id="rId3"/>
    <p:sldLayoutId id="2147483713" r:id="rId4"/>
    <p:sldLayoutId id="2147483661" r:id="rId5"/>
    <p:sldLayoutId id="2147483709" r:id="rId6"/>
    <p:sldLayoutId id="2147483655" r:id="rId7"/>
    <p:sldLayoutId id="2147483674" r:id="rId8"/>
    <p:sldLayoutId id="2147483711" r:id="rId9"/>
    <p:sldLayoutId id="2147483675" r:id="rId10"/>
    <p:sldLayoutId id="2147483721" r:id="rId11"/>
    <p:sldLayoutId id="2147483723" r:id="rId12"/>
    <p:sldLayoutId id="2147483722" r:id="rId13"/>
    <p:sldLayoutId id="2147483725" r:id="rId14"/>
    <p:sldLayoutId id="2147483726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0" rtl="0" eaLnBrk="1" latinLnBrk="0" hangingPunct="1">
        <a:spcBef>
          <a:spcPct val="0"/>
        </a:spcBef>
        <a:buNone/>
        <a:defRPr lang="en-US" sz="4000" b="0" kern="1200" baseline="0" dirty="0" smtClean="0">
          <a:solidFill>
            <a:srgbClr val="017EB8"/>
          </a:solidFill>
          <a:latin typeface="Segoe UI" panose="020B0502040204020203" pitchFamily="34" charset="0"/>
          <a:ea typeface="Segoe UI" pitchFamily="34" charset="0"/>
          <a:cs typeface="Segoe UI" pitchFamily="34" charset="0"/>
        </a:defRPr>
      </a:lvl1pPr>
    </p:titleStyle>
    <p:bodyStyle>
      <a:lvl1pPr marL="266700" indent="-266700" algn="l" defTabSz="914400" rtl="0" eaLnBrk="1" latinLnBrk="0" hangingPunct="1">
        <a:spcBef>
          <a:spcPct val="20000"/>
        </a:spcBef>
        <a:buClr>
          <a:srgbClr val="017EB8"/>
        </a:buClr>
        <a:buFont typeface="Arial" panose="020B0604020202020204" pitchFamily="34" charset="0"/>
        <a:buChar char="•"/>
        <a:defRPr sz="3200" kern="1200" baseline="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628650" indent="-2857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800" kern="1200" baseline="0" dirty="0" smtClean="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971550" indent="-17145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4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73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lang="en-US" sz="2000" kern="1200" baseline="0" dirty="0" smtClean="0">
          <a:solidFill>
            <a:schemeClr val="tx1">
              <a:lumMod val="65000"/>
              <a:lumOff val="3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485900" indent="-228600" algn="l" defTabSz="914400" rtl="0" eaLnBrk="1" latinLnBrk="0" hangingPunct="1">
        <a:spcBef>
          <a:spcPct val="20000"/>
        </a:spcBef>
        <a:buClr>
          <a:srgbClr val="017EB8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09800" y="2438400"/>
            <a:ext cx="4953000" cy="2286000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Test </a:t>
            </a:r>
            <a:r>
              <a:rPr lang="en-US" sz="4000" b="1" dirty="0">
                <a:solidFill>
                  <a:schemeClr val="bg1"/>
                </a:solidFill>
              </a:rPr>
              <a:t>Types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48200" y="5029200"/>
            <a:ext cx="3877408" cy="762000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dirty="0"/>
          </a:p>
          <a:p>
            <a:pPr algn="r"/>
            <a:r>
              <a:rPr lang="en-US" dirty="0" smtClean="0"/>
              <a:t>January 2016</a:t>
            </a:r>
            <a:endParaRPr lang="en-US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8600" y="1600200"/>
            <a:ext cx="8534400" cy="14478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endParaRPr lang="en-US" sz="3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</a:t>
            </a:r>
            <a:r>
              <a:rPr lang="en-US" sz="4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Sticky Notes: </a:t>
            </a:r>
            <a:r>
              <a:rPr lang="en-US" sz="4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Chrome </a:t>
            </a:r>
            <a:r>
              <a:rPr lang="en-US" sz="4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App</a:t>
            </a:r>
            <a:endParaRPr lang="uk-UA" sz="44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8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10</a:t>
            </a:fld>
            <a:endParaRPr lang="uk-UA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533400" y="127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Performance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870992"/>
            <a:ext cx="80772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equirement: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Як користувач я хочу щоб мої нотатки створювались миттєво, так як додаток не великий.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Performance </a:t>
            </a:r>
            <a:r>
              <a: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Testing Procedure: </a:t>
            </a:r>
            <a:endParaRPr lang="en-US" sz="20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Відкриваємо додаток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uk-UA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Додаємо нові нотатки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Expected result:</a:t>
            </a:r>
          </a:p>
          <a:p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Нотатка додається одразу після натискання 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67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213360" y="-74355"/>
            <a:ext cx="8229600" cy="914400"/>
          </a:xfrm>
        </p:spPr>
        <p:txBody>
          <a:bodyPr/>
          <a:lstStyle/>
          <a:p>
            <a:r>
              <a:rPr lang="en-US" dirty="0" smtClean="0"/>
              <a:t>Localization testing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447800"/>
            <a:ext cx="8458200" cy="349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defRPr/>
            </a:pPr>
            <a:endParaRPr lang="en-US" sz="1600" dirty="0" smtClean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809565"/>
            <a:ext cx="8305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2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Requirement: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Як користувач я повинен мати можливість набрати текст нотатки різними мовами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defRPr/>
            </a:pPr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just">
              <a:defRPr/>
            </a:pPr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Localization </a:t>
            </a:r>
            <a:r>
              <a: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Testing Procedure: </a:t>
            </a:r>
            <a:endParaRPr lang="en-US" sz="20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uk-UA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Відкриваємо 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Sticky Notes </a:t>
            </a:r>
            <a:r>
              <a:rPr lang="uk-UA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 додатках </a:t>
            </a:r>
            <a:r>
              <a:rPr lang="en-US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Cgrome</a:t>
            </a:r>
            <a:r>
              <a:rPr lang="uk-UA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C</a:t>
            </a:r>
            <a:r>
              <a:rPr lang="uk-UA" sz="2000" dirty="0" err="1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творюємо</a:t>
            </a:r>
            <a:r>
              <a:rPr lang="uk-UA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нові нотатки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Вставляємо в текст ієрогліфи</a:t>
            </a:r>
            <a:endParaRPr lang="uk-UA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AutoNum type="arabicPeriod"/>
            </a:pP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Expected result:</a:t>
            </a:r>
          </a:p>
          <a:p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Всі ієрогліфи відображаються правильно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</p:spPr>
        <p:txBody>
          <a:bodyPr/>
          <a:lstStyle/>
          <a:p>
            <a:fld id="{AD53D713-3284-4C71-8174-D6528838EBFD}" type="slidenum">
              <a:rPr lang="uk-UA" smtClean="0"/>
              <a:pPr/>
              <a:t>11</a:t>
            </a:fld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799" y="2810942"/>
            <a:ext cx="3501309" cy="33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6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2</a:t>
            </a:fld>
            <a:endParaRPr lang="uk-UA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04800" y="11430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Sticky Notes: </a:t>
            </a:r>
            <a:r>
              <a:rPr lang="en-US" b="1" dirty="0" err="1">
                <a:solidFill>
                  <a:schemeClr val="bg1"/>
                </a:solidFill>
              </a:rPr>
              <a:t>Chrope</a:t>
            </a:r>
            <a:r>
              <a:rPr lang="en-US" b="1" dirty="0">
                <a:solidFill>
                  <a:schemeClr val="bg1"/>
                </a:solidFill>
              </a:rPr>
              <a:t> App</a:t>
            </a:r>
            <a:endParaRPr lang="uk-UA" b="1" dirty="0">
              <a:solidFill>
                <a:schemeClr val="bg1"/>
              </a:solidFill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Object for testing: </a:t>
            </a:r>
            <a:endParaRPr lang="en-US" sz="40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8" y="2209968"/>
            <a:ext cx="7224529" cy="40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3</a:t>
            </a:fld>
            <a:endParaRPr lang="uk-UA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457200" y="127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927100"/>
            <a:ext cx="7696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- Smoke testing</a:t>
            </a:r>
          </a:p>
          <a:p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- Functional testing</a:t>
            </a:r>
            <a:endParaRPr lang="en-US" sz="2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Positive testing</a:t>
            </a:r>
          </a:p>
          <a:p>
            <a:r>
              <a:rPr 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Negative testing</a:t>
            </a:r>
          </a:p>
          <a:p>
            <a:r>
              <a:rPr lang="en-US" sz="28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- Integration 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testing</a:t>
            </a:r>
          </a:p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- Non-functional </a:t>
            </a:r>
            <a:r>
              <a:rPr lang="en-US" sz="2800" dirty="0">
                <a:latin typeface="Segoe UI" pitchFamily="34" charset="0"/>
                <a:ea typeface="Segoe UI" pitchFamily="34" charset="0"/>
                <a:cs typeface="Segoe UI" pitchFamily="34" charset="0"/>
              </a:rPr>
              <a:t>testing: </a:t>
            </a:r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UI</a:t>
            </a:r>
          </a:p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- Performance testing</a:t>
            </a:r>
          </a:p>
          <a:p>
            <a:r>
              <a:rPr lang="en-US" sz="2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- Localization testing</a:t>
            </a:r>
          </a:p>
          <a:p>
            <a:pPr marL="457200" indent="-457200">
              <a:buFontTx/>
              <a:buChar char="-"/>
            </a:pPr>
            <a:endParaRPr lang="en-US" sz="2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32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3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32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32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969" y="838200"/>
            <a:ext cx="4060800" cy="269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4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/>
          <p:cNvSpPr txBox="1">
            <a:spLocks/>
          </p:cNvSpPr>
          <p:nvPr/>
        </p:nvSpPr>
        <p:spPr>
          <a:xfrm>
            <a:off x="190500" y="-508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Smoke testing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</p:spPr>
        <p:txBody>
          <a:bodyPr/>
          <a:lstStyle/>
          <a:p>
            <a:fld id="{AD53D713-3284-4C71-8174-D6528838EBFD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894080"/>
            <a:ext cx="8153400" cy="367792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10000"/>
          </a:bodyPr>
          <a:lstStyle/>
          <a:p>
            <a:pPr marL="0" lvl="1"/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Requirement: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Як користувач я повинен мати можливість відрити додаток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Sticky Notes.</a:t>
            </a:r>
          </a:p>
          <a:p>
            <a:pPr marL="0" lvl="1"/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Smoke </a:t>
            </a:r>
            <a:r>
              <a: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Testing Procedure: </a:t>
            </a:r>
            <a:endParaRPr lang="en-US" sz="20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lvl="1"/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1. </a:t>
            </a:r>
            <a:r>
              <a:rPr lang="uk-UA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Клік на іконці в додатках </a:t>
            </a:r>
            <a:r>
              <a:rPr lang="en-US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Chrome</a:t>
            </a:r>
          </a:p>
          <a:p>
            <a:pPr marL="0" lvl="1"/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sz="20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sz="2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sz="20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sz="2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Expected result: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uk-UA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Відкриється головне вікно програми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7" name="Picture 3" descr="C:\Users\Lord Mike\Desktop\approved-sta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402137"/>
            <a:ext cx="2011680" cy="1537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38" y="2431839"/>
            <a:ext cx="3521968" cy="12053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5197" y="2431839"/>
            <a:ext cx="3190494" cy="419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</p:spPr>
        <p:txBody>
          <a:bodyPr/>
          <a:lstStyle/>
          <a:p>
            <a:fld id="{AD53D713-3284-4C71-8174-D6528838EBFD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4800" y="838200"/>
            <a:ext cx="78486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Requirement: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Як користувач я повинен мати можливість створення нових нотаток і їх розміщення у будь-якому місці робочого столу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algn="just">
              <a:defRPr/>
            </a:pPr>
            <a:endParaRPr lang="en-US" sz="8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defRPr/>
            </a:pPr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Functional 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Testing Procedure: </a:t>
            </a:r>
            <a:endParaRPr lang="en-US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just">
              <a:defRPr/>
            </a:pP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Відкриваємо </a:t>
            </a:r>
            <a:r>
              <a:rPr lang="uk-UA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лаунчер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в додатках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Chrome</a:t>
            </a:r>
          </a:p>
          <a:p>
            <a:pPr marL="0" lvl="1"/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Натискаємо на </a:t>
            </a:r>
            <a:r>
              <a:rPr lang="uk-UA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плюсик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Вводимо текст нотатки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4.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Переміщуємо нотатку ро робочому столі</a:t>
            </a:r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8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Expected result:</a:t>
            </a:r>
            <a:endParaRPr lang="en-US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Нотатку створено. ЇЇ можна легко перемістити в будь-яку частину робочого столу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048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Functional testing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250" y="1447800"/>
            <a:ext cx="1866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6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6</a:t>
            </a:fld>
            <a:endParaRPr lang="uk-UA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57200" y="152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Positive testing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" y="986862"/>
            <a:ext cx="8153400" cy="41910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uk-U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153400" cy="27432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lvl="1"/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Requirement: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Як користувач я повинен мати можливість редагувати текст раніше створеної нотатки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lvl="1"/>
            <a:r>
              <a:rPr lang="en-US" sz="2000" b="1" dirty="0" smtClean="0"/>
              <a:t>Positive </a:t>
            </a:r>
            <a:r>
              <a:rPr lang="en-US" sz="2000" b="1" dirty="0"/>
              <a:t>Testing Procedure: </a:t>
            </a:r>
            <a:endParaRPr lang="en-US" sz="2000" b="1" dirty="0" smtClean="0"/>
          </a:p>
          <a:p>
            <a:pPr marL="0" lvl="1"/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Натиснути на текст нотатки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Редагувати текст нотатки</a:t>
            </a:r>
          </a:p>
          <a:p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Expected result: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uk-UA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Текст буде відредаговано</a:t>
            </a:r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uk-UA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949" y="2743200"/>
            <a:ext cx="4488636" cy="38808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123" y="4223708"/>
            <a:ext cx="3211202" cy="240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7</a:t>
            </a:fld>
            <a:endParaRPr lang="uk-UA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296024" y="-254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Negative testing</a:t>
            </a:r>
            <a:endParaRPr lang="en-US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27456" y="762000"/>
            <a:ext cx="822864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Requirement:</a:t>
            </a:r>
          </a:p>
          <a:p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Як користувач я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хочу</a:t>
            </a:r>
            <a:r>
              <a:rPr lang="en-US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Jgdhg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Negative Testing </a:t>
            </a:r>
            <a:r>
              <a:rPr lang="en-US" sz="2000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Procedure: </a:t>
            </a:r>
            <a:endParaRPr lang="en-US" sz="20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2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Відкриваємо </a:t>
            </a:r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Sticky Notes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 додатках </a:t>
            </a:r>
            <a:r>
              <a:rPr lang="en-US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Cgrome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C</a:t>
            </a:r>
            <a:r>
              <a:rPr lang="uk-UA" sz="2000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творюємо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гору нотаток.</a:t>
            </a:r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Випадково знаходимо в налаштуваннях такі кнопки.</a:t>
            </a:r>
            <a:endParaRPr lang="uk-UA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uk-UA" sz="20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uk-UA" sz="20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uk-UA" sz="20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uk-UA" sz="20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uk-UA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4. Натискаємо їх</a:t>
            </a:r>
          </a:p>
          <a:p>
            <a:r>
              <a:rPr lang="uk-UA" sz="20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5. Закриваємо і заново відкриваємо додаток</a:t>
            </a:r>
            <a:endParaRPr lang="uk-UA" sz="2000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sz="20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Expected result:</a:t>
            </a:r>
            <a:endParaRPr lang="en-US" sz="2000" b="1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uk-UA" sz="2000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Всі раніше створені нотатки безслідно і без попереджень зникли</a:t>
            </a:r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sz="20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48000"/>
            <a:ext cx="5181600" cy="136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5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D53D713-3284-4C71-8174-D6528838EBFD}" type="slidenum">
              <a:rPr lang="uk-UA" smtClean="0"/>
              <a:pPr/>
              <a:t>8</a:t>
            </a:fld>
            <a:endParaRPr lang="uk-UA"/>
          </a:p>
        </p:txBody>
      </p:sp>
      <p:sp>
        <p:nvSpPr>
          <p:cNvPr id="4" name="TextBox 3"/>
          <p:cNvSpPr txBox="1"/>
          <p:nvPr/>
        </p:nvSpPr>
        <p:spPr>
          <a:xfrm>
            <a:off x="410330" y="910333"/>
            <a:ext cx="8229600" cy="59436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Requirement: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 </a:t>
            </a:r>
            <a:r>
              <a:rPr lang="uk-UA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Після створення нотаток вони збережуться навіть після закриття додатку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Integration 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Testing Procedure: </a:t>
            </a:r>
            <a:endParaRPr lang="en-US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342900" indent="-342900">
              <a:buAutoNum type="arabicPeriod"/>
            </a:pP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Відкриваємо </a:t>
            </a:r>
            <a:r>
              <a:rPr lang="uk-UA" dirty="0" err="1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лаунчер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додатку 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Sticky Notes</a:t>
            </a:r>
          </a:p>
          <a:p>
            <a:pPr marL="342900" indent="-342900">
              <a:buAutoNum type="arabicPeriod" startAt="2"/>
            </a:pPr>
            <a:r>
              <a:rPr lang="uk-UA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Додаємо нових нотаток</a:t>
            </a:r>
          </a:p>
          <a:p>
            <a:pPr marL="342900" indent="-342900">
              <a:buAutoNum type="arabicPeriod" startAt="2"/>
            </a:pPr>
            <a:r>
              <a:rPr lang="uk-UA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Закриваємо нотатки, </a:t>
            </a:r>
            <a:r>
              <a:rPr lang="uk-UA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лаунчер</a:t>
            </a:r>
            <a:r>
              <a:rPr lang="uk-UA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і С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hrome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Expected result:</a:t>
            </a:r>
          </a:p>
          <a:p>
            <a:r>
              <a:rPr lang="uk-UA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Нотатки збережуться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Integration Testing Procedure: </a:t>
            </a:r>
          </a:p>
          <a:p>
            <a:pPr marL="342900" indent="-342900">
              <a:buAutoNum type="arabicPeriod" startAt="5"/>
            </a:pPr>
            <a:r>
              <a:rPr lang="uk-UA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Запускаємо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Chrome</a:t>
            </a:r>
          </a:p>
          <a:p>
            <a:pPr marL="228600" indent="-228600">
              <a:buAutoNum type="arabicPeriod" startAt="5"/>
            </a:pPr>
            <a:r>
              <a:rPr lang="en-US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uk-UA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Відкриваємо </a:t>
            </a:r>
            <a:r>
              <a:rPr lang="uk-UA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лаунчер</a:t>
            </a:r>
            <a:r>
              <a:rPr lang="uk-UA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uk-UA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додатоку</a:t>
            </a:r>
            <a:r>
              <a:rPr lang="uk-UA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Sticky </a:t>
            </a:r>
            <a:r>
              <a:rPr lang="en-US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Notets</a:t>
            </a:r>
            <a:endParaRPr lang="uk-UA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228600" indent="-228600">
              <a:buAutoNum type="arabicPeriod" startAt="5"/>
            </a:pPr>
            <a:r>
              <a:rPr lang="uk-UA" dirty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uk-UA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Додаємо раніше створені нотатки на робочий стіл</a:t>
            </a:r>
          </a:p>
          <a:p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Expected result:</a:t>
            </a:r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uk-UA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Нотатки успішно додано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endParaRPr lang="en-US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uk-UA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048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Integration testing</a:t>
            </a:r>
            <a:endParaRPr lang="en-US" dirty="0"/>
          </a:p>
        </p:txBody>
      </p:sp>
      <p:pic>
        <p:nvPicPr>
          <p:cNvPr id="9" name="Picture 2" descr="C:\Users\Lord Mike\Desktop\puzzl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882132"/>
            <a:ext cx="2128316" cy="226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072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228600" y="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0" rtl="0" eaLnBrk="1" latinLnBrk="0" hangingPunct="1">
              <a:spcBef>
                <a:spcPct val="0"/>
              </a:spcBef>
              <a:buNone/>
              <a:defRPr lang="en-US" sz="4000" b="0" kern="1200" baseline="0">
                <a:solidFill>
                  <a:srgbClr val="017EB8"/>
                </a:solidFill>
                <a:latin typeface="Segoe UI" panose="020B0502040204020203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Non-functional testing: UI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942340"/>
            <a:ext cx="554544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Requirements: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Як користувач додатку я  хочу щоб крім тексту зберігались також колір і шрифт нотатки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UI </a:t>
            </a:r>
            <a:r>
              <a:rPr lang="en-US" b="1" dirty="0">
                <a:latin typeface="Segoe UI" pitchFamily="34" charset="0"/>
                <a:ea typeface="Segoe UI" pitchFamily="34" charset="0"/>
                <a:cs typeface="Segoe UI" pitchFamily="34" charset="0"/>
              </a:rPr>
              <a:t>Testing Procedure: </a:t>
            </a:r>
            <a:endParaRPr lang="en-US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1.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Відкриваємо додаток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uk-UA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Створюємо нотатки різних кольорів та шрифтів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Закриваємо і знову відкриваємо додаток</a:t>
            </a:r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Додаємо на робочий стіл раніше створені нотатки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 smtClean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Expected result:</a:t>
            </a:r>
          </a:p>
          <a:p>
            <a:r>
              <a:rPr lang="uk-UA" dirty="0" smtClean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Нотатки зберегли всі налаштування включно з кольором та шрифтами</a:t>
            </a:r>
            <a:endParaRPr lang="en-US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804000" y="6444000"/>
            <a:ext cx="2133600" cy="360000"/>
          </a:xfrm>
        </p:spPr>
        <p:txBody>
          <a:bodyPr/>
          <a:lstStyle/>
          <a:p>
            <a:fld id="{AD53D713-3284-4C71-8174-D6528838EBFD}" type="slidenum">
              <a:rPr lang="uk-UA" smtClean="0"/>
              <a:pPr/>
              <a:t>9</a:t>
            </a:fld>
            <a:endParaRPr lang="uk-UA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47" y="2443793"/>
            <a:ext cx="3163553" cy="41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7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5BEE9"/>
      </a:hlink>
      <a:folHlink>
        <a:srgbClr val="00B0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 marL="0" indent="0">
          <a:buFont typeface="Arial" panose="020B0604020202020204" pitchFamily="34" charset="0"/>
          <a:buNone/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216885</TotalTime>
  <Words>507</Words>
  <Application>Microsoft Office PowerPoint</Application>
  <PresentationFormat>Екран (4:3)</PresentationFormat>
  <Paragraphs>154</Paragraphs>
  <Slides>11</Slides>
  <Notes>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6" baseType="lpstr">
      <vt:lpstr>Arial</vt:lpstr>
      <vt:lpstr>Calibri</vt:lpstr>
      <vt:lpstr>Segoe UI</vt:lpstr>
      <vt:lpstr>Wingdings</vt:lpstr>
      <vt:lpstr>Office Theme</vt:lpstr>
      <vt:lpstr>Test Types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Localization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 Global Marketing Plans &amp; Goals</dc:title>
  <dc:creator>Andriy Cherevko</dc:creator>
  <cp:lastModifiedBy>Андрій Цап</cp:lastModifiedBy>
  <cp:revision>203</cp:revision>
  <cp:lastPrinted>2014-01-08T21:58:06Z</cp:lastPrinted>
  <dcterms:created xsi:type="dcterms:W3CDTF">2011-09-23T10:13:30Z</dcterms:created>
  <dcterms:modified xsi:type="dcterms:W3CDTF">2016-06-01T10:59:07Z</dcterms:modified>
</cp:coreProperties>
</file>