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37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96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79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521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uk-UA" smtClean="0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3984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049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298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732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421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82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01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17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09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77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08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17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14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91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06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z="3600" dirty="0"/>
              <a:t>Лабораторна робота №</a:t>
            </a:r>
            <a:r>
              <a:rPr lang="uk-UA" sz="3600" dirty="0" smtClean="0"/>
              <a:t>9</a:t>
            </a:r>
            <a:br>
              <a:rPr lang="uk-UA" sz="3600" dirty="0" smtClean="0"/>
            </a:br>
            <a:r>
              <a:rPr lang="en-US" sz="2800" dirty="0"/>
              <a:t>Bug tracking with </a:t>
            </a:r>
            <a:r>
              <a:rPr lang="en-US" sz="2800" dirty="0" err="1"/>
              <a:t>Redmine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cap="none" dirty="0" smtClean="0">
                <a:solidFill>
                  <a:schemeClr val="tx1"/>
                </a:solidFill>
              </a:rPr>
              <a:t>Піт-15-3</a:t>
            </a:r>
            <a:endParaRPr lang="uk-UA" dirty="0" smtClean="0">
              <a:solidFill>
                <a:schemeClr val="tx1"/>
              </a:solidFill>
            </a:endParaRPr>
          </a:p>
          <a:p>
            <a:r>
              <a:rPr lang="uk-UA" cap="none" dirty="0" smtClean="0">
                <a:solidFill>
                  <a:schemeClr val="tx1"/>
                </a:solidFill>
              </a:rPr>
              <a:t>Цап А. М.</a:t>
            </a:r>
            <a:endParaRPr lang="uk-UA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538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Bug tracking with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Redmine</a:t>
            </a:r>
            <a:endParaRPr lang="uk-U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 smtClean="0">
                <a:latin typeface="Segoe UI" panose="020B0502040204020203" pitchFamily="34" charset="0"/>
                <a:cs typeface="Segoe UI" panose="020B0502040204020203" pitchFamily="34" charset="0"/>
              </a:rPr>
              <a:t>Завдання</a:t>
            </a:r>
            <a:r>
              <a:rPr lang="uk-UA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0"/>
            <a:r>
              <a:rPr lang="uk-UA" dirty="0">
                <a:latin typeface="Segoe UI" panose="020B0502040204020203" pitchFamily="34" charset="0"/>
                <a:cs typeface="Segoe UI" panose="020B0502040204020203" pitchFamily="34" charset="0"/>
              </a:rPr>
              <a:t>До тест кейсів з лабораторної роботи 8 написати два звіти по дефектах.</a:t>
            </a:r>
          </a:p>
          <a:p>
            <a:pPr lvl="0"/>
            <a:r>
              <a:rPr lang="uk-UA" dirty="0">
                <a:latin typeface="Segoe UI" panose="020B0502040204020203" pitchFamily="34" charset="0"/>
                <a:cs typeface="Segoe UI" panose="020B0502040204020203" pitchFamily="34" charset="0"/>
              </a:rPr>
              <a:t>Записати звіти в </a:t>
            </a:r>
            <a:r>
              <a:rPr lang="uk-UA" dirty="0" err="1">
                <a:latin typeface="Segoe UI" panose="020B0502040204020203" pitchFamily="34" charset="0"/>
                <a:cs typeface="Segoe UI" panose="020B0502040204020203" pitchFamily="34" charset="0"/>
              </a:rPr>
              <a:t>редмайн</a:t>
            </a:r>
            <a:r>
              <a:rPr lang="uk-UA" dirty="0"/>
              <a:t>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2766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>
                <a:latin typeface="Segoe UI" panose="020B0502040204020203" pitchFamily="34" charset="0"/>
                <a:cs typeface="Segoe UI" panose="020B0502040204020203" pitchFamily="34" charset="0"/>
              </a:rPr>
              <a:t>Створення звіту для дефекту 1: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pic>
        <p:nvPicPr>
          <p:cNvPr id="3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0" y="1628800"/>
            <a:ext cx="8138996" cy="409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43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>
                <a:latin typeface="Segoe UI" panose="020B0502040204020203" pitchFamily="34" charset="0"/>
                <a:cs typeface="Segoe UI" panose="020B0502040204020203" pitchFamily="34" charset="0"/>
              </a:rPr>
              <a:t>Створення звіту для дефекту 2</a:t>
            </a:r>
            <a:r>
              <a:rPr lang="uk-UA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uk-UA" dirty="0" smtClean="0"/>
              <a:t/>
            </a:r>
            <a:br>
              <a:rPr lang="uk-UA" dirty="0" smtClean="0"/>
            </a:br>
            <a:endParaRPr lang="uk-UA" dirty="0"/>
          </a:p>
        </p:txBody>
      </p:sp>
      <p:pic>
        <p:nvPicPr>
          <p:cNvPr id="3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0" y="1700808"/>
            <a:ext cx="827558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Створенні звіти</a:t>
            </a:r>
            <a:r>
              <a:rPr lang="uk-UA" dirty="0" smtClean="0"/>
              <a:t>:</a:t>
            </a:r>
            <a:br>
              <a:rPr lang="uk-UA" dirty="0" smtClean="0"/>
            </a:br>
            <a:endParaRPr lang="uk-UA" dirty="0"/>
          </a:p>
        </p:txBody>
      </p:sp>
      <p:pic>
        <p:nvPicPr>
          <p:cNvPr id="3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803985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6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Перегляд створених звітів:</a:t>
            </a:r>
            <a:br>
              <a:rPr lang="uk-UA" dirty="0"/>
            </a:br>
            <a:endParaRPr lang="uk-UA" dirty="0"/>
          </a:p>
        </p:txBody>
      </p:sp>
      <p:pic>
        <p:nvPicPr>
          <p:cNvPr id="3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370828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443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Висновок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 smtClean="0"/>
          </a:p>
          <a:p>
            <a:endParaRPr lang="uk-UA" dirty="0"/>
          </a:p>
          <a:p>
            <a:pPr marL="0" indent="0">
              <a:buNone/>
            </a:pPr>
            <a:r>
              <a:rPr lang="uk-UA" dirty="0" smtClean="0"/>
              <a:t>На </a:t>
            </a:r>
            <a:r>
              <a:rPr lang="uk-UA" dirty="0"/>
              <a:t>даній лабораторній </a:t>
            </a:r>
            <a:r>
              <a:rPr lang="uk-UA" dirty="0" smtClean="0"/>
              <a:t>роботі </a:t>
            </a:r>
            <a:r>
              <a:rPr lang="uk-UA" dirty="0"/>
              <a:t>було створено два звіти дефектів у </a:t>
            </a:r>
            <a:r>
              <a:rPr lang="en-US" dirty="0" err="1"/>
              <a:t>Redmine</a:t>
            </a:r>
            <a:r>
              <a:rPr lang="ru-RU" dirty="0"/>
              <a:t>.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78600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Іон">
  <a:themeElements>
    <a:clrScheme name="І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І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І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66</Words>
  <Application>Microsoft Office PowerPoint</Application>
  <PresentationFormat>Екран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Segoe UI</vt:lpstr>
      <vt:lpstr>Wingdings 3</vt:lpstr>
      <vt:lpstr>Іон</vt:lpstr>
      <vt:lpstr>Лабораторна робота №9 Bug tracking with Redmine </vt:lpstr>
      <vt:lpstr>Bug tracking with Redmine</vt:lpstr>
      <vt:lpstr>Створення звіту для дефекту 1: </vt:lpstr>
      <vt:lpstr>Створення звіту для дефекту 2: </vt:lpstr>
      <vt:lpstr>Створенні звіти: </vt:lpstr>
      <vt:lpstr>Перегляд створених звітів: </vt:lpstr>
      <vt:lpstr>Висновок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№9</dc:title>
  <dc:creator>Misha Choliy</dc:creator>
  <cp:lastModifiedBy>Андрій Цап</cp:lastModifiedBy>
  <cp:revision>3</cp:revision>
  <dcterms:created xsi:type="dcterms:W3CDTF">2016-06-09T17:02:48Z</dcterms:created>
  <dcterms:modified xsi:type="dcterms:W3CDTF">2016-06-10T05:00:22Z</dcterms:modified>
</cp:coreProperties>
</file>