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78" r:id="rId4"/>
    <p:sldId id="259" r:id="rId5"/>
    <p:sldId id="267" r:id="rId6"/>
    <p:sldId id="266" r:id="rId7"/>
    <p:sldId id="265" r:id="rId8"/>
    <p:sldId id="263" r:id="rId9"/>
    <p:sldId id="261" r:id="rId10"/>
    <p:sldId id="262" r:id="rId11"/>
    <p:sldId id="260" r:id="rId12"/>
    <p:sldId id="273" r:id="rId13"/>
    <p:sldId id="272" r:id="rId14"/>
    <p:sldId id="271" r:id="rId15"/>
    <p:sldId id="268" r:id="rId16"/>
    <p:sldId id="270" r:id="rId17"/>
    <p:sldId id="269" r:id="rId18"/>
    <p:sldId id="277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9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1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9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8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8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D8FBA8-D898-4599-81B9-106BCE8EFFD5}" type="datetimeFigureOut">
              <a:rPr lang="en-US" smtClean="0"/>
              <a:t>4/5/2016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43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4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0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AF196-B19E-4C38-8123-6B4E7EE511C4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E68-4211-422D-9951-611C44DE9FA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D8FBA8-D898-4599-81B9-106BCE8EFFD5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ADF72A-D6F6-4F0C-B442-05872B2269C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860612" y="2103120"/>
            <a:ext cx="6292532" cy="93268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Лабораторна робота №2</a:t>
            </a:r>
            <a:br>
              <a:rPr lang="uk-UA" dirty="0" smtClean="0"/>
            </a:br>
            <a:r>
              <a:rPr lang="uk-UA" dirty="0" smtClean="0"/>
              <a:t>Тестування текстового поля</a:t>
            </a:r>
            <a:endParaRPr lang="en-US" dirty="0"/>
          </a:p>
        </p:txBody>
      </p:sp>
      <p:sp>
        <p:nvSpPr>
          <p:cNvPr id="9" name="Заголовок 3"/>
          <p:cNvSpPr txBox="1">
            <a:spLocks/>
          </p:cNvSpPr>
          <p:nvPr/>
        </p:nvSpPr>
        <p:spPr bwMode="blackWhite">
          <a:xfrm>
            <a:off x="7667308" y="4715256"/>
            <a:ext cx="3012884" cy="111861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/>
              <a:t>Виконав </a:t>
            </a:r>
            <a:endParaRPr lang="uk-UA" dirty="0" smtClean="0"/>
          </a:p>
          <a:p>
            <a:endParaRPr lang="uk-UA" dirty="0"/>
          </a:p>
          <a:p>
            <a:r>
              <a:rPr lang="uk-UA" dirty="0"/>
              <a:t>Студент групи </a:t>
            </a:r>
            <a:r>
              <a:rPr lang="uk-UA" dirty="0" smtClean="0"/>
              <a:t>Піт-15-3</a:t>
            </a:r>
          </a:p>
          <a:p>
            <a:endParaRPr lang="uk-UA" dirty="0"/>
          </a:p>
          <a:p>
            <a:r>
              <a:rPr lang="uk-UA" dirty="0"/>
              <a:t>Леонов Владислав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799" r="137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конструкцій </a:t>
            </a:r>
            <a:r>
              <a:rPr lang="uk-UA" sz="1600" dirty="0" err="1" smtClean="0"/>
              <a:t>скриптів</a:t>
            </a:r>
            <a:r>
              <a:rPr lang="uk-UA" sz="1600" dirty="0" smtClean="0"/>
              <a:t> в текстове поле повернуло повідомлення </a:t>
            </a:r>
            <a:r>
              <a:rPr lang="en-US" sz="1600" dirty="0" smtClean="0"/>
              <a:t>Basic XSS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58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Максимальне значення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14" r="1301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30 символів в текстове поле повернуло повідомлення </a:t>
            </a:r>
            <a:r>
              <a:rPr lang="en-US" sz="1600" dirty="0" smtClean="0"/>
              <a:t>Maximum 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7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Переповнення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403" r="1340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</a:t>
            </a:r>
            <a:r>
              <a:rPr lang="uk-UA" sz="1600" dirty="0"/>
              <a:t>д</a:t>
            </a:r>
            <a:r>
              <a:rPr lang="uk-UA" sz="1600" dirty="0" smtClean="0"/>
              <a:t>ення більше 30 символів повернуло повідомлення </a:t>
            </a:r>
            <a:r>
              <a:rPr lang="en-US" sz="1600" dirty="0" smtClean="0"/>
              <a:t>More than maximum values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122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Кирилиця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46" r="1254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символів що не входять в таблицю </a:t>
            </a:r>
            <a:r>
              <a:rPr lang="en-US" sz="1600" dirty="0" smtClean="0"/>
              <a:t>ASCII</a:t>
            </a:r>
            <a:r>
              <a:rPr lang="uk-UA" sz="1600" dirty="0" smtClean="0"/>
              <a:t>,</a:t>
            </a:r>
            <a:r>
              <a:rPr lang="en-US" sz="1600" dirty="0" smtClean="0"/>
              <a:t> </a:t>
            </a:r>
            <a:r>
              <a:rPr lang="uk-UA" sz="1600" dirty="0" smtClean="0"/>
              <a:t>зокрема кириличних символів призводить до повернення повідомлення </a:t>
            </a:r>
            <a:r>
              <a:rPr lang="en-US" sz="1600" dirty="0" smtClean="0"/>
              <a:t>Non ASCII.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156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uk-UA" dirty="0" smtClean="0"/>
              <a:t> ін’єкція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252" r="925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</a:t>
            </a:r>
            <a:r>
              <a:rPr lang="uk-UA" sz="1600" dirty="0"/>
              <a:t>д</a:t>
            </a:r>
            <a:r>
              <a:rPr lang="uk-UA" sz="1600" dirty="0" smtClean="0"/>
              <a:t>ення </a:t>
            </a:r>
            <a:r>
              <a:rPr lang="en-US" sz="1600" dirty="0" smtClean="0"/>
              <a:t>SQL </a:t>
            </a:r>
            <a:r>
              <a:rPr lang="uk-UA" sz="1600" dirty="0" smtClean="0"/>
              <a:t>команд в текстове поле повернуло повідомлення </a:t>
            </a:r>
            <a:r>
              <a:rPr lang="en-US" sz="1600" dirty="0" smtClean="0"/>
              <a:t>Basic SQL injection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425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Код сторінки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08" r="1240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uk-UA" dirty="0" smtClean="0"/>
              <a:t>Використовуючи інструменти розробника в браузері </a:t>
            </a:r>
            <a:r>
              <a:rPr lang="en-US" dirty="0" smtClean="0"/>
              <a:t>Google Chrome </a:t>
            </a:r>
            <a:r>
              <a:rPr lang="uk-UA" dirty="0" smtClean="0"/>
              <a:t>було вивчено код сторінки та виявлено дві підказки в коментарях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0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підказка</a:t>
            </a:r>
            <a:endParaRPr lang="en-US" dirty="0"/>
          </a:p>
        </p:txBody>
      </p:sp>
      <p:pic>
        <p:nvPicPr>
          <p:cNvPr id="7" name="Місце для зображення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796" r="1479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послідовності символів з підказки в коді сторінки повернуло повідомлення </a:t>
            </a:r>
            <a:r>
              <a:rPr lang="en-US" sz="1600" dirty="0" smtClean="0"/>
              <a:t> You looked at the page source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108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Ресурси сторінки</a:t>
            </a:r>
            <a:endParaRPr lang="en-US" dirty="0"/>
          </a:p>
        </p:txBody>
      </p:sp>
      <p:pic>
        <p:nvPicPr>
          <p:cNvPr id="7" name="Місце для зображення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681" r="186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Текст коментаря розміщеного в </a:t>
            </a:r>
            <a:r>
              <a:rPr lang="en-US" sz="1600" dirty="0" smtClean="0"/>
              <a:t> </a:t>
            </a:r>
            <a:r>
              <a:rPr lang="uk-UA" sz="1600" dirty="0" smtClean="0"/>
              <a:t>блоці </a:t>
            </a:r>
            <a:r>
              <a:rPr lang="en-US" sz="1600" dirty="0" smtClean="0"/>
              <a:t>&lt;head&gt;</a:t>
            </a:r>
            <a:r>
              <a:rPr lang="uk-UA" sz="1600" dirty="0" smtClean="0"/>
              <a:t>  підказував ввести ім’я та розширення  ресурсу що не завантажився.</a:t>
            </a:r>
          </a:p>
          <a:p>
            <a:pPr algn="l"/>
            <a:r>
              <a:rPr lang="uk-UA" sz="1600" dirty="0" smtClean="0"/>
              <a:t>В списку повідомлень про помилки на сторінці було знайдено  не підключені файли </a:t>
            </a:r>
            <a:r>
              <a:rPr lang="en-US" sz="1600" dirty="0" smtClean="0"/>
              <a:t>“arrow.png” , “detailsowerviewnow.css”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624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Помилка стилів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597" r="1559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назви та розширення  не підключеного ресурсу </a:t>
            </a:r>
            <a:r>
              <a:rPr lang="en-US" sz="1600" dirty="0"/>
              <a:t>“detailsowerviewnow.css</a:t>
            </a:r>
            <a:r>
              <a:rPr lang="en-US" sz="1600" dirty="0" smtClean="0"/>
              <a:t>”</a:t>
            </a:r>
            <a:r>
              <a:rPr lang="uk-UA" sz="1600" dirty="0" smtClean="0"/>
              <a:t> в текстове поле повернуло повідомлення </a:t>
            </a:r>
            <a:r>
              <a:rPr lang="en-US" sz="1600" dirty="0" smtClean="0"/>
              <a:t>Missing CSS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47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Поля з параметрами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707" r="17707"/>
          <a:stretch>
            <a:fillRect/>
          </a:stretch>
        </p:blipFill>
        <p:spPr>
          <a:xfrm>
            <a:off x="6004559" y="0"/>
            <a:ext cx="6102097" cy="6858000"/>
          </a:xfrm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 коді сторінки біло знайдено поля </a:t>
            </a:r>
            <a:r>
              <a:rPr lang="en-US" sz="1600" dirty="0" smtClean="0"/>
              <a:t>“</a:t>
            </a:r>
            <a:r>
              <a:rPr lang="en-US" sz="1600" dirty="0" err="1" smtClean="0"/>
              <a:t>user_right_as_admin</a:t>
            </a:r>
            <a:r>
              <a:rPr lang="en-US" sz="1600" dirty="0" smtClean="0"/>
              <a:t>” </a:t>
            </a:r>
            <a:r>
              <a:rPr lang="uk-UA" sz="1600" dirty="0" smtClean="0"/>
              <a:t>зі значенням </a:t>
            </a:r>
            <a:r>
              <a:rPr lang="en-US" sz="1600" dirty="0" smtClean="0"/>
              <a:t>“0”</a:t>
            </a:r>
            <a:r>
              <a:rPr lang="uk-UA" sz="1600" dirty="0" smtClean="0"/>
              <a:t>,</a:t>
            </a:r>
            <a:r>
              <a:rPr lang="en-US" sz="1600" dirty="0" smtClean="0"/>
              <a:t> ”found” </a:t>
            </a:r>
            <a:r>
              <a:rPr lang="uk-UA" sz="1600" dirty="0" smtClean="0"/>
              <a:t>значення якого відображало кількість знайдених тестів.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524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</a:t>
            </a:r>
            <a:endParaRPr lang="en-US" dirty="0"/>
          </a:p>
        </p:txBody>
      </p:sp>
      <p:pic>
        <p:nvPicPr>
          <p:cNvPr id="7" name="Місце для зображення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03" r="960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>
          <a:xfrm>
            <a:off x="713232" y="3511296"/>
            <a:ext cx="4480560" cy="1693163"/>
          </a:xfrm>
        </p:spPr>
        <p:txBody>
          <a:bodyPr>
            <a:normAutofit/>
          </a:bodyPr>
          <a:lstStyle/>
          <a:p>
            <a:pPr algn="l"/>
            <a:r>
              <a:rPr lang="uk-UA" sz="1600" dirty="0" smtClean="0"/>
              <a:t>Потрібно протестувати текстове поле </a:t>
            </a:r>
            <a:r>
              <a:rPr lang="en-US" sz="1600" dirty="0" smtClean="0"/>
              <a:t>“First Name” </a:t>
            </a:r>
            <a:r>
              <a:rPr lang="uk-UA" sz="1600" dirty="0" smtClean="0"/>
              <a:t>на веб сторінці за </a:t>
            </a:r>
            <a:r>
              <a:rPr lang="uk-UA" sz="1600" dirty="0" err="1" smtClean="0"/>
              <a:t>адресою</a:t>
            </a:r>
            <a:r>
              <a:rPr lang="uk-UA" sz="1600" dirty="0"/>
              <a:t>:</a:t>
            </a:r>
            <a:endParaRPr lang="uk-UA" sz="1600" dirty="0" smtClean="0"/>
          </a:p>
          <a:p>
            <a:pPr algn="l"/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smtClean="0"/>
              <a:t>testingchallenges.thetestingmap.org/index.php</a:t>
            </a:r>
            <a:endParaRPr lang="uk-UA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615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Права адміністратора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910" r="1891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Зміна значення поля </a:t>
            </a:r>
            <a:r>
              <a:rPr lang="en-US" sz="1600" dirty="0" err="1" smtClean="0"/>
              <a:t>user_right_as_admin</a:t>
            </a:r>
            <a:r>
              <a:rPr lang="uk-UA" sz="1600" dirty="0" smtClean="0"/>
              <a:t> в коді сторінки з </a:t>
            </a:r>
            <a:r>
              <a:rPr lang="en-US" sz="1600" dirty="0" smtClean="0"/>
              <a:t>“0”</a:t>
            </a:r>
            <a:r>
              <a:rPr lang="uk-UA" sz="1600" dirty="0" smtClean="0"/>
              <a:t> на </a:t>
            </a:r>
            <a:r>
              <a:rPr lang="en-US" sz="1600" dirty="0" smtClean="0"/>
              <a:t>“1”</a:t>
            </a:r>
            <a:r>
              <a:rPr lang="uk-UA" sz="1600" dirty="0" smtClean="0"/>
              <a:t> </a:t>
            </a:r>
            <a:r>
              <a:rPr lang="uk-UA" sz="1600" dirty="0"/>
              <a:t>та відправка форми </a:t>
            </a:r>
            <a:r>
              <a:rPr lang="uk-UA" sz="1600" dirty="0" smtClean="0"/>
              <a:t> призвело до повернення повідомлення </a:t>
            </a:r>
            <a:r>
              <a:rPr lang="en-US" sz="1600" dirty="0" smtClean="0"/>
              <a:t>You </a:t>
            </a:r>
            <a:r>
              <a:rPr lang="en-US" sz="1600" dirty="0"/>
              <a:t>made the user </a:t>
            </a:r>
            <a:r>
              <a:rPr lang="en-US" sz="1600" dirty="0" smtClean="0"/>
              <a:t>admin</a:t>
            </a:r>
            <a:endParaRPr lang="uk-UA" sz="1600" dirty="0" smtClean="0"/>
          </a:p>
          <a:p>
            <a:pPr algn="l"/>
            <a:r>
              <a:rPr lang="uk-UA" sz="1600" dirty="0" smtClean="0"/>
              <a:t>Зміна значення поля </a:t>
            </a:r>
            <a:r>
              <a:rPr lang="en-US" sz="1600" dirty="0"/>
              <a:t>”found” </a:t>
            </a:r>
            <a:r>
              <a:rPr lang="uk-UA" sz="1600" dirty="0" smtClean="0"/>
              <a:t>на авторське відобразилось на сторінці.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80209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Пусте значення</a:t>
            </a:r>
            <a:endParaRPr lang="en-US" dirty="0"/>
          </a:p>
        </p:txBody>
      </p:sp>
      <p:pic>
        <p:nvPicPr>
          <p:cNvPr id="8" name="Місце для зображення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639" r="1063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>
          <a:xfrm>
            <a:off x="713232" y="3575304"/>
            <a:ext cx="4791456" cy="2168651"/>
          </a:xfrm>
        </p:spPr>
        <p:txBody>
          <a:bodyPr>
            <a:normAutofit/>
          </a:bodyPr>
          <a:lstStyle/>
          <a:p>
            <a:pPr algn="l"/>
            <a:r>
              <a:rPr lang="uk-UA" sz="1600" dirty="0" smtClean="0"/>
              <a:t>При натисканні кнопки </a:t>
            </a:r>
            <a:r>
              <a:rPr lang="en-US" sz="1600" dirty="0" smtClean="0"/>
              <a:t>Submit</a:t>
            </a:r>
            <a:r>
              <a:rPr lang="uk-UA" sz="1600" dirty="0" smtClean="0"/>
              <a:t> без введення в текстове поле якогось символу сторінка  повернула повідомлення </a:t>
            </a:r>
            <a:r>
              <a:rPr lang="en-US" sz="1600" dirty="0" smtClean="0"/>
              <a:t>“Empty value”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2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Пробіл</a:t>
            </a:r>
            <a:endParaRPr lang="en-US" dirty="0"/>
          </a:p>
        </p:txBody>
      </p:sp>
      <p:pic>
        <p:nvPicPr>
          <p:cNvPr id="5" name="Місце для зображення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34" r="1253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в текстове поле пустого символу повернуло повідомлення </a:t>
            </a:r>
            <a:r>
              <a:rPr lang="ru-RU" sz="1600" dirty="0" smtClean="0"/>
              <a:t> </a:t>
            </a:r>
            <a:r>
              <a:rPr lang="en-US" sz="1600" dirty="0" smtClean="0"/>
              <a:t>Space.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06400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Мінімальне значення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151" r="1315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одної букви в латинській розкладці повернуло повідомлення </a:t>
            </a:r>
            <a:r>
              <a:rPr lang="en-US" sz="1600" dirty="0" smtClean="0"/>
              <a:t>Minimum value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71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цифра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63" r="98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uk-UA" dirty="0" smtClean="0"/>
              <a:t>Введення цифри в текстове поле повернуло повідомлення </a:t>
            </a:r>
            <a:r>
              <a:rPr lang="en-US" dirty="0" smtClean="0"/>
              <a:t>Other chars then alphabetic.</a:t>
            </a:r>
          </a:p>
          <a:p>
            <a:pPr algn="l"/>
            <a:r>
              <a:rPr lang="uk-UA" dirty="0" smtClean="0"/>
              <a:t>Очевидно ім’я не може містити цифри та не-</a:t>
            </a:r>
            <a:r>
              <a:rPr lang="uk-UA" dirty="0"/>
              <a:t>а</a:t>
            </a:r>
            <a:r>
              <a:rPr lang="uk-UA" dirty="0" smtClean="0"/>
              <a:t>лфавітні символи. Хоча для « - » варто зробити виключення.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11" r="1251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/>
              <a:t>Введення пробілу першим символом повернуло повідомлення  </a:t>
            </a:r>
            <a:r>
              <a:rPr lang="en-US" sz="1600" dirty="0"/>
              <a:t>Space at the </a:t>
            </a:r>
            <a:r>
              <a:rPr lang="en-US" sz="1600" dirty="0" err="1"/>
              <a:t>begining</a:t>
            </a:r>
            <a:r>
              <a:rPr lang="en-US" sz="1600" dirty="0"/>
              <a:t> .</a:t>
            </a:r>
          </a:p>
          <a:p>
            <a:pPr algn="l"/>
            <a:r>
              <a:rPr lang="uk-UA" sz="1600" dirty="0"/>
              <a:t>Останнім – </a:t>
            </a:r>
            <a:r>
              <a:rPr lang="en-US" sz="1600" dirty="0" smtClean="0"/>
              <a:t>Space at the end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419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Середнє значення</a:t>
            </a:r>
            <a:endParaRPr lang="en-US" dirty="0"/>
          </a:p>
        </p:txBody>
      </p:sp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046" r="1204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трьох символів в текстове поле повернуло повідомлення </a:t>
            </a:r>
            <a:r>
              <a:rPr lang="en-US" sz="1600" dirty="0" smtClean="0"/>
              <a:t>Average value</a:t>
            </a:r>
          </a:p>
          <a:p>
            <a:pPr algn="l"/>
            <a:r>
              <a:rPr lang="uk-UA" sz="1600" dirty="0" smtClean="0"/>
              <a:t>Введення пробілу між блоками тексту повернуло – </a:t>
            </a:r>
            <a:r>
              <a:rPr lang="en-US" sz="1600" dirty="0" smtClean="0"/>
              <a:t>Space in the middle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443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Місце для зображення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82" r="1468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Місце для тексту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uk-UA" sz="1600" dirty="0" smtClean="0"/>
              <a:t>Введення </a:t>
            </a:r>
            <a:r>
              <a:rPr lang="en-US" sz="1600" dirty="0" smtClean="0"/>
              <a:t>HTML</a:t>
            </a:r>
            <a:r>
              <a:rPr lang="uk-UA" sz="1600" dirty="0" smtClean="0"/>
              <a:t> дескриптора в текстове поле повернуло повідомлення </a:t>
            </a:r>
            <a:r>
              <a:rPr lang="en-US" sz="1600" dirty="0" smtClean="0"/>
              <a:t>You used HTML tags,</a:t>
            </a:r>
            <a:endParaRPr lang="en-US" sz="16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1935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іальне оформлення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387</Words>
  <Application>Microsoft Office PowerPoint</Application>
  <PresentationFormat>Широкий екран</PresentationFormat>
  <Paragraphs>49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Gill Sans MT</vt:lpstr>
      <vt:lpstr>Спеціальне оформлення</vt:lpstr>
      <vt:lpstr>Parcel</vt:lpstr>
      <vt:lpstr>Лабораторна робота №2 Тестування текстового поля</vt:lpstr>
      <vt:lpstr>Завдання</vt:lpstr>
      <vt:lpstr>Пусте значення</vt:lpstr>
      <vt:lpstr>Пробіл</vt:lpstr>
      <vt:lpstr>Мінімальне значення</vt:lpstr>
      <vt:lpstr>цифра</vt:lpstr>
      <vt:lpstr>Презентація PowerPoint</vt:lpstr>
      <vt:lpstr>Середнє значення</vt:lpstr>
      <vt:lpstr>HTML</vt:lpstr>
      <vt:lpstr>XSS</vt:lpstr>
      <vt:lpstr>Максимальне значення</vt:lpstr>
      <vt:lpstr>Переповнення</vt:lpstr>
      <vt:lpstr>Кирилиця</vt:lpstr>
      <vt:lpstr>SQL ін’єкція</vt:lpstr>
      <vt:lpstr>Код сторінки</vt:lpstr>
      <vt:lpstr>підказка</vt:lpstr>
      <vt:lpstr>Ресурси сторінки</vt:lpstr>
      <vt:lpstr>Помилка стилів</vt:lpstr>
      <vt:lpstr>Поля з параметрами</vt:lpstr>
      <vt:lpstr>Права адміністратора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Влад Леонов</dc:creator>
  <cp:lastModifiedBy>Влад Леонов</cp:lastModifiedBy>
  <cp:revision>15</cp:revision>
  <dcterms:created xsi:type="dcterms:W3CDTF">2016-04-05T19:58:17Z</dcterms:created>
  <dcterms:modified xsi:type="dcterms:W3CDTF">2016-04-05T22:06:32Z</dcterms:modified>
</cp:coreProperties>
</file>