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23.03.2016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196752"/>
            <a:ext cx="7175351" cy="1793167"/>
          </a:xfrm>
        </p:spPr>
        <p:txBody>
          <a:bodyPr/>
          <a:lstStyle/>
          <a:p>
            <a:r>
              <a:rPr lang="uk-UA" dirty="0" err="1" smtClean="0"/>
              <a:t>Мокапи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11560" y="4509120"/>
            <a:ext cx="7854696" cy="1752600"/>
          </a:xfrm>
        </p:spPr>
        <p:txBody>
          <a:bodyPr/>
          <a:lstStyle/>
          <a:p>
            <a:pPr algn="r"/>
            <a:r>
              <a:rPr lang="uk-UA" dirty="0"/>
              <a:t>Виконав студент</a:t>
            </a:r>
          </a:p>
          <a:p>
            <a:pPr algn="r"/>
            <a:r>
              <a:rPr lang="uk-UA" dirty="0"/>
              <a:t>Групи Піт-15-3</a:t>
            </a:r>
          </a:p>
          <a:p>
            <a:pPr algn="r"/>
            <a:r>
              <a:rPr lang="uk-UA" dirty="0"/>
              <a:t>Мельник Роман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07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Value: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користувач,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 хочу мати можливість реєстрації.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«Реєстрації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нового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користувача"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повинна містити текстове поле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"Прізвище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(сюди заноситься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дані про користувача),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текстове поле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Пароль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(для того, щоб користувач зміг авторизуватись на сайті),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пошта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”,”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Вік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кнопка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Зареєструватись"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"Відмінити". </a:t>
            </a:r>
          </a:p>
        </p:txBody>
      </p:sp>
    </p:spTree>
    <p:extLst>
      <p:ext uri="{BB962C8B-B14F-4D97-AF65-F5344CB8AC3E}">
        <p14:creationId xmlns:p14="http://schemas.microsoft.com/office/powerpoint/2010/main" val="30463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t="23810" r="20417" b="18182"/>
          <a:stretch/>
        </p:blipFill>
        <p:spPr bwMode="auto">
          <a:xfrm>
            <a:off x="527248" y="404664"/>
            <a:ext cx="8077200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6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Прізвище" не має бути пустим, не має бути довшим за 50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символів(англ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мовою</a:t>
            </a:r>
            <a:r>
              <a:rPr lang="uk-U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замовчуванню пусте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я" не має бути пустим, не має бути довшим за 50 символів. По замовчуванню пусте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лектронна пошта"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має бути пустим, не має бути довшим за 50 символів. По замовчуванню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Логін"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має бути пустим, не має бути довшим за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символів. По замовчуванню пусте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Пароль" не має бути пустим, має містити рівно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цифри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замовчуванню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пусте.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Стать"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має бути пустим, має містити рівно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вибірних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замовчуванню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пусте. 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uk-UA" dirty="0" smtClean="0"/>
              <a:t>Поле </a:t>
            </a:r>
            <a:r>
              <a:rPr lang="en-US" dirty="0" smtClean="0"/>
              <a:t>“</a:t>
            </a:r>
            <a:r>
              <a:rPr lang="uk-UA" dirty="0" smtClean="0"/>
              <a:t>Вік" не має бути пустим, має містити рівно 2 цифри, з перевіркою на </a:t>
            </a:r>
            <a:r>
              <a:rPr lang="uk-UA" dirty="0" err="1" smtClean="0"/>
              <a:t>валідність</a:t>
            </a:r>
            <a:r>
              <a:rPr lang="uk-UA" dirty="0" smtClean="0"/>
              <a:t> (не менше 1, не більше 99). По замовчуванню пусте. 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"Відмінити" веде користувача на головну сторінку. </a:t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«Зареєструватись" веде на сторінку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Авторизації", Порядок перевірки полів: Логін, пароль, прізвище,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0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олома">
  <a:themeElements>
    <a:clrScheme name="Солома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Пересічна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ома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149</TotalTime>
  <Words>21</Words>
  <Application>Microsoft Office PowerPoint</Application>
  <PresentationFormat>Екран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5" baseType="lpstr">
      <vt:lpstr>Солома</vt:lpstr>
      <vt:lpstr>Мокапи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Roman Melnyk</dc:creator>
  <cp:lastModifiedBy>RePack by Diakov</cp:lastModifiedBy>
  <cp:revision>22</cp:revision>
  <dcterms:created xsi:type="dcterms:W3CDTF">2016-03-22T17:41:30Z</dcterms:created>
  <dcterms:modified xsi:type="dcterms:W3CDTF">2016-03-23T10:18:52Z</dcterms:modified>
</cp:coreProperties>
</file>