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0" autoAdjust="0"/>
  </p:normalViewPr>
  <p:slideViewPr>
    <p:cSldViewPr>
      <p:cViewPr varScale="1">
        <p:scale>
          <a:sx n="42" d="100"/>
          <a:sy n="42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759-32C0-4532-B6D5-7FF2F0DAAE61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FC85-C405-4B27-ABC6-F1B52C89A95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6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AFC85-C405-4B27-ABC6-F1B52C89A95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1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uk-U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Клацніть піктограму, щоб додати зображення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02FD4D-39CB-4E2B-B81D-481C1543504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.ua/url?sa=i&amp;rct=j&amp;q=&amp;esrc=s&amp;source=images&amp;cd=&amp;cad=rja&amp;uact=8&amp;ved=0ahUKEwjHjPPMsrHLAhWnQZoKHWDTCBcQjRwIBw&amp;url=http://bizon.com.ua/product_info.php/products_id/769&amp;psig=AFQjCNHSBW8cJ8D91LLXdrSQ5GGvj2cMoQ&amp;ust=14575369993425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Тестування об'єкту </a:t>
            </a:r>
            <a:r>
              <a:rPr lang="uk-UA" dirty="0">
                <a:effectLst/>
              </a:rPr>
              <a:t>«Рюкзак»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293096"/>
            <a:ext cx="4824536" cy="1752600"/>
          </a:xfrm>
        </p:spPr>
        <p:txBody>
          <a:bodyPr/>
          <a:lstStyle/>
          <a:p>
            <a:r>
              <a:rPr lang="uk-UA" dirty="0" smtClean="0"/>
              <a:t>Виконав студент </a:t>
            </a:r>
          </a:p>
          <a:p>
            <a:r>
              <a:rPr lang="uk-UA" dirty="0" smtClean="0"/>
              <a:t>Групи Піт-15-3</a:t>
            </a:r>
          </a:p>
          <a:p>
            <a:r>
              <a:rPr lang="uk-UA" dirty="0" smtClean="0"/>
              <a:t>Мельник Р.О.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22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Колір рюкзака</a:t>
            </a:r>
            <a:r>
              <a:rPr lang="ru-RU" dirty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008112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Ч</a:t>
            </a:r>
            <a:r>
              <a:rPr lang="uk-UA" dirty="0" smtClean="0"/>
              <a:t>ервоний</a:t>
            </a:r>
            <a:r>
              <a:rPr lang="uk-UA" dirty="0"/>
              <a:t>. Червоний колір надає симпатичного вигляду рюкзаку. </a:t>
            </a:r>
          </a:p>
        </p:txBody>
      </p:sp>
      <p:pic>
        <p:nvPicPr>
          <p:cNvPr id="7170" name="Picture 2" descr="C:\Users\roman\OneDrive\Зображення\201404291323458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Пояс рюкзака</a:t>
            </a:r>
            <a:r>
              <a:rPr lang="ru-RU" dirty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5301208"/>
            <a:ext cx="8229600" cy="964704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П</a:t>
            </a:r>
            <a:r>
              <a:rPr lang="uk-UA" dirty="0" smtClean="0"/>
              <a:t>ояс </a:t>
            </a:r>
            <a:r>
              <a:rPr lang="uk-UA" dirty="0"/>
              <a:t>практичний і дозволяє досить серйозно перенести на нього вагу. </a:t>
            </a:r>
          </a:p>
        </p:txBody>
      </p:sp>
      <p:pic>
        <p:nvPicPr>
          <p:cNvPr id="8194" name="Picture 2" descr="C:\Users\roman\OneDrive\Зображення\255133060_4_644x461_ryukzak-deuter-futura-28-2-tsveta-aktsiya-hobbi-otdyh-i-sport_rev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400425" cy="38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Чищення рюкзака: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2492896"/>
            <a:ext cx="4546848" cy="2692896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В</a:t>
            </a:r>
            <a:r>
              <a:rPr lang="uk-UA" dirty="0" smtClean="0"/>
              <a:t>есь </a:t>
            </a:r>
            <a:r>
              <a:rPr lang="uk-UA" dirty="0"/>
              <a:t>каркас разом із лямками та пояс рюкзака скріплений із мішком, завдяки цьому його можна знімати, що полегшує процес чищення </a:t>
            </a:r>
            <a:r>
              <a:rPr lang="uk-UA" dirty="0" smtClean="0"/>
              <a:t>рюкзака.</a:t>
            </a:r>
            <a:endParaRPr lang="uk-UA" dirty="0"/>
          </a:p>
        </p:txBody>
      </p:sp>
      <p:pic>
        <p:nvPicPr>
          <p:cNvPr id="9218" name="Picture 2" descr="C:\Users\roman\OneDrive\Зображення\360x500_5129_Futura28_5520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3429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uk-UA" dirty="0">
                <a:effectLst/>
              </a:rPr>
              <a:t>Вага рюкзака</a:t>
            </a:r>
            <a:r>
              <a:rPr lang="ru-RU" dirty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468760"/>
          </a:xfrm>
        </p:spPr>
        <p:txBody>
          <a:bodyPr/>
          <a:lstStyle/>
          <a:p>
            <a:pPr marL="137160" indent="0">
              <a:buNone/>
            </a:pPr>
            <a:r>
              <a:rPr lang="ru-RU" dirty="0"/>
              <a:t>1.3 </a:t>
            </a:r>
            <a:r>
              <a:rPr lang="uk-UA" dirty="0"/>
              <a:t>кг, але ця вага повністю покривається зручністю. Рюкзак дуже хороший і придатний для широкого діапазону використань.</a:t>
            </a:r>
          </a:p>
        </p:txBody>
      </p:sp>
      <p:pic>
        <p:nvPicPr>
          <p:cNvPr id="10242" name="Picture 2" descr="C:\Users\roman\OneDrive\Зображення\rQN1VKDbJT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34" y="2996951"/>
            <a:ext cx="5173662" cy="322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4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В</a:t>
            </a:r>
            <a:r>
              <a:rPr lang="en-US" dirty="0" smtClean="0"/>
              <a:t> </a:t>
            </a:r>
            <a:r>
              <a:rPr lang="en-US" dirty="0" err="1"/>
              <a:t>ході</a:t>
            </a:r>
            <a:r>
              <a:rPr lang="en-US" dirty="0"/>
              <a:t> </a:t>
            </a:r>
            <a:r>
              <a:rPr lang="en-US" dirty="0" err="1"/>
              <a:t>виконання</a:t>
            </a:r>
            <a:r>
              <a:rPr lang="en-US" dirty="0"/>
              <a:t> </a:t>
            </a:r>
            <a:r>
              <a:rPr lang="en-US" dirty="0" err="1"/>
              <a:t>лабораторної</a:t>
            </a:r>
            <a:r>
              <a:rPr lang="en-US" dirty="0"/>
              <a:t> </a:t>
            </a:r>
            <a:r>
              <a:rPr lang="en-US" dirty="0" err="1"/>
              <a:t>роботи</a:t>
            </a:r>
            <a:r>
              <a:rPr lang="en-US" dirty="0"/>
              <a:t> я </a:t>
            </a:r>
            <a:r>
              <a:rPr lang="en-US" dirty="0" err="1"/>
              <a:t>протестував</a:t>
            </a:r>
            <a:r>
              <a:rPr lang="en-US" dirty="0"/>
              <a:t> </a:t>
            </a:r>
            <a:r>
              <a:rPr lang="en-US" dirty="0" err="1"/>
              <a:t>звичайний</a:t>
            </a:r>
            <a:r>
              <a:rPr lang="en-US" dirty="0"/>
              <a:t> </a:t>
            </a:r>
            <a:r>
              <a:rPr lang="en-US" dirty="0" err="1"/>
              <a:t>олівець</a:t>
            </a:r>
            <a:r>
              <a:rPr lang="en-US" dirty="0"/>
              <a:t> і </a:t>
            </a:r>
            <a:r>
              <a:rPr lang="en-US" dirty="0" err="1"/>
              <a:t>дійшов</a:t>
            </a:r>
            <a:r>
              <a:rPr lang="en-US" dirty="0"/>
              <a:t> </a:t>
            </a:r>
            <a:r>
              <a:rPr lang="en-US" dirty="0" err="1"/>
              <a:t>висновку</a:t>
            </a:r>
            <a:r>
              <a:rPr lang="en-US" dirty="0"/>
              <a:t>, </a:t>
            </a:r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він</a:t>
            </a:r>
            <a:r>
              <a:rPr lang="en-US" dirty="0"/>
              <a:t> </a:t>
            </a:r>
            <a:r>
              <a:rPr lang="en-US" dirty="0" err="1"/>
              <a:t>відповідає</a:t>
            </a:r>
            <a:r>
              <a:rPr lang="en-US" dirty="0"/>
              <a:t> </a:t>
            </a:r>
            <a:r>
              <a:rPr lang="en-US" dirty="0" err="1"/>
              <a:t>поставленим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нього</a:t>
            </a:r>
            <a:r>
              <a:rPr lang="en-US" dirty="0"/>
              <a:t> </a:t>
            </a:r>
            <a:r>
              <a:rPr lang="en-US" dirty="0" err="1"/>
              <a:t>мною</a:t>
            </a:r>
            <a:r>
              <a:rPr lang="en-US" dirty="0"/>
              <a:t> </a:t>
            </a:r>
            <a:r>
              <a:rPr lang="en-US" dirty="0" err="1"/>
              <a:t>вимогам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694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>
                <a:effectLst/>
              </a:rPr>
              <a:t>Дивимось і бачимо, що це дійсно рюкзак.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4" name="AutoShape 2" descr="Результат пошуку зображень за запитом &quot;Deuter Futura 28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pic>
        <p:nvPicPr>
          <p:cNvPr id="1027" name="Picture 3" descr="C:\Users\roman\Desktop\360x500-5129--futura-28l-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1340768"/>
            <a:ext cx="2808312" cy="322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72514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тестування я вибрав рюкзак </a:t>
            </a:r>
            <a:r>
              <a:rPr lang="en-US" dirty="0" err="1"/>
              <a:t>Deuter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uk-UA" dirty="0"/>
              <a:t> 2</a:t>
            </a:r>
            <a:r>
              <a:rPr lang="ru-RU" dirty="0"/>
              <a:t>8</a:t>
            </a:r>
            <a:r>
              <a:rPr lang="uk-UA" dirty="0"/>
              <a:t>. Досвіду тестування я раніше не мав і не знаю як правильно формалізувати тестування предмету, тому напишу на власний розсуд.</a:t>
            </a:r>
          </a:p>
          <a:p>
            <a:r>
              <a:rPr lang="uk-UA" dirty="0"/>
              <a:t> Даний рюкзак використовується для щоденного носіння у місті, поїздок на велосипеді, одноденних виходів у гори чи на природу.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effectLst/>
              </a:rPr>
              <a:t>Функції рюкзака</a:t>
            </a:r>
            <a:r>
              <a:rPr lang="en-US" dirty="0" smtClean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uk-UA" dirty="0" smtClean="0"/>
              <a:t>• Подушки </a:t>
            </a:r>
            <a:r>
              <a:rPr lang="uk-UA" dirty="0"/>
              <a:t>спинки і лямок підбито дихаючим м'яким </a:t>
            </a:r>
            <a:r>
              <a:rPr lang="uk-UA" dirty="0" err="1"/>
              <a:t>Soft</a:t>
            </a:r>
            <a:r>
              <a:rPr lang="uk-UA" dirty="0"/>
              <a:t> </a:t>
            </a:r>
            <a:r>
              <a:rPr lang="uk-UA" dirty="0" err="1"/>
              <a:t>Air</a:t>
            </a:r>
            <a:r>
              <a:rPr lang="uk-UA" dirty="0"/>
              <a:t> </a:t>
            </a:r>
            <a:r>
              <a:rPr lang="uk-UA" dirty="0" err="1" smtClean="0"/>
              <a:t>Mesh</a:t>
            </a:r>
            <a:r>
              <a:rPr lang="en-US" dirty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Регульовані лямки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Бічні </a:t>
            </a:r>
            <a:r>
              <a:rPr lang="uk-UA" dirty="0"/>
              <a:t>компресійні </a:t>
            </a:r>
            <a:r>
              <a:rPr lang="uk-UA" dirty="0" smtClean="0"/>
              <a:t>стропи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Практична передня кишеня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Еластичні </a:t>
            </a:r>
            <a:r>
              <a:rPr lang="uk-UA" dirty="0"/>
              <a:t>кишені з </a:t>
            </a:r>
            <a:r>
              <a:rPr lang="uk-UA" dirty="0" smtClean="0"/>
              <a:t>боків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Окремий нижній </a:t>
            </a:r>
            <a:r>
              <a:rPr lang="uk-UA" dirty="0" smtClean="0"/>
              <a:t>відсік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Відсік для вологого </a:t>
            </a:r>
            <a:r>
              <a:rPr lang="uk-UA" dirty="0" smtClean="0"/>
              <a:t>одягу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err="1"/>
              <a:t>Світловідбиваючі</a:t>
            </a:r>
            <a:r>
              <a:rPr lang="uk-UA" dirty="0"/>
              <a:t> деталі для </a:t>
            </a:r>
            <a:r>
              <a:rPr lang="uk-UA" dirty="0" smtClean="0"/>
              <a:t>безпеки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Фіксатор для питної </a:t>
            </a:r>
            <a:r>
              <a:rPr lang="uk-UA" dirty="0" smtClean="0"/>
              <a:t>трубки</a:t>
            </a:r>
            <a:r>
              <a:rPr lang="en-US" dirty="0" smtClean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Сумісність з питною </a:t>
            </a:r>
            <a:r>
              <a:rPr lang="uk-UA" dirty="0" smtClean="0"/>
              <a:t>системою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uk-UA" dirty="0" smtClean="0"/>
              <a:t>• </a:t>
            </a:r>
            <a:r>
              <a:rPr lang="uk-UA" dirty="0"/>
              <a:t>Чохол від </a:t>
            </a:r>
            <a:r>
              <a:rPr lang="uk-UA" dirty="0" smtClean="0"/>
              <a:t>дощу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41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>
                <a:effectLst/>
              </a:rPr>
              <a:t>Чи можна перевірити рюкзак на міцність?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uk-UA" dirty="0"/>
              <a:t>Користувач при бажанні може перевірити рюкзак на </a:t>
            </a:r>
            <a:r>
              <a:rPr lang="uk-UA" dirty="0" smtClean="0"/>
              <a:t>міцність.</a:t>
            </a:r>
            <a:endParaRPr lang="uk-UA" dirty="0"/>
          </a:p>
        </p:txBody>
      </p:sp>
      <p:pic>
        <p:nvPicPr>
          <p:cNvPr id="1026" name="Picture 2" descr="C:\Users\roman\OneDrive\Зображення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58" y="2924944"/>
            <a:ext cx="601666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effectLst/>
              </a:rPr>
              <a:t>Які матеріали використано у </a:t>
            </a:r>
            <a:r>
              <a:rPr lang="uk-UA" dirty="0" smtClean="0">
                <a:effectLst/>
              </a:rPr>
              <a:t>рюкзаку</a:t>
            </a:r>
            <a:r>
              <a:rPr lang="en-US" dirty="0" smtClean="0">
                <a:effectLst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pPr marL="137160" indent="0">
              <a:buNone/>
            </a:pPr>
            <a:r>
              <a:rPr lang="uk-UA" dirty="0"/>
              <a:t>У</a:t>
            </a:r>
            <a:r>
              <a:rPr lang="uk-UA" dirty="0" smtClean="0"/>
              <a:t> </a:t>
            </a:r>
            <a:r>
              <a:rPr lang="uk-UA" dirty="0"/>
              <a:t>рюкзаку використано досить тонкі, але відносно міцні матеріали. </a:t>
            </a:r>
          </a:p>
        </p:txBody>
      </p:sp>
      <p:pic>
        <p:nvPicPr>
          <p:cNvPr id="2050" name="Picture 2" descr="C:\Users\roman\OneDrive\Зображення\5685_MacroL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35211"/>
            <a:ext cx="1419328" cy="14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man\OneDrive\Зображення\1112_SuperPolyt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68" y="2852936"/>
            <a:ext cx="1419328" cy="14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3104" y="2420888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Deuter-Super-Polytex</a:t>
            </a:r>
            <a:r>
              <a:rPr lang="uk-UA" b="1" dirty="0"/>
              <a:t> -</a:t>
            </a:r>
            <a:r>
              <a:rPr lang="uk-UA" dirty="0"/>
              <a:t> міцна, легка універсальна тканина з ниток 600 </a:t>
            </a:r>
            <a:r>
              <a:rPr lang="uk-UA" dirty="0" err="1"/>
              <a:t>den</a:t>
            </a:r>
            <a:r>
              <a:rPr lang="uk-UA" dirty="0"/>
              <a:t> з посиленим ПУ покриттям. Застосовується для зниження ваги рюкзаків, використовуваних в помірних умовах. "Deuter-Super- </a:t>
            </a:r>
            <a:r>
              <a:rPr lang="uk-UA" dirty="0" err="1"/>
              <a:t>Polytex</a:t>
            </a:r>
            <a:r>
              <a:rPr lang="uk-UA" dirty="0"/>
              <a:t> BS": проводиться в повній відповідності стандарту </a:t>
            </a:r>
            <a:r>
              <a:rPr lang="uk-UA" dirty="0" err="1"/>
              <a:t>Bluesign</a:t>
            </a:r>
            <a:r>
              <a:rPr lang="uk-UA" dirty="0"/>
              <a:t>. За функціональністю і міцності Схожий на Deuter-Super- </a:t>
            </a:r>
            <a:r>
              <a:rPr lang="uk-UA" dirty="0" err="1"/>
              <a:t>Polytex</a:t>
            </a:r>
            <a:r>
              <a:rPr lang="uk-UA" dirty="0"/>
              <a:t>.</a:t>
            </a:r>
            <a:r>
              <a:rPr lang="uk-UA" b="1" dirty="0"/>
              <a:t>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403104" y="5006211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Polytex</a:t>
            </a:r>
            <a:r>
              <a:rPr lang="uk-UA" dirty="0"/>
              <a:t>.</a:t>
            </a:r>
            <a:r>
              <a:rPr lang="uk-UA" b="1" dirty="0"/>
              <a:t> </a:t>
            </a:r>
            <a:r>
              <a:rPr lang="uk-UA" dirty="0" err="1"/>
              <a:t>Macro</a:t>
            </a:r>
            <a:r>
              <a:rPr lang="uk-UA" dirty="0"/>
              <a:t> </a:t>
            </a:r>
            <a:r>
              <a:rPr lang="uk-UA" dirty="0" err="1"/>
              <a:t>Lite</a:t>
            </a:r>
            <a:r>
              <a:rPr lang="uk-UA" dirty="0"/>
              <a:t> 210 - матеріал нейлону в зносостійке 420 </a:t>
            </a:r>
            <a:r>
              <a:rPr lang="uk-UA" dirty="0" err="1"/>
              <a:t>den</a:t>
            </a:r>
            <a:r>
              <a:rPr lang="uk-UA" dirty="0"/>
              <a:t> і 210 </a:t>
            </a:r>
            <a:r>
              <a:rPr lang="uk-UA" dirty="0" err="1"/>
              <a:t>den</a:t>
            </a:r>
            <a:r>
              <a:rPr lang="uk-UA" dirty="0"/>
              <a:t> щільності. Спеціальні високої щільності </a:t>
            </a:r>
            <a:r>
              <a:rPr lang="ru-RU" dirty="0" err="1"/>
              <a:t>den</a:t>
            </a:r>
            <a:r>
              <a:rPr lang="ru-RU" dirty="0"/>
              <a:t> </a:t>
            </a:r>
            <a:r>
              <a:rPr lang="uk-UA" dirty="0"/>
              <a:t>з </a:t>
            </a:r>
            <a:r>
              <a:rPr lang="uk-UA" dirty="0" err="1"/>
              <a:t>поліаміду</a:t>
            </a:r>
            <a:r>
              <a:rPr lang="uk-UA" dirty="0"/>
              <a:t> забезпечує високу стійкість до стирання </a:t>
            </a:r>
          </a:p>
        </p:txBody>
      </p:sp>
    </p:spTree>
    <p:extLst>
      <p:ext uri="{BB962C8B-B14F-4D97-AF65-F5344CB8AC3E}">
        <p14:creationId xmlns:p14="http://schemas.microsoft.com/office/powerpoint/2010/main" val="7963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Система рюкзака</a:t>
            </a:r>
            <a:r>
              <a:rPr lang="ru-RU" dirty="0" smtClean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2516060"/>
            <a:ext cx="4546848" cy="2562389"/>
          </a:xfrm>
        </p:spPr>
        <p:txBody>
          <a:bodyPr/>
          <a:lstStyle/>
          <a:p>
            <a:pPr marL="137160" lvl="0" indent="0">
              <a:buNone/>
            </a:pPr>
            <a:r>
              <a:rPr lang="uk-UA" dirty="0"/>
              <a:t>З</a:t>
            </a:r>
            <a:r>
              <a:rPr lang="uk-UA" dirty="0" smtClean="0"/>
              <a:t>авдяки </a:t>
            </a:r>
            <a:r>
              <a:rPr lang="uk-UA" dirty="0"/>
              <a:t>системі </a:t>
            </a:r>
            <a:r>
              <a:rPr lang="en-US" dirty="0" err="1"/>
              <a:t>Aircomfort</a:t>
            </a:r>
            <a:r>
              <a:rPr lang="en-US" dirty="0"/>
              <a:t> </a:t>
            </a:r>
            <a:r>
              <a:rPr lang="uk-UA" dirty="0"/>
              <a:t>спина справді дихає і, в результаті, значно сухіша після тривалого фізичного навантаження.</a:t>
            </a:r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3074" name="Picture 2" descr="http://bizon.com.ua/images/products/deuter_f26_2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25593"/>
            <a:ext cx="27527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Сітка рюкзака</a:t>
            </a:r>
            <a:r>
              <a:rPr lang="ru-RU" dirty="0">
                <a:effectLst/>
              </a:rPr>
              <a:t>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uk-UA" dirty="0"/>
              <a:t>В</a:t>
            </a:r>
            <a:r>
              <a:rPr lang="uk-UA" dirty="0" smtClean="0"/>
              <a:t>икористовується </a:t>
            </a:r>
            <a:r>
              <a:rPr lang="uk-UA" dirty="0"/>
              <a:t>у системі </a:t>
            </a:r>
            <a:r>
              <a:rPr lang="en-US" dirty="0" err="1"/>
              <a:t>Aircomfort</a:t>
            </a:r>
            <a:r>
              <a:rPr lang="uk-UA" dirty="0"/>
              <a:t> для контакту із спиною і значно </a:t>
            </a:r>
            <a:r>
              <a:rPr lang="uk-UA" dirty="0" err="1"/>
              <a:t>приспособлена</a:t>
            </a:r>
            <a:r>
              <a:rPr lang="uk-UA" dirty="0"/>
              <a:t> до навантажень, наприклад у громадських місцях.</a:t>
            </a:r>
          </a:p>
        </p:txBody>
      </p:sp>
      <p:pic>
        <p:nvPicPr>
          <p:cNvPr id="4098" name="Picture 2" descr="Картинки по запросу сітка рюкзака Deuter Futura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74" y="3212976"/>
            <a:ext cx="5472608" cy="32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Тканина рюкзака</a:t>
            </a:r>
            <a:r>
              <a:rPr lang="ru-RU" dirty="0">
                <a:effectLst/>
              </a:rPr>
              <a:t>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355976" y="2982652"/>
            <a:ext cx="4546848" cy="1612776"/>
          </a:xfrm>
        </p:spPr>
        <p:txBody>
          <a:bodyPr/>
          <a:lstStyle/>
          <a:p>
            <a:pPr marL="137160" lvl="0" indent="0">
              <a:buNone/>
            </a:pPr>
            <a:r>
              <a:rPr lang="uk-UA" dirty="0"/>
              <a:t>Д</a:t>
            </a:r>
            <a:r>
              <a:rPr lang="uk-UA" dirty="0" smtClean="0"/>
              <a:t>осить </a:t>
            </a:r>
            <a:r>
              <a:rPr lang="uk-UA" dirty="0"/>
              <a:t>швидко намокає, але рятує захисний чохол від дощу.</a:t>
            </a:r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5122" name="Picture 2" descr="C:\Users\roman\OneDrive\Зображення\deuter_futura_28_342143303_images_3889242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6039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effectLst/>
              </a:rPr>
              <a:t>Особливості конструкції каркасу рюкзака</a:t>
            </a:r>
            <a:r>
              <a:rPr lang="ru-RU" dirty="0">
                <a:effectLst/>
              </a:rPr>
              <a:t>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5589240"/>
            <a:ext cx="8229600" cy="676672"/>
          </a:xfrm>
        </p:spPr>
        <p:txBody>
          <a:bodyPr/>
          <a:lstStyle/>
          <a:p>
            <a:pPr marL="137160" lvl="0" indent="0">
              <a:buNone/>
            </a:pPr>
            <a:r>
              <a:rPr lang="uk-UA" dirty="0"/>
              <a:t>С</a:t>
            </a:r>
            <a:r>
              <a:rPr lang="uk-UA" dirty="0" smtClean="0"/>
              <a:t>причиняються </a:t>
            </a:r>
            <a:r>
              <a:rPr lang="uk-UA" dirty="0"/>
              <a:t>певні незручності при пакуванні.</a:t>
            </a:r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6147" name="Picture 3" descr="C:\Users\roman\OneDrive\Зображення\big_deuter-ypsilon-system_9321_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75" y="1628800"/>
            <a:ext cx="4895373" cy="36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366</Words>
  <Application>Microsoft Office PowerPoint</Application>
  <PresentationFormat>Екран (4:3)</PresentationFormat>
  <Paragraphs>35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Апекс</vt:lpstr>
      <vt:lpstr>Тестування об'єкту «Рюкзак»</vt:lpstr>
      <vt:lpstr>Дивимось і бачимо, що це дійсно рюкзак. </vt:lpstr>
      <vt:lpstr>Функції рюкзака:</vt:lpstr>
      <vt:lpstr>Чи можна перевірити рюкзак на міцність? </vt:lpstr>
      <vt:lpstr>Які матеріали використано у рюкзаку?</vt:lpstr>
      <vt:lpstr>Система рюкзака:</vt:lpstr>
      <vt:lpstr>Сітка рюкзака: </vt:lpstr>
      <vt:lpstr>Тканина рюкзака: </vt:lpstr>
      <vt:lpstr>Особливості конструкції каркасу рюкзака: </vt:lpstr>
      <vt:lpstr>Колір рюкзака:</vt:lpstr>
      <vt:lpstr>Пояс рюкзака:</vt:lpstr>
      <vt:lpstr>Чищення рюкзака: </vt:lpstr>
      <vt:lpstr>Вага рюкзака:</vt:lpstr>
      <vt:lpstr>Висновок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RePack by Diakov</dc:creator>
  <cp:lastModifiedBy>RePack by Diakov</cp:lastModifiedBy>
  <cp:revision>37</cp:revision>
  <dcterms:created xsi:type="dcterms:W3CDTF">2016-03-02T07:53:04Z</dcterms:created>
  <dcterms:modified xsi:type="dcterms:W3CDTF">2016-03-09T09:47:08Z</dcterms:modified>
</cp:coreProperties>
</file>