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56" r:id="rId2"/>
    <p:sldId id="258" r:id="rId3"/>
    <p:sldId id="283" r:id="rId4"/>
    <p:sldId id="284" r:id="rId5"/>
    <p:sldId id="285" r:id="rId6"/>
    <p:sldId id="270" r:id="rId7"/>
    <p:sldId id="286" r:id="rId8"/>
    <p:sldId id="287" r:id="rId9"/>
    <p:sldId id="288" r:id="rId10"/>
    <p:sldId id="262" r:id="rId11"/>
    <p:sldId id="289" r:id="rId12"/>
    <p:sldId id="290" r:id="rId13"/>
    <p:sldId id="291" r:id="rId14"/>
    <p:sldId id="292" r:id="rId15"/>
    <p:sldId id="273" r:id="rId16"/>
    <p:sldId id="293" r:id="rId17"/>
    <p:sldId id="294" r:id="rId18"/>
    <p:sldId id="295" r:id="rId19"/>
    <p:sldId id="296" r:id="rId20"/>
    <p:sldId id="297" r:id="rId21"/>
    <p:sldId id="298" r:id="rId22"/>
    <p:sldId id="299" r:id="rId23"/>
    <p:sldId id="300" r:id="rId24"/>
    <p:sldId id="301" r:id="rId25"/>
    <p:sldId id="302" r:id="rId26"/>
    <p:sldId id="280" r:id="rId27"/>
  </p:sldIdLst>
  <p:sldSz cx="9144000" cy="6858000" type="screen4x3"/>
  <p:notesSz cx="6858000" cy="9144000"/>
  <p:embeddedFontLst>
    <p:embeddedFont>
      <p:font typeface="Tahoma" panose="020B0604030504040204" pitchFamily="34" charset="0"/>
      <p:regular r:id="rId29"/>
      <p:bold r:id="rId30"/>
    </p:embeddedFont>
    <p:embeddedFont>
      <p:font typeface="Calibri" panose="020F0502020204030204" pitchFamily="34" charset="0"/>
      <p:regular r:id="rId31"/>
      <p:bold r:id="rId32"/>
      <p:italic r:id="rId33"/>
      <p:boldItalic r:id="rId34"/>
    </p:embeddedFont>
    <p:embeddedFont>
      <p:font typeface="Source Sans Pr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7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09D421-06F1-4261-B765-89F985389AA7}">
  <a:tblStyle styleId="{5809D421-06F1-4261-B765-89F985389AA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30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090141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C5B9"/>
        </a:solidFill>
        <a:effectLst/>
      </p:bgPr>
    </p:bg>
    <p:spTree>
      <p:nvGrpSpPr>
        <p:cNvPr id="1" name="Shape 8"/>
        <p:cNvGrpSpPr/>
        <p:nvPr/>
      </p:nvGrpSpPr>
      <p:grpSpPr>
        <a:xfrm>
          <a:off x="0" y="0"/>
          <a:ext cx="0" cy="0"/>
          <a:chOff x="0" y="0"/>
          <a:chExt cx="0" cy="0"/>
        </a:xfrm>
      </p:grpSpPr>
      <p:sp>
        <p:nvSpPr>
          <p:cNvPr id="9" name="Shape 9"/>
          <p:cNvSpPr/>
          <p:nvPr/>
        </p:nvSpPr>
        <p:spPr>
          <a:xfrm>
            <a:off x="181050" y="168450"/>
            <a:ext cx="8781899" cy="6521100"/>
          </a:xfrm>
          <a:prstGeom prst="rect">
            <a:avLst/>
          </a:prstGeom>
          <a:solidFill>
            <a:srgbClr val="2F3848"/>
          </a:solidFill>
          <a:ln>
            <a:noFill/>
          </a:ln>
        </p:spPr>
        <p:txBody>
          <a:bodyPr lIns="91425" tIns="91425" rIns="91425" bIns="91425" anchor="ctr" anchorCtr="0">
            <a:noAutofit/>
          </a:bodyPr>
          <a:lstStyle/>
          <a:p>
            <a:pPr lvl="0">
              <a:spcBef>
                <a:spcPts val="0"/>
              </a:spcBef>
              <a:buNone/>
            </a:pPr>
            <a:endParaRPr/>
          </a:p>
        </p:txBody>
      </p:sp>
      <p:sp>
        <p:nvSpPr>
          <p:cNvPr id="10" name="Shape 10"/>
          <p:cNvSpPr txBox="1">
            <a:spLocks noGrp="1"/>
          </p:cNvSpPr>
          <p:nvPr>
            <p:ph type="ctrTitle"/>
          </p:nvPr>
        </p:nvSpPr>
        <p:spPr>
          <a:xfrm>
            <a:off x="1692000" y="3265350"/>
            <a:ext cx="5759999" cy="1546500"/>
          </a:xfrm>
          <a:prstGeom prst="rect">
            <a:avLst/>
          </a:prstGeom>
        </p:spPr>
        <p:txBody>
          <a:bodyPr lIns="91425" tIns="91425" rIns="91425" bIns="91425" anchor="t" anchorCtr="0"/>
          <a:lstStyle>
            <a:lvl1pPr lvl="0" algn="ctr">
              <a:spcBef>
                <a:spcPts val="0"/>
              </a:spcBef>
              <a:buClr>
                <a:srgbClr val="F05768"/>
              </a:buClr>
              <a:buSzPct val="100000"/>
              <a:defRPr sz="4800">
                <a:solidFill>
                  <a:srgbClr val="F05768"/>
                </a:solidFill>
              </a:defRPr>
            </a:lvl1pPr>
            <a:lvl2pPr lvl="1" algn="ctr">
              <a:spcBef>
                <a:spcPts val="0"/>
              </a:spcBef>
              <a:buClr>
                <a:srgbClr val="F05768"/>
              </a:buClr>
              <a:buSzPct val="100000"/>
              <a:defRPr sz="4800">
                <a:solidFill>
                  <a:srgbClr val="F05768"/>
                </a:solidFill>
              </a:defRPr>
            </a:lvl2pPr>
            <a:lvl3pPr lvl="2" algn="ctr">
              <a:spcBef>
                <a:spcPts val="0"/>
              </a:spcBef>
              <a:buClr>
                <a:srgbClr val="F05768"/>
              </a:buClr>
              <a:buSzPct val="100000"/>
              <a:defRPr sz="4800">
                <a:solidFill>
                  <a:srgbClr val="F05768"/>
                </a:solidFill>
              </a:defRPr>
            </a:lvl3pPr>
            <a:lvl4pPr lvl="3" algn="ctr">
              <a:spcBef>
                <a:spcPts val="0"/>
              </a:spcBef>
              <a:buClr>
                <a:srgbClr val="F05768"/>
              </a:buClr>
              <a:buSzPct val="100000"/>
              <a:defRPr sz="4800">
                <a:solidFill>
                  <a:srgbClr val="F05768"/>
                </a:solidFill>
              </a:defRPr>
            </a:lvl4pPr>
            <a:lvl5pPr lvl="4" algn="ctr">
              <a:spcBef>
                <a:spcPts val="0"/>
              </a:spcBef>
              <a:buClr>
                <a:srgbClr val="F05768"/>
              </a:buClr>
              <a:buSzPct val="100000"/>
              <a:defRPr sz="4800">
                <a:solidFill>
                  <a:srgbClr val="F05768"/>
                </a:solidFill>
              </a:defRPr>
            </a:lvl5pPr>
            <a:lvl6pPr lvl="5" algn="ctr">
              <a:spcBef>
                <a:spcPts val="0"/>
              </a:spcBef>
              <a:buClr>
                <a:srgbClr val="F05768"/>
              </a:buClr>
              <a:buSzPct val="100000"/>
              <a:defRPr sz="4800">
                <a:solidFill>
                  <a:srgbClr val="F05768"/>
                </a:solidFill>
              </a:defRPr>
            </a:lvl6pPr>
            <a:lvl7pPr lvl="6" algn="ctr">
              <a:spcBef>
                <a:spcPts val="0"/>
              </a:spcBef>
              <a:buClr>
                <a:srgbClr val="F05768"/>
              </a:buClr>
              <a:buSzPct val="100000"/>
              <a:defRPr sz="4800">
                <a:solidFill>
                  <a:srgbClr val="F05768"/>
                </a:solidFill>
              </a:defRPr>
            </a:lvl7pPr>
            <a:lvl8pPr lvl="7" algn="ctr">
              <a:spcBef>
                <a:spcPts val="0"/>
              </a:spcBef>
              <a:buClr>
                <a:srgbClr val="F05768"/>
              </a:buClr>
              <a:buSzPct val="100000"/>
              <a:defRPr sz="4800">
                <a:solidFill>
                  <a:srgbClr val="F05768"/>
                </a:solidFill>
              </a:defRPr>
            </a:lvl8pPr>
            <a:lvl9pPr lvl="8" algn="ctr">
              <a:spcBef>
                <a:spcPts val="0"/>
              </a:spcBef>
              <a:buClr>
                <a:srgbClr val="F05768"/>
              </a:buClr>
              <a:buSzPct val="100000"/>
              <a:defRPr sz="4800">
                <a:solidFill>
                  <a:srgbClr val="F05768"/>
                </a:solidFill>
              </a:defRPr>
            </a:lvl9pPr>
          </a:lstStyle>
          <a:p>
            <a:endParaRPr/>
          </a:p>
        </p:txBody>
      </p:sp>
      <p:sp>
        <p:nvSpPr>
          <p:cNvPr id="11" name="Shape 11"/>
          <p:cNvSpPr/>
          <p:nvPr/>
        </p:nvSpPr>
        <p:spPr>
          <a:xfrm>
            <a:off x="3855150" y="1840275"/>
            <a:ext cx="1433699" cy="955799"/>
          </a:xfrm>
          <a:prstGeom prst="wedgeRectCallout">
            <a:avLst>
              <a:gd name="adj1" fmla="val 8366"/>
              <a:gd name="adj2" fmla="val 80819"/>
            </a:avLst>
          </a:prstGeom>
          <a:noFill/>
          <a:ln w="114300" cap="flat" cmpd="sng">
            <a:solidFill>
              <a:srgbClr val="F05768"/>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ink">
    <p:bg>
      <p:bgPr>
        <a:solidFill>
          <a:srgbClr val="FD8E80"/>
        </a:solidFill>
        <a:effectLst/>
      </p:bgPr>
    </p:bg>
    <p:spTree>
      <p:nvGrpSpPr>
        <p:cNvPr id="1" name="Shape 17"/>
        <p:cNvGrpSpPr/>
        <p:nvPr/>
      </p:nvGrpSpPr>
      <p:grpSpPr>
        <a:xfrm>
          <a:off x="0" y="0"/>
          <a:ext cx="0" cy="0"/>
          <a:chOff x="0" y="0"/>
          <a:chExt cx="0" cy="0"/>
        </a:xfrm>
      </p:grpSpPr>
      <p:sp>
        <p:nvSpPr>
          <p:cNvPr id="18" name="Shape 18"/>
          <p:cNvSpPr/>
          <p:nvPr/>
        </p:nvSpPr>
        <p:spPr>
          <a:xfrm>
            <a:off x="181050" y="168450"/>
            <a:ext cx="8781899" cy="6521100"/>
          </a:xfrm>
          <a:prstGeom prst="rect">
            <a:avLst/>
          </a:prstGeom>
          <a:solidFill>
            <a:srgbClr val="F05768"/>
          </a:solidFill>
          <a:ln>
            <a:noFill/>
          </a:ln>
        </p:spPr>
        <p:txBody>
          <a:bodyPr lIns="91425" tIns="91425" rIns="91425" bIns="91425" anchor="ctr" anchorCtr="0">
            <a:noAutofit/>
          </a:bodyPr>
          <a:lstStyle/>
          <a:p>
            <a:pPr lvl="0" rtl="0">
              <a:spcBef>
                <a:spcPts val="0"/>
              </a:spcBef>
              <a:buNone/>
            </a:pPr>
            <a:endParaRPr/>
          </a:p>
        </p:txBody>
      </p:sp>
      <p:sp>
        <p:nvSpPr>
          <p:cNvPr id="19" name="Shape 19"/>
          <p:cNvSpPr txBox="1">
            <a:spLocks noGrp="1"/>
          </p:cNvSpPr>
          <p:nvPr>
            <p:ph type="ctrTitle"/>
          </p:nvPr>
        </p:nvSpPr>
        <p:spPr>
          <a:xfrm>
            <a:off x="665225" y="2018025"/>
            <a:ext cx="4927500" cy="1546500"/>
          </a:xfrm>
          <a:prstGeom prst="rect">
            <a:avLst/>
          </a:prstGeom>
        </p:spPr>
        <p:txBody>
          <a:bodyPr lIns="91425" tIns="91425" rIns="91425" bIns="91425" anchor="ctr" anchorCtr="0"/>
          <a:lstStyle>
            <a:lvl1pPr lvl="0" algn="l" rtl="0">
              <a:spcBef>
                <a:spcPts val="0"/>
              </a:spcBef>
              <a:buClr>
                <a:srgbClr val="FFFFFF"/>
              </a:buClr>
              <a:buSzPct val="100000"/>
              <a:defRPr sz="4800">
                <a:solidFill>
                  <a:srgbClr val="FFFFFF"/>
                </a:solidFill>
              </a:defRPr>
            </a:lvl1pPr>
            <a:lvl2pPr lvl="1" algn="l" rtl="0">
              <a:spcBef>
                <a:spcPts val="0"/>
              </a:spcBef>
              <a:buClr>
                <a:srgbClr val="FFFFFF"/>
              </a:buClr>
              <a:buSzPct val="100000"/>
              <a:defRPr sz="4800">
                <a:solidFill>
                  <a:srgbClr val="FFFFFF"/>
                </a:solidFill>
              </a:defRPr>
            </a:lvl2pPr>
            <a:lvl3pPr lvl="2" algn="l" rtl="0">
              <a:spcBef>
                <a:spcPts val="0"/>
              </a:spcBef>
              <a:buClr>
                <a:srgbClr val="FFFFFF"/>
              </a:buClr>
              <a:buSzPct val="100000"/>
              <a:defRPr sz="4800">
                <a:solidFill>
                  <a:srgbClr val="FFFFFF"/>
                </a:solidFill>
              </a:defRPr>
            </a:lvl3pPr>
            <a:lvl4pPr lvl="3" algn="l" rtl="0">
              <a:spcBef>
                <a:spcPts val="0"/>
              </a:spcBef>
              <a:buClr>
                <a:srgbClr val="FFFFFF"/>
              </a:buClr>
              <a:buSzPct val="100000"/>
              <a:defRPr sz="4800">
                <a:solidFill>
                  <a:srgbClr val="FFFFFF"/>
                </a:solidFill>
              </a:defRPr>
            </a:lvl4pPr>
            <a:lvl5pPr lvl="4" algn="l" rtl="0">
              <a:spcBef>
                <a:spcPts val="0"/>
              </a:spcBef>
              <a:buClr>
                <a:srgbClr val="FFFFFF"/>
              </a:buClr>
              <a:buSzPct val="100000"/>
              <a:defRPr sz="4800">
                <a:solidFill>
                  <a:srgbClr val="FFFFFF"/>
                </a:solidFill>
              </a:defRPr>
            </a:lvl5pPr>
            <a:lvl6pPr lvl="5" algn="l" rtl="0">
              <a:spcBef>
                <a:spcPts val="0"/>
              </a:spcBef>
              <a:buClr>
                <a:srgbClr val="FFFFFF"/>
              </a:buClr>
              <a:buSzPct val="100000"/>
              <a:defRPr sz="4800">
                <a:solidFill>
                  <a:srgbClr val="FFFFFF"/>
                </a:solidFill>
              </a:defRPr>
            </a:lvl6pPr>
            <a:lvl7pPr lvl="6" algn="l" rtl="0">
              <a:spcBef>
                <a:spcPts val="0"/>
              </a:spcBef>
              <a:buClr>
                <a:srgbClr val="FFFFFF"/>
              </a:buClr>
              <a:buSzPct val="100000"/>
              <a:defRPr sz="4800">
                <a:solidFill>
                  <a:srgbClr val="FFFFFF"/>
                </a:solidFill>
              </a:defRPr>
            </a:lvl7pPr>
            <a:lvl8pPr lvl="7" algn="l" rtl="0">
              <a:spcBef>
                <a:spcPts val="0"/>
              </a:spcBef>
              <a:buClr>
                <a:srgbClr val="FFFFFF"/>
              </a:buClr>
              <a:buSzPct val="100000"/>
              <a:defRPr sz="4800">
                <a:solidFill>
                  <a:srgbClr val="FFFFFF"/>
                </a:solidFill>
              </a:defRPr>
            </a:lvl8pPr>
            <a:lvl9pPr lvl="8" algn="l" rtl="0">
              <a:spcBef>
                <a:spcPts val="0"/>
              </a:spcBef>
              <a:buClr>
                <a:srgbClr val="FFFFFF"/>
              </a:buClr>
              <a:buSzPct val="100000"/>
              <a:defRPr sz="4800">
                <a:solidFill>
                  <a:srgbClr val="FFFFFF"/>
                </a:solidFill>
              </a:defRPr>
            </a:lvl9pPr>
          </a:lstStyle>
          <a:p>
            <a:endParaRPr/>
          </a:p>
        </p:txBody>
      </p:sp>
      <p:sp>
        <p:nvSpPr>
          <p:cNvPr id="20" name="Shape 20"/>
          <p:cNvSpPr txBox="1">
            <a:spLocks noGrp="1"/>
          </p:cNvSpPr>
          <p:nvPr>
            <p:ph type="subTitle" idx="1"/>
          </p:nvPr>
        </p:nvSpPr>
        <p:spPr>
          <a:xfrm>
            <a:off x="854251" y="3922275"/>
            <a:ext cx="3815400" cy="993899"/>
          </a:xfrm>
          <a:prstGeom prst="rect">
            <a:avLst/>
          </a:prstGeom>
          <a:ln w="114300" cap="flat" cmpd="sng">
            <a:solidFill>
              <a:srgbClr val="FFFFFF"/>
            </a:solidFill>
            <a:prstDash val="solid"/>
            <a:miter/>
            <a:headEnd type="none" w="med" len="med"/>
            <a:tailEnd type="none" w="med" len="med"/>
          </a:ln>
        </p:spPr>
        <p:txBody>
          <a:bodyPr lIns="91425" tIns="91425" rIns="91425" bIns="91425" anchor="ctr" anchorCtr="0"/>
          <a:lstStyle>
            <a:lvl1pPr lvl="0" rtl="0">
              <a:spcBef>
                <a:spcPts val="0"/>
              </a:spcBef>
              <a:buClr>
                <a:srgbClr val="FFFFFF"/>
              </a:buClr>
              <a:buSzPct val="1000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buClr>
                <a:srgbClr val="FFFFFF"/>
              </a:buClr>
              <a:buFont typeface="Source Sans Pro"/>
              <a:buNone/>
              <a:defRPr>
                <a:solidFill>
                  <a:srgbClr val="FFFFFF"/>
                </a:solidFill>
                <a:latin typeface="Source Sans Pro"/>
                <a:ea typeface="Source Sans Pro"/>
                <a:cs typeface="Source Sans Pro"/>
                <a:sym typeface="Source Sans Pro"/>
              </a:defRPr>
            </a:lvl2pPr>
            <a:lvl3pPr lvl="2" rtl="0">
              <a:spcBef>
                <a:spcPts val="0"/>
              </a:spcBef>
              <a:buClr>
                <a:srgbClr val="FFFFFF"/>
              </a:buClr>
              <a:buFont typeface="Source Sans Pro"/>
              <a:buNone/>
              <a:defRPr>
                <a:solidFill>
                  <a:srgbClr val="FFFFFF"/>
                </a:solidFill>
                <a:latin typeface="Source Sans Pro"/>
                <a:ea typeface="Source Sans Pro"/>
                <a:cs typeface="Source Sans Pro"/>
                <a:sym typeface="Source Sans Pro"/>
              </a:defRPr>
            </a:lvl3pPr>
            <a:lvl4pPr lvl="3" rtl="0">
              <a:spcBef>
                <a:spcPts val="0"/>
              </a:spcBef>
              <a:buClr>
                <a:srgbClr val="FFFFFF"/>
              </a:buClr>
              <a:buSzPct val="1000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buClr>
                <a:srgbClr val="FFFFFF"/>
              </a:buClr>
              <a:buSzPct val="1000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buClr>
                <a:srgbClr val="FFFFFF"/>
              </a:buClr>
              <a:buSzPct val="1000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buClr>
                <a:srgbClr val="FFFFFF"/>
              </a:buClr>
              <a:buSzPct val="1000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buClr>
                <a:srgbClr val="FFFFFF"/>
              </a:buClr>
              <a:buSzPct val="1000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buClr>
                <a:srgbClr val="FFFFFF"/>
              </a:buClr>
              <a:buSzPct val="1000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1" name="Shape 21"/>
          <p:cNvSpPr/>
          <p:nvPr/>
        </p:nvSpPr>
        <p:spPr>
          <a:xfrm>
            <a:off x="1139933" y="3640725"/>
            <a:ext cx="274800" cy="274800"/>
          </a:xfrm>
          <a:prstGeom prst="rtTriangle">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7"/>
        <p:cNvGrpSpPr/>
        <p:nvPr/>
      </p:nvGrpSpPr>
      <p:grpSpPr>
        <a:xfrm>
          <a:off x="0" y="0"/>
          <a:ext cx="0" cy="0"/>
          <a:chOff x="0" y="0"/>
          <a:chExt cx="0" cy="0"/>
        </a:xfrm>
      </p:grpSpPr>
      <p:sp>
        <p:nvSpPr>
          <p:cNvPr id="28" name="Shape 28"/>
          <p:cNvSpPr/>
          <p:nvPr/>
        </p:nvSpPr>
        <p:spPr>
          <a:xfrm>
            <a:off x="181050" y="1331950"/>
            <a:ext cx="8781899" cy="5357699"/>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grpSp>
        <p:nvGrpSpPr>
          <p:cNvPr id="29" name="Shape 29"/>
          <p:cNvGrpSpPr/>
          <p:nvPr/>
        </p:nvGrpSpPr>
        <p:grpSpPr>
          <a:xfrm>
            <a:off x="180850" y="168450"/>
            <a:ext cx="8781899" cy="1296663"/>
            <a:chOff x="180850" y="168450"/>
            <a:chExt cx="8781899" cy="1296663"/>
          </a:xfrm>
        </p:grpSpPr>
        <p:sp>
          <p:nvSpPr>
            <p:cNvPr id="30" name="Shape 30"/>
            <p:cNvSpPr/>
            <p:nvPr/>
          </p:nvSpPr>
          <p:spPr>
            <a:xfrm>
              <a:off x="180850" y="168450"/>
              <a:ext cx="8781899" cy="973499"/>
            </a:xfrm>
            <a:prstGeom prst="rect">
              <a:avLst/>
            </a:prstGeom>
            <a:solidFill>
              <a:srgbClr val="00C5B9"/>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rot="5400000">
              <a:off x="1027273" y="930513"/>
              <a:ext cx="442799" cy="626400"/>
            </a:xfrm>
            <a:prstGeom prst="rtTriangle">
              <a:avLst/>
            </a:prstGeom>
            <a:solidFill>
              <a:srgbClr val="00C5B9"/>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361300" y="341550"/>
              <a:ext cx="8420999" cy="627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33" name="Shape 33"/>
          <p:cNvSpPr txBox="1">
            <a:spLocks noGrp="1"/>
          </p:cNvSpPr>
          <p:nvPr>
            <p:ph type="title"/>
          </p:nvPr>
        </p:nvSpPr>
        <p:spPr>
          <a:xfrm>
            <a:off x="832475" y="168450"/>
            <a:ext cx="7951799" cy="973499"/>
          </a:xfrm>
          <a:prstGeom prst="rect">
            <a:avLst/>
          </a:prstGeom>
        </p:spPr>
        <p:txBody>
          <a:bodyPr lIns="91425" tIns="91425" rIns="91425" bIns="91425" anchor="ctr" anchorCtr="0"/>
          <a:lstStyle>
            <a:lvl1pPr lvl="0" algn="l">
              <a:spcBef>
                <a:spcPts val="0"/>
              </a:spcBef>
              <a:defRPr/>
            </a:lvl1pPr>
            <a:lvl2pPr lvl="1" algn="l">
              <a:spcBef>
                <a:spcPts val="0"/>
              </a:spcBef>
              <a:buClr>
                <a:srgbClr val="FFFFFF"/>
              </a:buClr>
              <a:defRPr>
                <a:solidFill>
                  <a:srgbClr val="FFFFFF"/>
                </a:solidFill>
              </a:defRPr>
            </a:lvl2pPr>
            <a:lvl3pPr lvl="2" algn="l">
              <a:spcBef>
                <a:spcPts val="0"/>
              </a:spcBef>
              <a:buClr>
                <a:srgbClr val="FFFFFF"/>
              </a:buClr>
              <a:defRPr>
                <a:solidFill>
                  <a:srgbClr val="FFFFFF"/>
                </a:solidFill>
              </a:defRPr>
            </a:lvl3pPr>
            <a:lvl4pPr lvl="3" algn="l">
              <a:spcBef>
                <a:spcPts val="0"/>
              </a:spcBef>
              <a:buClr>
                <a:srgbClr val="FFFFFF"/>
              </a:buClr>
              <a:defRPr>
                <a:solidFill>
                  <a:srgbClr val="FFFFFF"/>
                </a:solidFill>
              </a:defRPr>
            </a:lvl4pPr>
            <a:lvl5pPr lvl="4" algn="l">
              <a:spcBef>
                <a:spcPts val="0"/>
              </a:spcBef>
              <a:buClr>
                <a:srgbClr val="FFFFFF"/>
              </a:buClr>
              <a:defRPr>
                <a:solidFill>
                  <a:srgbClr val="FFFFFF"/>
                </a:solidFill>
              </a:defRPr>
            </a:lvl5pPr>
            <a:lvl6pPr lvl="5" algn="l">
              <a:spcBef>
                <a:spcPts val="0"/>
              </a:spcBef>
              <a:buClr>
                <a:srgbClr val="FFFFFF"/>
              </a:buClr>
              <a:defRPr>
                <a:solidFill>
                  <a:srgbClr val="FFFFFF"/>
                </a:solidFill>
              </a:defRPr>
            </a:lvl6pPr>
            <a:lvl7pPr lvl="6" algn="l">
              <a:spcBef>
                <a:spcPts val="0"/>
              </a:spcBef>
              <a:buClr>
                <a:srgbClr val="FFFFFF"/>
              </a:buClr>
              <a:defRPr>
                <a:solidFill>
                  <a:srgbClr val="FFFFFF"/>
                </a:solidFill>
              </a:defRPr>
            </a:lvl7pPr>
            <a:lvl8pPr lvl="7" algn="l">
              <a:spcBef>
                <a:spcPts val="0"/>
              </a:spcBef>
              <a:buClr>
                <a:srgbClr val="FFFFFF"/>
              </a:buClr>
              <a:defRPr>
                <a:solidFill>
                  <a:srgbClr val="FFFFFF"/>
                </a:solidFill>
              </a:defRPr>
            </a:lvl8pPr>
            <a:lvl9pPr lvl="8" algn="l">
              <a:spcBef>
                <a:spcPts val="0"/>
              </a:spcBef>
              <a:buClr>
                <a:srgbClr val="FFFFFF"/>
              </a:buClr>
              <a:defRPr>
                <a:solidFill>
                  <a:srgbClr val="FFFFFF"/>
                </a:solidFill>
              </a:defRPr>
            </a:lvl9pPr>
          </a:lstStyle>
          <a:p>
            <a:endParaRPr/>
          </a:p>
        </p:txBody>
      </p:sp>
      <p:sp>
        <p:nvSpPr>
          <p:cNvPr id="34" name="Shape 34"/>
          <p:cNvSpPr txBox="1">
            <a:spLocks noGrp="1"/>
          </p:cNvSpPr>
          <p:nvPr>
            <p:ph type="body" idx="1"/>
          </p:nvPr>
        </p:nvSpPr>
        <p:spPr>
          <a:xfrm>
            <a:off x="753150" y="1600200"/>
            <a:ext cx="76377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
        <p:nvSpPr>
          <p:cNvPr id="64" name="Shape 64"/>
          <p:cNvSpPr/>
          <p:nvPr/>
        </p:nvSpPr>
        <p:spPr>
          <a:xfrm>
            <a:off x="181050" y="168450"/>
            <a:ext cx="8781899" cy="6521100"/>
          </a:xfrm>
          <a:prstGeom prst="rect">
            <a:avLst/>
          </a:prstGeom>
          <a:solidFill>
            <a:srgbClr val="EFEFE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ink">
    <p:bg>
      <p:bgPr>
        <a:solidFill>
          <a:srgbClr val="FD8E80"/>
        </a:solidFill>
        <a:effectLst/>
      </p:bgPr>
    </p:bg>
    <p:spTree>
      <p:nvGrpSpPr>
        <p:cNvPr id="1" name="Shape 65"/>
        <p:cNvGrpSpPr/>
        <p:nvPr/>
      </p:nvGrpSpPr>
      <p:grpSpPr>
        <a:xfrm>
          <a:off x="0" y="0"/>
          <a:ext cx="0" cy="0"/>
          <a:chOff x="0" y="0"/>
          <a:chExt cx="0" cy="0"/>
        </a:xfrm>
      </p:grpSpPr>
      <p:sp>
        <p:nvSpPr>
          <p:cNvPr id="66" name="Shape 66"/>
          <p:cNvSpPr/>
          <p:nvPr/>
        </p:nvSpPr>
        <p:spPr>
          <a:xfrm>
            <a:off x="181050" y="168450"/>
            <a:ext cx="8781899" cy="6521100"/>
          </a:xfrm>
          <a:prstGeom prst="rect">
            <a:avLst/>
          </a:prstGeom>
          <a:solidFill>
            <a:srgbClr val="F05768"/>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teal">
    <p:bg>
      <p:bgPr>
        <a:solidFill>
          <a:srgbClr val="6CF3CE"/>
        </a:solidFill>
        <a:effectLst/>
      </p:bgPr>
    </p:bg>
    <p:spTree>
      <p:nvGrpSpPr>
        <p:cNvPr id="1" name="Shape 67"/>
        <p:cNvGrpSpPr/>
        <p:nvPr/>
      </p:nvGrpSpPr>
      <p:grpSpPr>
        <a:xfrm>
          <a:off x="0" y="0"/>
          <a:ext cx="0" cy="0"/>
          <a:chOff x="0" y="0"/>
          <a:chExt cx="0" cy="0"/>
        </a:xfrm>
      </p:grpSpPr>
      <p:sp>
        <p:nvSpPr>
          <p:cNvPr id="68" name="Shape 68"/>
          <p:cNvSpPr/>
          <p:nvPr/>
        </p:nvSpPr>
        <p:spPr>
          <a:xfrm>
            <a:off x="181050" y="168450"/>
            <a:ext cx="8781899" cy="6521100"/>
          </a:xfrm>
          <a:prstGeom prst="rect">
            <a:avLst/>
          </a:prstGeom>
          <a:solidFill>
            <a:srgbClr val="00C5B9"/>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dark">
    <p:bg>
      <p:bgPr>
        <a:solidFill>
          <a:srgbClr val="00C5B9"/>
        </a:solidFill>
        <a:effectLst/>
      </p:bgPr>
    </p:bg>
    <p:spTree>
      <p:nvGrpSpPr>
        <p:cNvPr id="1" name="Shape 69"/>
        <p:cNvGrpSpPr/>
        <p:nvPr/>
      </p:nvGrpSpPr>
      <p:grpSpPr>
        <a:xfrm>
          <a:off x="0" y="0"/>
          <a:ext cx="0" cy="0"/>
          <a:chOff x="0" y="0"/>
          <a:chExt cx="0" cy="0"/>
        </a:xfrm>
      </p:grpSpPr>
      <p:sp>
        <p:nvSpPr>
          <p:cNvPr id="70" name="Shape 70"/>
          <p:cNvSpPr/>
          <p:nvPr/>
        </p:nvSpPr>
        <p:spPr>
          <a:xfrm>
            <a:off x="181050" y="168450"/>
            <a:ext cx="8781899" cy="6521100"/>
          </a:xfrm>
          <a:prstGeom prst="rect">
            <a:avLst/>
          </a:prstGeom>
          <a:solidFill>
            <a:srgbClr val="2F3848"/>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80050" y="274650"/>
            <a:ext cx="7383899" cy="1143000"/>
          </a:xfrm>
          <a:prstGeom prst="rect">
            <a:avLst/>
          </a:prstGeom>
          <a:noFill/>
          <a:ln>
            <a:noFill/>
          </a:ln>
        </p:spPr>
        <p:txBody>
          <a:bodyPr lIns="91425" tIns="91425" rIns="91425" bIns="91425" anchor="ctr" anchorCtr="0"/>
          <a:lstStyle>
            <a:lvl1pPr lvl="0"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1pPr>
            <a:lvl2pPr lvl="1"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2pPr>
            <a:lvl3pPr lvl="2"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3pPr>
            <a:lvl4pPr lvl="3"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4pPr>
            <a:lvl5pPr lvl="4"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5pPr>
            <a:lvl6pPr lvl="5"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6pPr>
            <a:lvl7pPr lvl="6"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7pPr>
            <a:lvl8pPr lvl="7"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8pPr>
            <a:lvl9pPr lvl="8" algn="ctr">
              <a:spcBef>
                <a:spcPts val="0"/>
              </a:spcBef>
              <a:buClr>
                <a:srgbClr val="00C5B9"/>
              </a:buClr>
              <a:buSzPct val="1000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Shape 7"/>
          <p:cNvSpPr txBox="1">
            <a:spLocks noGrp="1"/>
          </p:cNvSpPr>
          <p:nvPr>
            <p:ph type="body" idx="1"/>
          </p:nvPr>
        </p:nvSpPr>
        <p:spPr>
          <a:xfrm>
            <a:off x="880050" y="1600209"/>
            <a:ext cx="7383899" cy="4967700"/>
          </a:xfrm>
          <a:prstGeom prst="rect">
            <a:avLst/>
          </a:prstGeom>
          <a:noFill/>
          <a:ln>
            <a:noFill/>
          </a:ln>
        </p:spPr>
        <p:txBody>
          <a:bodyPr lIns="91425" tIns="91425" rIns="91425" bIns="91425" anchor="t" anchorCtr="0"/>
          <a:lstStyle>
            <a:lvl1pPr lvl="0">
              <a:spcBef>
                <a:spcPts val="600"/>
              </a:spcBef>
              <a:buClr>
                <a:srgbClr val="2F3848"/>
              </a:buClr>
              <a:buSzPct val="100000"/>
              <a:buFont typeface="Source Sans Pro"/>
              <a:buChar char="■"/>
              <a:defRPr sz="3200">
                <a:solidFill>
                  <a:srgbClr val="2F3848"/>
                </a:solidFill>
                <a:latin typeface="Source Sans Pro"/>
                <a:ea typeface="Source Sans Pro"/>
                <a:cs typeface="Source Sans Pro"/>
                <a:sym typeface="Source Sans Pro"/>
              </a:defRPr>
            </a:lvl1pPr>
            <a:lvl2pPr lvl="1">
              <a:spcBef>
                <a:spcPts val="480"/>
              </a:spcBef>
              <a:buClr>
                <a:srgbClr val="2F3848"/>
              </a:buClr>
              <a:buSzPct val="100000"/>
              <a:buFont typeface="Source Sans Pro"/>
              <a:defRPr sz="2400">
                <a:solidFill>
                  <a:srgbClr val="2F3848"/>
                </a:solidFill>
                <a:latin typeface="Source Sans Pro"/>
                <a:ea typeface="Source Sans Pro"/>
                <a:cs typeface="Source Sans Pro"/>
                <a:sym typeface="Source Sans Pro"/>
              </a:defRPr>
            </a:lvl2pPr>
            <a:lvl3pPr lvl="2">
              <a:spcBef>
                <a:spcPts val="480"/>
              </a:spcBef>
              <a:buClr>
                <a:srgbClr val="2F3848"/>
              </a:buClr>
              <a:buSzPct val="100000"/>
              <a:buFont typeface="Source Sans Pro"/>
              <a:defRPr sz="2400">
                <a:solidFill>
                  <a:srgbClr val="2F3848"/>
                </a:solidFill>
                <a:latin typeface="Source Sans Pro"/>
                <a:ea typeface="Source Sans Pro"/>
                <a:cs typeface="Source Sans Pro"/>
                <a:sym typeface="Source Sans Pro"/>
              </a:defRPr>
            </a:lvl3pPr>
            <a:lvl4pPr lvl="3">
              <a:spcBef>
                <a:spcPts val="360"/>
              </a:spcBef>
              <a:buClr>
                <a:srgbClr val="2F3848"/>
              </a:buClr>
              <a:buSzPct val="100000"/>
              <a:buFont typeface="Source Sans Pro"/>
              <a:defRPr sz="1800">
                <a:solidFill>
                  <a:srgbClr val="2F3848"/>
                </a:solidFill>
                <a:latin typeface="Source Sans Pro"/>
                <a:ea typeface="Source Sans Pro"/>
                <a:cs typeface="Source Sans Pro"/>
                <a:sym typeface="Source Sans Pro"/>
              </a:defRPr>
            </a:lvl4pPr>
            <a:lvl5pPr lvl="4">
              <a:spcBef>
                <a:spcPts val="360"/>
              </a:spcBef>
              <a:buClr>
                <a:srgbClr val="2F3848"/>
              </a:buClr>
              <a:buSzPct val="100000"/>
              <a:buFont typeface="Source Sans Pro"/>
              <a:defRPr sz="1800">
                <a:solidFill>
                  <a:srgbClr val="2F3848"/>
                </a:solidFill>
                <a:latin typeface="Source Sans Pro"/>
                <a:ea typeface="Source Sans Pro"/>
                <a:cs typeface="Source Sans Pro"/>
                <a:sym typeface="Source Sans Pro"/>
              </a:defRPr>
            </a:lvl5pPr>
            <a:lvl6pPr lvl="5">
              <a:spcBef>
                <a:spcPts val="360"/>
              </a:spcBef>
              <a:buClr>
                <a:srgbClr val="2F3848"/>
              </a:buClr>
              <a:buSzPct val="100000"/>
              <a:buFont typeface="Source Sans Pro"/>
              <a:defRPr sz="1800">
                <a:solidFill>
                  <a:srgbClr val="2F3848"/>
                </a:solidFill>
                <a:latin typeface="Source Sans Pro"/>
                <a:ea typeface="Source Sans Pro"/>
                <a:cs typeface="Source Sans Pro"/>
                <a:sym typeface="Source Sans Pro"/>
              </a:defRPr>
            </a:lvl6pPr>
            <a:lvl7pPr lvl="6">
              <a:spcBef>
                <a:spcPts val="360"/>
              </a:spcBef>
              <a:buClr>
                <a:srgbClr val="2F3848"/>
              </a:buClr>
              <a:buSzPct val="100000"/>
              <a:buFont typeface="Source Sans Pro"/>
              <a:defRPr sz="1800">
                <a:solidFill>
                  <a:srgbClr val="2F3848"/>
                </a:solidFill>
                <a:latin typeface="Source Sans Pro"/>
                <a:ea typeface="Source Sans Pro"/>
                <a:cs typeface="Source Sans Pro"/>
                <a:sym typeface="Source Sans Pro"/>
              </a:defRPr>
            </a:lvl7pPr>
            <a:lvl8pPr lvl="7">
              <a:spcBef>
                <a:spcPts val="360"/>
              </a:spcBef>
              <a:buClr>
                <a:srgbClr val="2F3848"/>
              </a:buClr>
              <a:buSzPct val="100000"/>
              <a:buFont typeface="Source Sans Pro"/>
              <a:defRPr sz="1800">
                <a:solidFill>
                  <a:srgbClr val="2F3848"/>
                </a:solidFill>
                <a:latin typeface="Source Sans Pro"/>
                <a:ea typeface="Source Sans Pro"/>
                <a:cs typeface="Source Sans Pro"/>
                <a:sym typeface="Source Sans Pro"/>
              </a:defRPr>
            </a:lvl8pPr>
            <a:lvl9pPr lvl="8">
              <a:spcBef>
                <a:spcPts val="360"/>
              </a:spcBef>
              <a:buClr>
                <a:srgbClr val="2F3848"/>
              </a:buClr>
              <a:buSzPct val="100000"/>
              <a:buFont typeface="Source Sans Pro"/>
              <a:defRPr sz="1800">
                <a:solidFill>
                  <a:srgbClr val="2F384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7" r:id="rId4"/>
    <p:sldLayoutId id="2147483658" r:id="rId5"/>
    <p:sldLayoutId id="2147483659" r:id="rId6"/>
    <p:sldLayoutId id="214748366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1007604" y="3265350"/>
            <a:ext cx="7128792" cy="1099754"/>
          </a:xfrm>
          <a:prstGeom prst="rect">
            <a:avLst/>
          </a:prstGeom>
        </p:spPr>
        <p:txBody>
          <a:bodyPr lIns="91425" tIns="91425" rIns="91425" bIns="91425" anchor="t" anchorCtr="0">
            <a:noAutofit/>
          </a:bodyPr>
          <a:lstStyle/>
          <a:p>
            <a:pPr lvl="0"/>
            <a:r>
              <a:rPr lang="uk-UA" sz="3800" dirty="0"/>
              <a:t>ЛАБОРАТОРНА РОБОТА №</a:t>
            </a:r>
            <a:r>
              <a:rPr lang="uk-UA" sz="3800" dirty="0" smtClean="0"/>
              <a:t>4</a:t>
            </a:r>
            <a:r>
              <a:rPr lang="uk-UA" dirty="0" smtClean="0"/>
              <a:t/>
            </a:r>
            <a:br>
              <a:rPr lang="uk-UA" dirty="0" smtClean="0"/>
            </a:br>
            <a:r>
              <a:rPr lang="uk-UA" sz="2000" dirty="0">
                <a:latin typeface="Calibri" panose="020F0502020204030204" pitchFamily="34" charset="0"/>
              </a:rPr>
              <a:t>Тема: «Тестування </a:t>
            </a:r>
            <a:r>
              <a:rPr lang="en-US" sz="2000" dirty="0">
                <a:latin typeface="Calibri" panose="020F0502020204030204" pitchFamily="34" charset="0"/>
              </a:rPr>
              <a:t>UI</a:t>
            </a:r>
            <a:r>
              <a:rPr lang="uk-UA" sz="2000" dirty="0" smtClean="0">
                <a:latin typeface="Calibri" panose="020F0502020204030204" pitchFamily="34" charset="0"/>
              </a:rPr>
              <a:t>»</a:t>
            </a:r>
            <a:endParaRPr lang="en" sz="2000" dirty="0">
              <a:latin typeface="Calibri" panose="020F0502020204030204" pitchFamily="34" charset="0"/>
            </a:endParaRPr>
          </a:p>
        </p:txBody>
      </p:sp>
      <p:sp>
        <p:nvSpPr>
          <p:cNvPr id="2" name="TextBox 1"/>
          <p:cNvSpPr txBox="1"/>
          <p:nvPr/>
        </p:nvSpPr>
        <p:spPr>
          <a:xfrm>
            <a:off x="6444208" y="4797152"/>
            <a:ext cx="1989647" cy="1015663"/>
          </a:xfrm>
          <a:prstGeom prst="rect">
            <a:avLst/>
          </a:prstGeom>
          <a:noFill/>
        </p:spPr>
        <p:txBody>
          <a:bodyPr wrap="none" rtlCol="0">
            <a:spAutoFit/>
          </a:bodyPr>
          <a:lstStyle/>
          <a:p>
            <a:r>
              <a:rPr lang="uk-UA" sz="2000" dirty="0">
                <a:solidFill>
                  <a:srgbClr val="F05768"/>
                </a:solidFill>
                <a:latin typeface="Calibri" panose="020F0502020204030204" pitchFamily="34" charset="0"/>
              </a:rPr>
              <a:t>Виконав студент</a:t>
            </a:r>
          </a:p>
          <a:p>
            <a:r>
              <a:rPr lang="uk-UA" sz="2000" dirty="0">
                <a:solidFill>
                  <a:srgbClr val="F05768"/>
                </a:solidFill>
                <a:latin typeface="Calibri" panose="020F0502020204030204" pitchFamily="34" charset="0"/>
              </a:rPr>
              <a:t>групи ПІт-15-3:</a:t>
            </a:r>
          </a:p>
          <a:p>
            <a:r>
              <a:rPr lang="uk-UA" sz="2000" dirty="0">
                <a:solidFill>
                  <a:srgbClr val="F05768"/>
                </a:solidFill>
                <a:latin typeface="Calibri" panose="020F0502020204030204" pitchFamily="34" charset="0"/>
              </a:rPr>
              <a:t>Молотов А. Р.</a:t>
            </a:r>
            <a:endParaRPr lang="uk-UA" sz="2000" dirty="0">
              <a:solidFill>
                <a:srgbClr val="F05768"/>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 name="TextBox 9"/>
          <p:cNvSpPr txBox="1"/>
          <p:nvPr/>
        </p:nvSpPr>
        <p:spPr>
          <a:xfrm>
            <a:off x="453786" y="332656"/>
            <a:ext cx="8280920" cy="1938992"/>
          </a:xfrm>
          <a:prstGeom prst="rect">
            <a:avLst/>
          </a:prstGeom>
          <a:noFill/>
        </p:spPr>
        <p:txBody>
          <a:bodyPr wrap="square" rtlCol="0">
            <a:spAutoFit/>
          </a:bodyPr>
          <a:lstStyle/>
          <a:p>
            <a:pPr algn="just"/>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Радіо</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-кнопки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будуть</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кращим</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вибором</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зазначення</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між</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портретним</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та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альбомним</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режимами,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портретний</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використовується</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 за </a:t>
            </a:r>
            <a:r>
              <a:rPr lang="ru-RU" sz="3000" dirty="0" err="1">
                <a:solidFill>
                  <a:schemeClr val="bg1"/>
                </a:solidFill>
                <a:latin typeface="Tahoma" panose="020B0604030504040204" pitchFamily="34" charset="0"/>
                <a:ea typeface="Tahoma" panose="020B0604030504040204" pitchFamily="34" charset="0"/>
                <a:cs typeface="Tahoma" panose="020B0604030504040204" pitchFamily="34" charset="0"/>
              </a:rPr>
              <a:t>замовчуванням</a:t>
            </a:r>
            <a:r>
              <a:rPr lang="ru-RU" sz="30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uk-UA" sz="3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Shape 91"/>
          <p:cNvSpPr txBox="1">
            <a:spLocks/>
          </p:cNvSpPr>
          <p:nvPr/>
        </p:nvSpPr>
        <p:spPr>
          <a:xfrm>
            <a:off x="3851920" y="2271648"/>
            <a:ext cx="4782900" cy="425369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F3848"/>
              </a:buClr>
              <a:buSzPct val="1000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R="0" lvl="1"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2pPr>
            <a:lvl3pPr marR="0" lvl="2"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3pPr>
            <a:lvl4pPr marR="0" lvl="3"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4pPr>
            <a:lvl5pPr marR="0" lvl="4"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5pPr>
            <a:lvl6pPr marR="0" lvl="5"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6pPr>
            <a:lvl7pPr marR="0" lvl="6"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7pPr>
            <a:lvl8pPr marR="0" lvl="7"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8pPr>
            <a:lvl9pPr marR="0" lvl="8"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9pPr>
          </a:lstStyle>
          <a:p>
            <a:pPr algn="just">
              <a:spcBef>
                <a:spcPts val="0"/>
              </a:spcBef>
              <a:buNone/>
            </a:pPr>
            <a:r>
              <a:rPr lang="ru-RU" sz="2400" dirty="0">
                <a:solidFill>
                  <a:schemeClr val="tx1"/>
                </a:solidFill>
                <a:latin typeface="Calibri" panose="020F0502020204030204" pitchFamily="34" charset="0"/>
              </a:rPr>
              <a:t>Так, </a:t>
            </a:r>
            <a:r>
              <a:rPr lang="ru-RU" sz="2400" dirty="0" err="1">
                <a:solidFill>
                  <a:schemeClr val="tx1"/>
                </a:solidFill>
                <a:latin typeface="Calibri" panose="020F0502020204030204" pitchFamily="34" charset="0"/>
              </a:rPr>
              <a:t>радіо</a:t>
            </a:r>
            <a:r>
              <a:rPr lang="ru-RU" sz="2400" dirty="0">
                <a:solidFill>
                  <a:schemeClr val="tx1"/>
                </a:solidFill>
                <a:latin typeface="Calibri" panose="020F0502020204030204" pitchFamily="34" charset="0"/>
              </a:rPr>
              <a:t>-кнопки </a:t>
            </a:r>
            <a:r>
              <a:rPr lang="ru-RU" sz="2400" dirty="0" err="1">
                <a:solidFill>
                  <a:schemeClr val="tx1"/>
                </a:solidFill>
                <a:latin typeface="Calibri" panose="020F0502020204030204" pitchFamily="34" charset="0"/>
              </a:rPr>
              <a:t>будуть</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кращим</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вибором</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оскільки</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слугують</a:t>
            </a:r>
            <a:r>
              <a:rPr lang="ru-RU" sz="2400" dirty="0">
                <a:solidFill>
                  <a:schemeClr val="tx1"/>
                </a:solidFill>
                <a:latin typeface="Calibri" panose="020F0502020204030204" pitchFamily="34" charset="0"/>
              </a:rPr>
              <a:t> для </a:t>
            </a:r>
            <a:r>
              <a:rPr lang="ru-RU" sz="2400" dirty="0" err="1">
                <a:solidFill>
                  <a:schemeClr val="tx1"/>
                </a:solidFill>
                <a:latin typeface="Calibri" panose="020F0502020204030204" pitchFamily="34" charset="0"/>
              </a:rPr>
              <a:t>вибору</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між</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двома</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взаємовиключними</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варіантами</a:t>
            </a:r>
            <a:r>
              <a:rPr lang="ru-RU" sz="2400" dirty="0">
                <a:solidFill>
                  <a:schemeClr val="tx1"/>
                </a:solidFill>
                <a:latin typeface="Calibri" panose="020F0502020204030204" pitchFamily="34" charset="0"/>
              </a:rPr>
              <a:t>, </a:t>
            </a:r>
            <a:r>
              <a:rPr lang="ru-RU" sz="2400" dirty="0" err="1">
                <a:solidFill>
                  <a:schemeClr val="tx1"/>
                </a:solidFill>
                <a:latin typeface="Calibri" panose="020F0502020204030204" pitchFamily="34" charset="0"/>
              </a:rPr>
              <a:t>що</a:t>
            </a:r>
            <a:r>
              <a:rPr lang="ru-RU" sz="2400" dirty="0">
                <a:solidFill>
                  <a:schemeClr val="tx1"/>
                </a:solidFill>
                <a:latin typeface="Calibri" panose="020F0502020204030204" pitchFamily="34" charset="0"/>
              </a:rPr>
              <a:t> й поставлено в </a:t>
            </a:r>
            <a:r>
              <a:rPr lang="ru-RU" sz="2400" dirty="0" err="1">
                <a:solidFill>
                  <a:schemeClr val="tx1"/>
                </a:solidFill>
                <a:latin typeface="Calibri" panose="020F0502020204030204" pitchFamily="34" charset="0"/>
              </a:rPr>
              <a:t>задачі</a:t>
            </a:r>
            <a:r>
              <a:rPr lang="ru-RU" sz="2400" dirty="0">
                <a:solidFill>
                  <a:schemeClr val="tx1"/>
                </a:solidFill>
                <a:latin typeface="Calibri" panose="020F0502020204030204" pitchFamily="34" charset="0"/>
              </a:rPr>
              <a:t>.</a:t>
            </a:r>
            <a:endParaRPr lang="en" sz="2400" dirty="0">
              <a:solidFill>
                <a:schemeClr val="tx1"/>
              </a:solidFill>
              <a:latin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Ні</a:t>
            </a:r>
            <a:r>
              <a:rPr lang="ru-RU" sz="2200" dirty="0">
                <a:latin typeface="Calibri" panose="020F0502020204030204" pitchFamily="34" charset="0"/>
              </a:rPr>
              <a:t>, </a:t>
            </a:r>
            <a:r>
              <a:rPr lang="ru-RU" sz="2200" dirty="0" err="1">
                <a:latin typeface="Calibri" panose="020F0502020204030204" pitchFamily="34" charset="0"/>
              </a:rPr>
              <a:t>оскільки</a:t>
            </a:r>
            <a:r>
              <a:rPr lang="ru-RU" sz="2200" dirty="0">
                <a:latin typeface="Calibri" panose="020F0502020204030204" pitchFamily="34" charset="0"/>
              </a:rPr>
              <a:t> </a:t>
            </a:r>
            <a:r>
              <a:rPr lang="ru-RU" sz="2200" dirty="0" err="1">
                <a:latin typeface="Calibri" panose="020F0502020204030204" pitchFamily="34" charset="0"/>
              </a:rPr>
              <a:t>частина</a:t>
            </a:r>
            <a:r>
              <a:rPr lang="ru-RU" sz="2200" dirty="0">
                <a:latin typeface="Calibri" panose="020F0502020204030204" pitchFamily="34" charset="0"/>
              </a:rPr>
              <a:t> тексту </a:t>
            </a:r>
            <a:r>
              <a:rPr lang="ru-RU" sz="2200" dirty="0" err="1">
                <a:latin typeface="Calibri" panose="020F0502020204030204" pitchFamily="34" charset="0"/>
              </a:rPr>
              <a:t>перемикача</a:t>
            </a:r>
            <a:r>
              <a:rPr lang="ru-RU" sz="2200" dirty="0">
                <a:latin typeface="Calibri" panose="020F0502020204030204" pitchFamily="34" charset="0"/>
              </a:rPr>
              <a:t> </a:t>
            </a:r>
            <a:r>
              <a:rPr lang="ru-RU" sz="2200" dirty="0" err="1">
                <a:latin typeface="Calibri" panose="020F0502020204030204" pitchFamily="34" charset="0"/>
              </a:rPr>
              <a:t>дублюється</a:t>
            </a:r>
            <a:r>
              <a:rPr lang="ru-RU" sz="2200" dirty="0">
                <a:latin typeface="Calibri" panose="020F0502020204030204" pitchFamily="34" charset="0"/>
              </a:rPr>
              <a:t>. Для </a:t>
            </a:r>
            <a:r>
              <a:rPr lang="ru-RU" sz="2200" dirty="0" err="1">
                <a:latin typeface="Calibri" panose="020F0502020204030204" pitchFamily="34" charset="0"/>
              </a:rPr>
              <a:t>спрощення</a:t>
            </a:r>
            <a:r>
              <a:rPr lang="ru-RU" sz="2200" dirty="0">
                <a:latin typeface="Calibri" panose="020F0502020204030204" pitchFamily="34" charset="0"/>
              </a:rPr>
              <a:t> </a:t>
            </a:r>
            <a:r>
              <a:rPr lang="ru-RU" sz="2200" dirty="0" err="1">
                <a:latin typeface="Calibri" panose="020F0502020204030204" pitchFamily="34" charset="0"/>
              </a:rPr>
              <a:t>інтерфейсу</a:t>
            </a:r>
            <a:r>
              <a:rPr lang="ru-RU" sz="2200" dirty="0">
                <a:latin typeface="Calibri" panose="020F0502020204030204" pitchFamily="34" charset="0"/>
              </a:rPr>
              <a:t> </a:t>
            </a:r>
            <a:r>
              <a:rPr lang="ru-RU" sz="2200" dirty="0" err="1">
                <a:latin typeface="Calibri" panose="020F0502020204030204" pitchFamily="34" charset="0"/>
              </a:rPr>
              <a:t>використовують</a:t>
            </a:r>
            <a:r>
              <a:rPr lang="ru-RU" sz="2200" dirty="0">
                <a:latin typeface="Calibri" panose="020F0502020204030204" pitchFamily="34" charset="0"/>
              </a:rPr>
              <a:t> </a:t>
            </a:r>
            <a:r>
              <a:rPr lang="ru-RU" sz="2200" dirty="0" err="1">
                <a:latin typeface="Calibri" panose="020F0502020204030204" pitchFamily="34" charset="0"/>
              </a:rPr>
              <a:t>автономний</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і </a:t>
            </a:r>
            <a:r>
              <a:rPr lang="ru-RU" sz="2200" dirty="0" err="1">
                <a:latin typeface="Calibri" panose="020F0502020204030204" pitchFamily="34" charset="0"/>
              </a:rPr>
              <a:t>змінений</a:t>
            </a:r>
            <a:r>
              <a:rPr lang="ru-RU" sz="2200" dirty="0">
                <a:latin typeface="Calibri" panose="020F0502020204030204" pitchFamily="34" charset="0"/>
              </a:rPr>
              <a:t> текст. </a:t>
            </a:r>
            <a:r>
              <a:rPr lang="ru-RU" sz="2200" dirty="0" err="1">
                <a:latin typeface="Calibri" panose="020F0502020204030204" pitchFamily="34" charset="0"/>
              </a:rPr>
              <a:t>Наприклад</a:t>
            </a:r>
            <a:r>
              <a:rPr lang="ru-RU" sz="2200" dirty="0">
                <a:latin typeface="Calibri" panose="020F0502020204030204" pitchFamily="34" charset="0"/>
              </a:rPr>
              <a:t>, «</a:t>
            </a:r>
            <a:r>
              <a:rPr lang="ru-RU" sz="2200" dirty="0" err="1">
                <a:latin typeface="Calibri" panose="020F0502020204030204" pitchFamily="34" charset="0"/>
              </a:rPr>
              <a:t>Показати</a:t>
            </a:r>
            <a:r>
              <a:rPr lang="ru-RU" sz="2200" dirty="0">
                <a:latin typeface="Calibri" panose="020F0502020204030204" pitchFamily="34" charset="0"/>
              </a:rPr>
              <a:t> </a:t>
            </a:r>
            <a:r>
              <a:rPr lang="ru-RU" sz="2200" dirty="0" err="1">
                <a:latin typeface="Calibri" panose="020F0502020204030204" pitchFamily="34" charset="0"/>
              </a:rPr>
              <a:t>це</a:t>
            </a:r>
            <a:r>
              <a:rPr lang="ru-RU" sz="2200" dirty="0">
                <a:latin typeface="Calibri" panose="020F0502020204030204" pitchFamily="34" charset="0"/>
              </a:rPr>
              <a:t> </a:t>
            </a:r>
            <a:r>
              <a:rPr lang="ru-RU" sz="2200" dirty="0" err="1">
                <a:latin typeface="Calibri" panose="020F0502020204030204" pitchFamily="34" charset="0"/>
              </a:rPr>
              <a:t>знову</a:t>
            </a:r>
            <a:r>
              <a:rPr lang="ru-RU" sz="2200" dirty="0">
                <a:latin typeface="Calibri" panose="020F0502020204030204" pitchFamily="34" charset="0"/>
              </a:rPr>
              <a:t>» </a:t>
            </a:r>
            <a:r>
              <a:rPr lang="ru-RU" sz="2200" dirty="0" err="1">
                <a:latin typeface="Calibri" panose="020F0502020204030204" pitchFamily="34" charset="0"/>
              </a:rPr>
              <a:t>чи</a:t>
            </a:r>
            <a:r>
              <a:rPr lang="ru-RU" sz="2200" dirty="0">
                <a:latin typeface="Calibri" panose="020F0502020204030204" pitchFamily="34" charset="0"/>
              </a:rPr>
              <a:t> «</a:t>
            </a:r>
            <a:r>
              <a:rPr lang="ru-RU" sz="2200" dirty="0" err="1">
                <a:latin typeface="Calibri" panose="020F0502020204030204" pitchFamily="34" charset="0"/>
              </a:rPr>
              <a:t>Більше</a:t>
            </a:r>
            <a:r>
              <a:rPr lang="ru-RU" sz="2200" dirty="0">
                <a:latin typeface="Calibri" panose="020F0502020204030204" pitchFamily="34" charset="0"/>
              </a:rPr>
              <a:t> </a:t>
            </a:r>
            <a:r>
              <a:rPr lang="ru-RU" sz="2200" dirty="0" err="1">
                <a:latin typeface="Calibri" panose="020F0502020204030204" pitchFamily="34" charset="0"/>
              </a:rPr>
              <a:t>це</a:t>
            </a:r>
            <a:r>
              <a:rPr lang="ru-RU" sz="2200" dirty="0">
                <a:latin typeface="Calibri" panose="020F0502020204030204" pitchFamily="34" charset="0"/>
              </a:rPr>
              <a:t> не </a:t>
            </a:r>
            <a:r>
              <a:rPr lang="ru-RU" sz="2200" dirty="0" err="1">
                <a:latin typeface="Calibri" panose="020F0502020204030204" pitchFamily="34" charset="0"/>
              </a:rPr>
              <a:t>показувати</a:t>
            </a:r>
            <a:r>
              <a:rPr lang="ru-RU" sz="2200" dirty="0">
                <a:latin typeface="Calibri" panose="020F0502020204030204" pitchFamily="34" charset="0"/>
              </a:rPr>
              <a:t>». Текст </a:t>
            </a:r>
            <a:r>
              <a:rPr lang="ru-RU" sz="2200" dirty="0" err="1">
                <a:latin typeface="Calibri" panose="020F0502020204030204" pitchFamily="34" charset="0"/>
              </a:rPr>
              <a:t>прапорця</a:t>
            </a:r>
            <a:r>
              <a:rPr lang="ru-RU" sz="2200" dirty="0">
                <a:latin typeface="Calibri" panose="020F0502020204030204" pitchFamily="34" charset="0"/>
              </a:rPr>
              <a:t> повинен </a:t>
            </a:r>
            <a:r>
              <a:rPr lang="ru-RU" sz="2200" dirty="0" err="1">
                <a:latin typeface="Calibri" panose="020F0502020204030204" pitchFamily="34" charset="0"/>
              </a:rPr>
              <a:t>чітко</a:t>
            </a:r>
            <a:r>
              <a:rPr lang="ru-RU" sz="2200" dirty="0">
                <a:latin typeface="Calibri" panose="020F0502020204030204" pitchFamily="34" charset="0"/>
              </a:rPr>
              <a:t> </a:t>
            </a:r>
            <a:r>
              <a:rPr lang="ru-RU" sz="2200" dirty="0" err="1">
                <a:latin typeface="Calibri" panose="020F0502020204030204" pitchFamily="34" charset="0"/>
              </a:rPr>
              <a:t>вказувати</a:t>
            </a:r>
            <a:r>
              <a:rPr lang="ru-RU" sz="2200" dirty="0">
                <a:latin typeface="Calibri" panose="020F0502020204030204" pitchFamily="34" charset="0"/>
              </a:rPr>
              <a:t> на те, </a:t>
            </a:r>
            <a:r>
              <a:rPr lang="ru-RU" sz="2200" dirty="0" err="1">
                <a:latin typeface="Calibri" panose="020F0502020204030204" pitchFamily="34" charset="0"/>
              </a:rPr>
              <a:t>що</a:t>
            </a:r>
            <a:r>
              <a:rPr lang="ru-RU" sz="2200" dirty="0">
                <a:latin typeface="Calibri" panose="020F0502020204030204" pitchFamily="34" charset="0"/>
              </a:rPr>
              <a:t> </a:t>
            </a:r>
            <a:r>
              <a:rPr lang="ru-RU" sz="2200" dirty="0" err="1">
                <a:latin typeface="Calibri" panose="020F0502020204030204" pitchFamily="34" charset="0"/>
              </a:rPr>
              <a:t>відбувається</a:t>
            </a:r>
            <a:r>
              <a:rPr lang="ru-RU" sz="2200" dirty="0">
                <a:latin typeface="Calibri" panose="020F0502020204030204" pitchFamily="34" charset="0"/>
              </a:rPr>
              <a:t> при </a:t>
            </a:r>
            <a:r>
              <a:rPr lang="ru-RU" sz="2200" dirty="0" err="1">
                <a:latin typeface="Calibri" panose="020F0502020204030204" pitchFamily="34" charset="0"/>
              </a:rPr>
              <a:t>зміні</a:t>
            </a:r>
            <a:r>
              <a:rPr lang="ru-RU" sz="2200" dirty="0">
                <a:latin typeface="Calibri" panose="020F0502020204030204" pitchFamily="34" charset="0"/>
              </a:rPr>
              <a:t> стану </a:t>
            </a:r>
            <a:r>
              <a:rPr lang="ru-RU" sz="2200" dirty="0" err="1">
                <a:latin typeface="Calibri" panose="020F0502020204030204" pitchFamily="34" charset="0"/>
              </a:rPr>
              <a:t>прапорця</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553998"/>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перемикач</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є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кращим</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вибором</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7170" name="Checkboxes04" descr="Screen shot of Show and Don't show ratio butto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3" y="1196752"/>
            <a:ext cx="2952328" cy="100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05110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Ні</a:t>
            </a:r>
            <a:r>
              <a:rPr lang="ru-RU" sz="2200" dirty="0">
                <a:latin typeface="Calibri" panose="020F0502020204030204" pitchFamily="34" charset="0"/>
              </a:rPr>
              <a:t>, </a:t>
            </a:r>
            <a:r>
              <a:rPr lang="ru-RU" sz="2200" dirty="0" err="1">
                <a:latin typeface="Calibri" panose="020F0502020204030204" pitchFamily="34" charset="0"/>
              </a:rPr>
              <a:t>прапорці</a:t>
            </a:r>
            <a:r>
              <a:rPr lang="ru-RU" sz="2200" dirty="0">
                <a:latin typeface="Calibri" panose="020F0502020204030204" pitchFamily="34" charset="0"/>
              </a:rPr>
              <a:t>, для </a:t>
            </a:r>
            <a:r>
              <a:rPr lang="ru-RU" sz="2200" dirty="0" err="1">
                <a:latin typeface="Calibri" panose="020F0502020204030204" pitchFamily="34" charset="0"/>
              </a:rPr>
              <a:t>кращого</a:t>
            </a:r>
            <a:r>
              <a:rPr lang="ru-RU" sz="2200" dirty="0">
                <a:latin typeface="Calibri" panose="020F0502020204030204" pitchFamily="34" charset="0"/>
              </a:rPr>
              <a:t> </a:t>
            </a:r>
            <a:r>
              <a:rPr lang="ru-RU" sz="2200" dirty="0" err="1">
                <a:latin typeface="Calibri" panose="020F0502020204030204" pitchFamily="34" charset="0"/>
              </a:rPr>
              <a:t>сприйняття</a:t>
            </a:r>
            <a:r>
              <a:rPr lang="ru-RU" sz="2200" dirty="0">
                <a:latin typeface="Calibri" panose="020F0502020204030204" pitchFamily="34" charset="0"/>
              </a:rPr>
              <a:t> </a:t>
            </a:r>
            <a:r>
              <a:rPr lang="ru-RU" sz="2200" dirty="0" err="1">
                <a:latin typeface="Calibri" panose="020F0502020204030204" pitchFamily="34" charset="0"/>
              </a:rPr>
              <a:t>людиною</a:t>
            </a:r>
            <a:r>
              <a:rPr lang="ru-RU" sz="2200" dirty="0">
                <a:latin typeface="Calibri" panose="020F0502020204030204" pitchFamily="34" charset="0"/>
              </a:rPr>
              <a:t>, </a:t>
            </a:r>
            <a:r>
              <a:rPr lang="ru-RU" sz="2200" dirty="0" err="1">
                <a:latin typeface="Calibri" panose="020F0502020204030204" pitchFamily="34" charset="0"/>
              </a:rPr>
              <a:t>повинні</a:t>
            </a:r>
            <a:r>
              <a:rPr lang="ru-RU" sz="2200" dirty="0">
                <a:latin typeface="Calibri" panose="020F0502020204030204" pitchFamily="34" charset="0"/>
              </a:rPr>
              <a:t> </a:t>
            </a:r>
            <a:r>
              <a:rPr lang="ru-RU" sz="2200" dirty="0" err="1">
                <a:latin typeface="Calibri" panose="020F0502020204030204" pitchFamily="34" charset="0"/>
              </a:rPr>
              <a:t>розміщуватись</a:t>
            </a:r>
            <a:r>
              <a:rPr lang="ru-RU" sz="2200" dirty="0">
                <a:latin typeface="Calibri" panose="020F0502020204030204" pitchFamily="34" charset="0"/>
              </a:rPr>
              <a:t> вертикально (один над </a:t>
            </a:r>
            <a:r>
              <a:rPr lang="ru-RU" sz="2200" dirty="0" err="1">
                <a:latin typeface="Calibri" panose="020F0502020204030204" pitchFamily="34" charset="0"/>
              </a:rPr>
              <a:t>іншим</a:t>
            </a:r>
            <a:r>
              <a:rPr lang="ru-RU" sz="2200" dirty="0">
                <a:latin typeface="Calibri" panose="020F0502020204030204" pitchFamily="34" charset="0"/>
              </a:rPr>
              <a:t>). Все </a:t>
            </a:r>
            <a:r>
              <a:rPr lang="ru-RU" sz="2200" dirty="0" err="1">
                <a:latin typeface="Calibri" panose="020F0502020204030204" pitchFamily="34" charset="0"/>
              </a:rPr>
              <a:t>інше</a:t>
            </a:r>
            <a:r>
              <a:rPr lang="ru-RU" sz="2200" dirty="0">
                <a:latin typeface="Calibri" panose="020F0502020204030204" pitchFamily="34" charset="0"/>
              </a:rPr>
              <a:t> </a:t>
            </a:r>
            <a:r>
              <a:rPr lang="ru-RU" sz="2200" dirty="0" err="1">
                <a:latin typeface="Calibri" panose="020F0502020204030204" pitchFamily="34" charset="0"/>
              </a:rPr>
              <a:t>відповідає</a:t>
            </a:r>
            <a:r>
              <a:rPr lang="ru-RU" sz="2200" dirty="0">
                <a:latin typeface="Calibri" panose="020F0502020204030204" pitchFamily="34" charset="0"/>
              </a:rPr>
              <a:t> </a:t>
            </a:r>
            <a:r>
              <a:rPr lang="ru-RU" sz="2200" dirty="0" err="1">
                <a:latin typeface="Calibri" panose="020F0502020204030204" pitchFamily="34" charset="0"/>
              </a:rPr>
              <a:t>вимогам</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553998"/>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Це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краща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реалізація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частини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екрану</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8194" name="checkboxes12" descr="Screen shot of check boxes aligned horizontall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268760"/>
            <a:ext cx="5934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1386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Якщо</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заданий не для </a:t>
            </a:r>
            <a:r>
              <a:rPr lang="ru-RU" sz="2200" dirty="0" err="1">
                <a:latin typeface="Calibri" panose="020F0502020204030204" pitchFamily="34" charset="0"/>
              </a:rPr>
              <a:t>всіх</a:t>
            </a:r>
            <a:r>
              <a:rPr lang="ru-RU" sz="2200" dirty="0">
                <a:latin typeface="Calibri" panose="020F0502020204030204" pitchFamily="34" charset="0"/>
              </a:rPr>
              <a:t> </a:t>
            </a:r>
            <a:r>
              <a:rPr lang="ru-RU" sz="2200" dirty="0" err="1">
                <a:latin typeface="Calibri" panose="020F0502020204030204" pitchFamily="34" charset="0"/>
              </a:rPr>
              <a:t>об’єктів</a:t>
            </a:r>
            <a:r>
              <a:rPr lang="ru-RU" sz="2200" dirty="0">
                <a:latin typeface="Calibri" panose="020F0502020204030204" pitchFamily="34" charset="0"/>
              </a:rPr>
              <a:t>, </a:t>
            </a:r>
            <a:r>
              <a:rPr lang="ru-RU" sz="2200" dirty="0" err="1">
                <a:latin typeface="Calibri" panose="020F0502020204030204" pitchFamily="34" charset="0"/>
              </a:rPr>
              <a:t>тобто</a:t>
            </a:r>
            <a:r>
              <a:rPr lang="ru-RU" sz="2200" dirty="0">
                <a:latin typeface="Calibri" panose="020F0502020204030204" pitchFamily="34" charset="0"/>
              </a:rPr>
              <a:t> </a:t>
            </a:r>
            <a:r>
              <a:rPr lang="ru-RU" sz="2200" dirty="0" err="1">
                <a:latin typeface="Calibri" panose="020F0502020204030204" pitchFamily="34" charset="0"/>
              </a:rPr>
              <a:t>відображає</a:t>
            </a:r>
            <a:r>
              <a:rPr lang="ru-RU" sz="2200" dirty="0">
                <a:latin typeface="Calibri" panose="020F0502020204030204" pitchFamily="34" charset="0"/>
              </a:rPr>
              <a:t> параметр </a:t>
            </a:r>
            <a:r>
              <a:rPr lang="ru-RU" sz="2200" dirty="0" err="1">
                <a:latin typeface="Calibri" panose="020F0502020204030204" pitchFamily="34" charset="0"/>
              </a:rPr>
              <a:t>декількох</a:t>
            </a:r>
            <a:r>
              <a:rPr lang="ru-RU" sz="2200" dirty="0">
                <a:latin typeface="Calibri" panose="020F0502020204030204" pitchFamily="34" charset="0"/>
              </a:rPr>
              <a:t> </a:t>
            </a:r>
            <a:r>
              <a:rPr lang="ru-RU" sz="2200" dirty="0" err="1">
                <a:latin typeface="Calibri" panose="020F0502020204030204" pitchFamily="34" charset="0"/>
              </a:rPr>
              <a:t>виділених</a:t>
            </a:r>
            <a:r>
              <a:rPr lang="ru-RU" sz="2200" dirty="0">
                <a:latin typeface="Calibri" panose="020F0502020204030204" pitchFamily="34" charset="0"/>
              </a:rPr>
              <a:t> </a:t>
            </a:r>
            <a:r>
              <a:rPr lang="ru-RU" sz="2200" dirty="0" err="1">
                <a:latin typeface="Calibri" panose="020F0502020204030204" pitchFamily="34" charset="0"/>
              </a:rPr>
              <a:t>об'єктів</a:t>
            </a:r>
            <a:r>
              <a:rPr lang="ru-RU" sz="2200" dirty="0">
                <a:latin typeface="Calibri" panose="020F0502020204030204" pitchFamily="34" charset="0"/>
              </a:rPr>
              <a:t> і є </a:t>
            </a:r>
            <a:r>
              <a:rPr lang="ru-RU" sz="2200" dirty="0" err="1">
                <a:latin typeface="Calibri" panose="020F0502020204030204" pitchFamily="34" charset="0"/>
              </a:rPr>
              <a:t>встановленим</a:t>
            </a:r>
            <a:r>
              <a:rPr lang="ru-RU" sz="2200" dirty="0">
                <a:latin typeface="Calibri" panose="020F0502020204030204" pitchFamily="34" charset="0"/>
              </a:rPr>
              <a:t> для </a:t>
            </a:r>
            <a:r>
              <a:rPr lang="ru-RU" sz="2200" dirty="0" err="1">
                <a:latin typeface="Calibri" panose="020F0502020204030204" pitchFamily="34" charset="0"/>
              </a:rPr>
              <a:t>деяких</a:t>
            </a:r>
            <a:r>
              <a:rPr lang="ru-RU" sz="2200" dirty="0">
                <a:latin typeface="Calibri" panose="020F0502020204030204" pitchFamily="34" charset="0"/>
              </a:rPr>
              <a:t> з них, а для </a:t>
            </a:r>
            <a:r>
              <a:rPr lang="ru-RU" sz="2200" dirty="0" err="1">
                <a:latin typeface="Calibri" panose="020F0502020204030204" pitchFamily="34" charset="0"/>
              </a:rPr>
              <a:t>інших</a:t>
            </a:r>
            <a:r>
              <a:rPr lang="ru-RU" sz="2200" dirty="0">
                <a:latin typeface="Calibri" panose="020F0502020204030204" pitchFamily="34" charset="0"/>
              </a:rPr>
              <a:t> – </a:t>
            </a:r>
            <a:r>
              <a:rPr lang="ru-RU" sz="2200" dirty="0" err="1">
                <a:latin typeface="Calibri" panose="020F0502020204030204" pitchFamily="34" charset="0"/>
              </a:rPr>
              <a:t>ні</a:t>
            </a:r>
            <a:r>
              <a:rPr lang="ru-RU" sz="2200" dirty="0">
                <a:latin typeface="Calibri" panose="020F0502020204030204" pitchFamily="34" charset="0"/>
              </a:rPr>
              <a:t>, то </a:t>
            </a:r>
            <a:r>
              <a:rPr lang="ru-RU" sz="2200" dirty="0" err="1">
                <a:latin typeface="Calibri" panose="020F0502020204030204" pitchFamily="34" charset="0"/>
              </a:rPr>
              <a:t>цей</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a:t>
            </a:r>
            <a:r>
              <a:rPr lang="ru-RU" sz="2200" dirty="0" err="1">
                <a:latin typeface="Calibri" panose="020F0502020204030204" pitchFamily="34" charset="0"/>
              </a:rPr>
              <a:t>приймає</a:t>
            </a:r>
            <a:r>
              <a:rPr lang="ru-RU" sz="2200" dirty="0">
                <a:latin typeface="Calibri" panose="020F0502020204030204" pitchFamily="34" charset="0"/>
              </a:rPr>
              <a:t> </a:t>
            </a:r>
            <a:r>
              <a:rPr lang="ru-RU" sz="2200" dirty="0" err="1">
                <a:latin typeface="Calibri" panose="020F0502020204030204" pitchFamily="34" charset="0"/>
              </a:rPr>
              <a:t>змішаний</a:t>
            </a:r>
            <a:r>
              <a:rPr lang="ru-RU" sz="2200" dirty="0">
                <a:latin typeface="Calibri" panose="020F0502020204030204" pitchFamily="34" charset="0"/>
              </a:rPr>
              <a:t> стан («не </a:t>
            </a:r>
            <a:r>
              <a:rPr lang="ru-RU" sz="2200" dirty="0" err="1">
                <a:latin typeface="Calibri" panose="020F0502020204030204" pitchFamily="34" charset="0"/>
              </a:rPr>
              <a:t>визначено</a:t>
            </a:r>
            <a:r>
              <a:rPr lang="ru-RU" sz="2200" dirty="0">
                <a:latin typeface="Calibri" panose="020F0502020204030204" pitchFamily="34" charset="0"/>
              </a:rPr>
              <a:t>»). </a:t>
            </a:r>
            <a:r>
              <a:rPr lang="ru-RU" sz="2200" dirty="0" err="1">
                <a:latin typeface="Calibri" panose="020F0502020204030204" pitchFamily="34" charset="0"/>
              </a:rPr>
              <a:t>Використання</a:t>
            </a:r>
            <a:r>
              <a:rPr lang="ru-RU" sz="2200" dirty="0">
                <a:latin typeface="Calibri" panose="020F0502020204030204" pitchFamily="34" charset="0"/>
              </a:rPr>
              <a:t> </a:t>
            </a:r>
            <a:r>
              <a:rPr lang="ru-RU" sz="2200" dirty="0" err="1">
                <a:latin typeface="Calibri" panose="020F0502020204030204" pitchFamily="34" charset="0"/>
              </a:rPr>
              <a:t>змішаного</a:t>
            </a:r>
            <a:r>
              <a:rPr lang="ru-RU" sz="2200" dirty="0">
                <a:latin typeface="Calibri" panose="020F0502020204030204" pitchFamily="34" charset="0"/>
              </a:rPr>
              <a:t> стану для </a:t>
            </a:r>
            <a:r>
              <a:rPr lang="ru-RU" sz="2200" dirty="0" err="1">
                <a:latin typeface="Calibri" panose="020F0502020204030204" pitchFamily="34" charset="0"/>
              </a:rPr>
              <a:t>представлення</a:t>
            </a:r>
            <a:r>
              <a:rPr lang="ru-RU" sz="2200" dirty="0">
                <a:latin typeface="Calibri" panose="020F0502020204030204" pitchFamily="34" charset="0"/>
              </a:rPr>
              <a:t> </a:t>
            </a:r>
            <a:r>
              <a:rPr lang="ru-RU" sz="2200" dirty="0" err="1">
                <a:latin typeface="Calibri" panose="020F0502020204030204" pitchFamily="34" charset="0"/>
              </a:rPr>
              <a:t>третього</a:t>
            </a:r>
            <a:r>
              <a:rPr lang="ru-RU" sz="2200" dirty="0">
                <a:latin typeface="Calibri" panose="020F0502020204030204" pitchFamily="34" charset="0"/>
              </a:rPr>
              <a:t> стану категорично </a:t>
            </a:r>
            <a:r>
              <a:rPr lang="ru-RU" sz="2200" dirty="0" err="1">
                <a:latin typeface="Calibri" panose="020F0502020204030204" pitchFamily="34" charset="0"/>
              </a:rPr>
              <a:t>забороняється</a:t>
            </a:r>
            <a:r>
              <a:rPr lang="ru-RU" sz="2200" dirty="0">
                <a:latin typeface="Calibri" panose="020F0502020204030204" pitchFamily="34" charset="0"/>
              </a:rPr>
              <a:t>. </a:t>
            </a:r>
            <a:endParaRPr lang="en" sz="2200" dirty="0">
              <a:latin typeface="Calibri" panose="020F0502020204030204" pitchFamily="34" charset="0"/>
            </a:endParaRPr>
          </a:p>
        </p:txBody>
      </p:sp>
      <p:sp>
        <p:nvSpPr>
          <p:cNvPr id="2" name="TextBox 1"/>
          <p:cNvSpPr txBox="1"/>
          <p:nvPr/>
        </p:nvSpPr>
        <p:spPr>
          <a:xfrm>
            <a:off x="453786" y="332656"/>
            <a:ext cx="8280920" cy="553998"/>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Що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таке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змішаний</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стан у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прапорця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9218" name="Checkboxes09" descr="Screen shot of a solid blue Read-only check bo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1220690"/>
            <a:ext cx="3160445" cy="55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49739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Ні</a:t>
            </a:r>
            <a:r>
              <a:rPr lang="ru-RU" sz="2200" dirty="0">
                <a:latin typeface="Calibri" panose="020F0502020204030204" pitchFamily="34" charset="0"/>
              </a:rPr>
              <a:t>, </a:t>
            </a:r>
            <a:r>
              <a:rPr lang="ru-RU" sz="2200" dirty="0" err="1">
                <a:latin typeface="Calibri" panose="020F0502020204030204" pitchFamily="34" charset="0"/>
              </a:rPr>
              <a:t>використання</a:t>
            </a:r>
            <a:r>
              <a:rPr lang="ru-RU" sz="2200" dirty="0">
                <a:latin typeface="Calibri" panose="020F0502020204030204" pitchFamily="34" charset="0"/>
              </a:rPr>
              <a:t> </a:t>
            </a:r>
            <a:r>
              <a:rPr lang="ru-RU" sz="2200" dirty="0" err="1">
                <a:latin typeface="Calibri" panose="020F0502020204030204" pitchFamily="34" charset="0"/>
              </a:rPr>
              <a:t>прапорців</a:t>
            </a:r>
            <a:r>
              <a:rPr lang="ru-RU" sz="2200" dirty="0">
                <a:latin typeface="Calibri" panose="020F0502020204030204" pitchFamily="34" charset="0"/>
              </a:rPr>
              <a:t> </a:t>
            </a:r>
            <a:r>
              <a:rPr lang="ru-RU" sz="2200" dirty="0" err="1">
                <a:latin typeface="Calibri" panose="020F0502020204030204" pitchFamily="34" charset="0"/>
              </a:rPr>
              <a:t>дозволяється</a:t>
            </a:r>
            <a:r>
              <a:rPr lang="ru-RU" sz="2200" dirty="0">
                <a:latin typeface="Calibri" panose="020F0502020204030204" pitchFamily="34" charset="0"/>
              </a:rPr>
              <a:t> </a:t>
            </a:r>
            <a:r>
              <a:rPr lang="ru-RU" sz="2200" dirty="0" err="1">
                <a:latin typeface="Calibri" panose="020F0502020204030204" pitchFamily="34" charset="0"/>
              </a:rPr>
              <a:t>тільки</a:t>
            </a:r>
            <a:r>
              <a:rPr lang="ru-RU" sz="2200" dirty="0">
                <a:latin typeface="Calibri" panose="020F0502020204030204" pitchFamily="34" charset="0"/>
              </a:rPr>
              <a:t> для </a:t>
            </a:r>
            <a:r>
              <a:rPr lang="ru-RU" sz="2200" dirty="0" err="1">
                <a:latin typeface="Calibri" panose="020F0502020204030204" pitchFamily="34" charset="0"/>
              </a:rPr>
              <a:t>вибору</a:t>
            </a:r>
            <a:r>
              <a:rPr lang="ru-RU" sz="2200" dirty="0">
                <a:latin typeface="Calibri" panose="020F0502020204030204" pitchFamily="34" charset="0"/>
              </a:rPr>
              <a:t> </a:t>
            </a:r>
            <a:r>
              <a:rPr lang="ru-RU" sz="2200" dirty="0" err="1">
                <a:latin typeface="Calibri" panose="020F0502020204030204" pitchFamily="34" charset="0"/>
              </a:rPr>
              <a:t>варіантів</a:t>
            </a:r>
            <a:r>
              <a:rPr lang="ru-RU" sz="2200" dirty="0">
                <a:latin typeface="Calibri" panose="020F0502020204030204" pitchFamily="34" charset="0"/>
              </a:rPr>
              <a:t> </a:t>
            </a:r>
            <a:r>
              <a:rPr lang="ru-RU" sz="2200" dirty="0" err="1">
                <a:latin typeface="Calibri" panose="020F0502020204030204" pitchFamily="34" charset="0"/>
              </a:rPr>
              <a:t>серед</a:t>
            </a:r>
            <a:r>
              <a:rPr lang="ru-RU" sz="2200" dirty="0">
                <a:latin typeface="Calibri" panose="020F0502020204030204" pitchFamily="34" charset="0"/>
              </a:rPr>
              <a:t> </a:t>
            </a:r>
            <a:r>
              <a:rPr lang="ru-RU" sz="2200" dirty="0" err="1">
                <a:latin typeface="Calibri" panose="020F0502020204030204" pitchFamily="34" charset="0"/>
              </a:rPr>
              <a:t>множини</a:t>
            </a:r>
            <a:r>
              <a:rPr lang="ru-RU" sz="2200" dirty="0">
                <a:latin typeface="Calibri" panose="020F0502020204030204" pitchFamily="34" charset="0"/>
              </a:rPr>
              <a:t>. Для </a:t>
            </a:r>
            <a:r>
              <a:rPr lang="ru-RU" sz="2200" dirty="0" err="1">
                <a:latin typeface="Calibri" panose="020F0502020204030204" pitchFamily="34" charset="0"/>
              </a:rPr>
              <a:t>відображання</a:t>
            </a:r>
            <a:r>
              <a:rPr lang="ru-RU" sz="2200" dirty="0">
                <a:latin typeface="Calibri" panose="020F0502020204030204" pitchFamily="34" charset="0"/>
              </a:rPr>
              <a:t> </a:t>
            </a:r>
            <a:r>
              <a:rPr lang="ru-RU" sz="2200" dirty="0" err="1">
                <a:latin typeface="Calibri" panose="020F0502020204030204" pitchFamily="34" charset="0"/>
              </a:rPr>
              <a:t>прогресу</a:t>
            </a:r>
            <a:r>
              <a:rPr lang="ru-RU" sz="2200" dirty="0">
                <a:latin typeface="Calibri" panose="020F0502020204030204" pitchFamily="34" charset="0"/>
              </a:rPr>
              <a:t> </a:t>
            </a:r>
            <a:r>
              <a:rPr lang="ru-RU" sz="2200" dirty="0" err="1">
                <a:latin typeface="Calibri" panose="020F0502020204030204" pitchFamily="34" charset="0"/>
              </a:rPr>
              <a:t>використовується</a:t>
            </a:r>
            <a:r>
              <a:rPr lang="ru-RU" sz="2200" dirty="0">
                <a:latin typeface="Calibri" panose="020F0502020204030204" pitchFamily="34" charset="0"/>
              </a:rPr>
              <a:t> </a:t>
            </a:r>
            <a:r>
              <a:rPr lang="ru-RU" sz="2200" dirty="0" err="1">
                <a:latin typeface="Calibri" panose="020F0502020204030204" pitchFamily="34" charset="0"/>
              </a:rPr>
              <a:t>відповідний</a:t>
            </a:r>
            <a:r>
              <a:rPr lang="ru-RU" sz="2200" dirty="0">
                <a:latin typeface="Calibri" panose="020F0502020204030204" pitchFamily="34" charset="0"/>
              </a:rPr>
              <a:t> </a:t>
            </a:r>
            <a:r>
              <a:rPr lang="ru-RU" sz="2200" dirty="0" err="1">
                <a:latin typeface="Calibri" panose="020F0502020204030204" pitchFamily="34" charset="0"/>
              </a:rPr>
              <a:t>елемент</a:t>
            </a:r>
            <a:r>
              <a:rPr lang="ru-RU" sz="2200" dirty="0">
                <a:latin typeface="Calibri" panose="020F0502020204030204" pitchFamily="34" charset="0"/>
              </a:rPr>
              <a:t> (</a:t>
            </a:r>
            <a:r>
              <a:rPr lang="ru-RU" sz="2200" dirty="0" err="1">
                <a:latin typeface="Calibri" panose="020F0502020204030204" pitchFamily="34" charset="0"/>
              </a:rPr>
              <a:t>ProgressBar</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можна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використовувати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прапорці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як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індикатор</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прогресу</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10242" name="checkboxes18" descr="Screen shot of four check boxes showing progres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95" y="1509498"/>
            <a:ext cx="3212038" cy="13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938980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33" name="TextBox 32"/>
          <p:cNvSpPr txBox="1"/>
          <p:nvPr/>
        </p:nvSpPr>
        <p:spPr>
          <a:xfrm>
            <a:off x="453786" y="332656"/>
            <a:ext cx="8280920" cy="1015663"/>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можна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використовувати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зміну</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стану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прапорця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для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виконування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команди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endParaRPr lang="uk-UA" sz="3000" dirty="0">
              <a:solidFill>
                <a:srgbClr val="F05768"/>
              </a:solidFill>
              <a:latin typeface="Tahoma" panose="020B0604030504040204" pitchFamily="34" charset="0"/>
              <a:ea typeface="Tahoma" panose="020B0604030504040204" pitchFamily="34" charset="0"/>
              <a:cs typeface="Tahoma" panose="020B0604030504040204" pitchFamily="34" charset="0"/>
            </a:endParaRPr>
          </a:p>
        </p:txBody>
      </p:sp>
      <p:sp>
        <p:nvSpPr>
          <p:cNvPr id="34" name="Shape 91"/>
          <p:cNvSpPr txBox="1">
            <a:spLocks/>
          </p:cNvSpPr>
          <p:nvPr/>
        </p:nvSpPr>
        <p:spPr>
          <a:xfrm>
            <a:off x="3851920" y="2132856"/>
            <a:ext cx="4782900" cy="43924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F3848"/>
              </a:buClr>
              <a:buSzPct val="1000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R="0" lvl="1"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2pPr>
            <a:lvl3pPr marR="0" lvl="2"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3pPr>
            <a:lvl4pPr marR="0" lvl="3"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4pPr>
            <a:lvl5pPr marR="0" lvl="4"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5pPr>
            <a:lvl6pPr marR="0" lvl="5"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6pPr>
            <a:lvl7pPr marR="0" lvl="6"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7pPr>
            <a:lvl8pPr marR="0" lvl="7"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8pPr>
            <a:lvl9pPr marR="0" lvl="8"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9pPr>
          </a:lstStyle>
          <a:p>
            <a:pPr algn="just">
              <a:spcBef>
                <a:spcPts val="0"/>
              </a:spcBef>
              <a:buNone/>
            </a:pPr>
            <a:r>
              <a:rPr lang="ru-RU" sz="2400" dirty="0" err="1">
                <a:solidFill>
                  <a:schemeClr val="bg1"/>
                </a:solidFill>
                <a:latin typeface="Calibri" panose="020F0502020204030204" pitchFamily="34" charset="0"/>
              </a:rPr>
              <a:t>Ні</a:t>
            </a:r>
            <a:r>
              <a:rPr lang="ru-RU" sz="2400" dirty="0">
                <a:solidFill>
                  <a:schemeClr val="bg1"/>
                </a:solidFill>
                <a:latin typeface="Calibri" panose="020F0502020204030204" pitchFamily="34" charset="0"/>
              </a:rPr>
              <a:t>, для </a:t>
            </a:r>
            <a:r>
              <a:rPr lang="ru-RU" sz="2400" dirty="0" err="1">
                <a:solidFill>
                  <a:schemeClr val="bg1"/>
                </a:solidFill>
                <a:latin typeface="Calibri" panose="020F0502020204030204" pitchFamily="34" charset="0"/>
              </a:rPr>
              <a:t>виконування</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команди</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слід</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використовувати</a:t>
            </a:r>
            <a:r>
              <a:rPr lang="ru-RU" sz="2400" dirty="0">
                <a:solidFill>
                  <a:schemeClr val="bg1"/>
                </a:solidFill>
                <a:latin typeface="Calibri" panose="020F0502020204030204" pitchFamily="34" charset="0"/>
              </a:rPr>
              <a:t> кнопки, меню та </a:t>
            </a:r>
            <a:r>
              <a:rPr lang="ru-RU" sz="2400" dirty="0" err="1">
                <a:solidFill>
                  <a:schemeClr val="bg1"/>
                </a:solidFill>
                <a:latin typeface="Calibri" panose="020F0502020204030204" pitchFamily="34" charset="0"/>
              </a:rPr>
              <a:t>інше</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Прапорці</a:t>
            </a:r>
            <a:r>
              <a:rPr lang="ru-RU" sz="2400" dirty="0">
                <a:solidFill>
                  <a:schemeClr val="bg1"/>
                </a:solidFill>
                <a:latin typeface="Calibri" panose="020F0502020204030204" pitchFamily="34" charset="0"/>
              </a:rPr>
              <a:t> для </a:t>
            </a:r>
            <a:r>
              <a:rPr lang="ru-RU" sz="2400" dirty="0" err="1">
                <a:solidFill>
                  <a:schemeClr val="bg1"/>
                </a:solidFill>
                <a:latin typeface="Calibri" panose="020F0502020204030204" pitchFamily="34" charset="0"/>
              </a:rPr>
              <a:t>цього</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забороняються</a:t>
            </a:r>
            <a:r>
              <a:rPr lang="ru-RU" sz="2400" dirty="0">
                <a:solidFill>
                  <a:schemeClr val="bg1"/>
                </a:solidFill>
                <a:latin typeface="Calibri" panose="020F0502020204030204" pitchFamily="34" charset="0"/>
              </a:rPr>
              <a:t>.</a:t>
            </a:r>
            <a:endParaRPr lang="en" sz="2400" dirty="0">
              <a:solidFill>
                <a:schemeClr val="bg1"/>
              </a:solidFill>
              <a:latin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a:latin typeface="Calibri" panose="020F0502020204030204" pitchFamily="34" charset="0"/>
              </a:rPr>
              <a:t>Так, </a:t>
            </a:r>
            <a:r>
              <a:rPr lang="ru-RU" sz="2200" dirty="0" err="1">
                <a:latin typeface="Calibri" panose="020F0502020204030204" pitchFamily="34" charset="0"/>
              </a:rPr>
              <a:t>можна</a:t>
            </a:r>
            <a:r>
              <a:rPr lang="ru-RU" sz="2200" dirty="0">
                <a:latin typeface="Calibri" panose="020F0502020204030204" pitchFamily="34" charset="0"/>
              </a:rPr>
              <a:t>. </a:t>
            </a:r>
            <a:r>
              <a:rPr lang="ru-RU" sz="2200" dirty="0" err="1">
                <a:latin typeface="Calibri" panose="020F0502020204030204" pitchFamily="34" charset="0"/>
              </a:rPr>
              <a:t>Якщо</a:t>
            </a:r>
            <a:r>
              <a:rPr lang="ru-RU" sz="2200" dirty="0">
                <a:latin typeface="Calibri" panose="020F0502020204030204" pitchFamily="34" charset="0"/>
              </a:rPr>
              <a:t> </a:t>
            </a:r>
            <a:r>
              <a:rPr lang="ru-RU" sz="2200" dirty="0" err="1">
                <a:latin typeface="Calibri" panose="020F0502020204030204" pitchFamily="34" charset="0"/>
              </a:rPr>
              <a:t>перемикання</a:t>
            </a:r>
            <a:r>
              <a:rPr lang="ru-RU" sz="2200" dirty="0">
                <a:latin typeface="Calibri" panose="020F0502020204030204" pitchFamily="34" charset="0"/>
              </a:rPr>
              <a:t> </a:t>
            </a:r>
            <a:r>
              <a:rPr lang="ru-RU" sz="2200" dirty="0" err="1">
                <a:latin typeface="Calibri" panose="020F0502020204030204" pitchFamily="34" charset="0"/>
              </a:rPr>
              <a:t>прапорця</a:t>
            </a:r>
            <a:r>
              <a:rPr lang="ru-RU" sz="2200" dirty="0">
                <a:latin typeface="Calibri" panose="020F0502020204030204" pitchFamily="34" charset="0"/>
              </a:rPr>
              <a:t> </a:t>
            </a:r>
            <a:r>
              <a:rPr lang="ru-RU" sz="2200" dirty="0" err="1">
                <a:latin typeface="Calibri" panose="020F0502020204030204" pitchFamily="34" charset="0"/>
              </a:rPr>
              <a:t>впливає</a:t>
            </a:r>
            <a:r>
              <a:rPr lang="ru-RU" sz="2200" dirty="0">
                <a:latin typeface="Calibri" panose="020F0502020204030204" pitchFamily="34" charset="0"/>
              </a:rPr>
              <a:t> на </a:t>
            </a:r>
            <a:r>
              <a:rPr lang="ru-RU" sz="2200" dirty="0" err="1">
                <a:latin typeface="Calibri" panose="020F0502020204030204" pitchFamily="34" charset="0"/>
              </a:rPr>
              <a:t>видимість</a:t>
            </a:r>
            <a:r>
              <a:rPr lang="ru-RU" sz="2200" dirty="0">
                <a:latin typeface="Calibri" panose="020F0502020204030204" pitchFamily="34" charset="0"/>
              </a:rPr>
              <a:t> </a:t>
            </a:r>
            <a:r>
              <a:rPr lang="ru-RU" sz="2200" dirty="0" err="1">
                <a:latin typeface="Calibri" panose="020F0502020204030204" pitchFamily="34" charset="0"/>
              </a:rPr>
              <a:t>інших</a:t>
            </a:r>
            <a:r>
              <a:rPr lang="ru-RU" sz="2200" dirty="0">
                <a:latin typeface="Calibri" panose="020F0502020204030204" pitchFamily="34" charset="0"/>
              </a:rPr>
              <a:t> </a:t>
            </a:r>
            <a:r>
              <a:rPr lang="ru-RU" sz="2200" dirty="0" err="1">
                <a:latin typeface="Calibri" panose="020F0502020204030204" pitchFamily="34" charset="0"/>
              </a:rPr>
              <a:t>керуючих</a:t>
            </a:r>
            <a:r>
              <a:rPr lang="ru-RU" sz="2200" dirty="0">
                <a:latin typeface="Calibri" panose="020F0502020204030204" pitchFamily="34" charset="0"/>
              </a:rPr>
              <a:t> </a:t>
            </a:r>
            <a:r>
              <a:rPr lang="ru-RU" sz="2200" dirty="0" err="1">
                <a:latin typeface="Calibri" panose="020F0502020204030204" pitchFamily="34" charset="0"/>
              </a:rPr>
              <a:t>елементів</a:t>
            </a:r>
            <a:r>
              <a:rPr lang="ru-RU" sz="2200" dirty="0">
                <a:latin typeface="Calibri" panose="020F0502020204030204" pitchFamily="34" charset="0"/>
              </a:rPr>
              <a:t>, то </a:t>
            </a:r>
            <a:r>
              <a:rPr lang="ru-RU" sz="2200" dirty="0" err="1">
                <a:latin typeface="Calibri" panose="020F0502020204030204" pitchFamily="34" charset="0"/>
              </a:rPr>
              <a:t>прапорець</a:t>
            </a:r>
            <a:r>
              <a:rPr lang="ru-RU" sz="2200" dirty="0">
                <a:latin typeface="Calibri" panose="020F0502020204030204" pitchFamily="34" charset="0"/>
              </a:rPr>
              <a:t> повинен бути </a:t>
            </a:r>
            <a:r>
              <a:rPr lang="ru-RU" sz="2200" dirty="0" err="1">
                <a:latin typeface="Calibri" panose="020F0502020204030204" pitchFamily="34" charset="0"/>
              </a:rPr>
              <a:t>розташований</a:t>
            </a:r>
            <a:r>
              <a:rPr lang="ru-RU" sz="2200" dirty="0">
                <a:latin typeface="Calibri" panose="020F0502020204030204" pitchFamily="34" charset="0"/>
              </a:rPr>
              <a:t> </a:t>
            </a:r>
            <a:r>
              <a:rPr lang="ru-RU" sz="2200" dirty="0" err="1">
                <a:latin typeface="Calibri" panose="020F0502020204030204" pitchFamily="34" charset="0"/>
              </a:rPr>
              <a:t>вище</a:t>
            </a:r>
            <a:r>
              <a:rPr lang="ru-RU" sz="2200" dirty="0">
                <a:latin typeface="Calibri" panose="020F0502020204030204" pitchFamily="34" charset="0"/>
              </a:rPr>
              <a:t> </a:t>
            </a:r>
            <a:r>
              <a:rPr lang="ru-RU" sz="2200" dirty="0" err="1">
                <a:latin typeface="Calibri" panose="020F0502020204030204" pitchFamily="34" charset="0"/>
              </a:rPr>
              <a:t>або</a:t>
            </a:r>
            <a:r>
              <a:rPr lang="ru-RU" sz="2200" dirty="0">
                <a:latin typeface="Calibri" panose="020F0502020204030204" pitchFamily="34" charset="0"/>
              </a:rPr>
              <a:t> </a:t>
            </a:r>
            <a:r>
              <a:rPr lang="ru-RU" sz="2200" dirty="0" err="1">
                <a:latin typeface="Calibri" panose="020F0502020204030204" pitchFamily="34" charset="0"/>
              </a:rPr>
              <a:t>лівіше</a:t>
            </a:r>
            <a:r>
              <a:rPr lang="ru-RU" sz="2200" dirty="0">
                <a:latin typeface="Calibri" panose="020F0502020204030204" pitchFamily="34" charset="0"/>
              </a:rPr>
              <a:t> </a:t>
            </a:r>
            <a:r>
              <a:rPr lang="ru-RU" sz="2200" dirty="0" err="1">
                <a:latin typeface="Calibri" panose="020F0502020204030204" pitchFamily="34" charset="0"/>
              </a:rPr>
              <a:t>керуючих</a:t>
            </a:r>
            <a:r>
              <a:rPr lang="ru-RU" sz="2200" dirty="0">
                <a:latin typeface="Calibri" panose="020F0502020204030204" pitchFamily="34" charset="0"/>
              </a:rPr>
              <a:t> </a:t>
            </a:r>
            <a:r>
              <a:rPr lang="ru-RU" sz="2200" dirty="0" err="1">
                <a:latin typeface="Calibri" panose="020F0502020204030204" pitchFamily="34" charset="0"/>
              </a:rPr>
              <a:t>елементів</a:t>
            </a:r>
            <a:r>
              <a:rPr lang="ru-RU" sz="2200" dirty="0">
                <a:latin typeface="Calibri" panose="020F0502020204030204" pitchFamily="34" charset="0"/>
              </a:rPr>
              <a:t>, на </a:t>
            </a:r>
            <a:r>
              <a:rPr lang="ru-RU" sz="2200" dirty="0" err="1">
                <a:latin typeface="Calibri" panose="020F0502020204030204" pitchFamily="34" charset="0"/>
              </a:rPr>
              <a:t>які</a:t>
            </a:r>
            <a:r>
              <a:rPr lang="ru-RU" sz="2200" dirty="0">
                <a:latin typeface="Calibri" panose="020F0502020204030204" pitchFamily="34" charset="0"/>
              </a:rPr>
              <a:t> </a:t>
            </a:r>
            <a:r>
              <a:rPr lang="ru-RU" sz="2200" dirty="0" err="1">
                <a:latin typeface="Calibri" panose="020F0502020204030204" pitchFamily="34" charset="0"/>
              </a:rPr>
              <a:t>він</a:t>
            </a:r>
            <a:r>
              <a:rPr lang="ru-RU" sz="2200" dirty="0">
                <a:latin typeface="Calibri" panose="020F0502020204030204" pitchFamily="34" charset="0"/>
              </a:rPr>
              <a:t> </a:t>
            </a:r>
            <a:r>
              <a:rPr lang="ru-RU" sz="2200" dirty="0" err="1">
                <a:latin typeface="Calibri" panose="020F0502020204030204" pitchFamily="34" charset="0"/>
              </a:rPr>
              <a:t>впливає</a:t>
            </a:r>
            <a:r>
              <a:rPr lang="ru-RU" sz="2200" dirty="0">
                <a:latin typeface="Calibri" panose="020F0502020204030204" pitchFamily="34" charset="0"/>
              </a:rPr>
              <a:t>. </a:t>
            </a:r>
            <a:r>
              <a:rPr lang="ru-RU" sz="2200" dirty="0" err="1">
                <a:latin typeface="Calibri" panose="020F0502020204030204" pitchFamily="34" charset="0"/>
              </a:rPr>
              <a:t>Це</a:t>
            </a:r>
            <a:r>
              <a:rPr lang="ru-RU" sz="2200" dirty="0">
                <a:latin typeface="Calibri" panose="020F0502020204030204" pitchFamily="34" charset="0"/>
              </a:rPr>
              <a:t> </a:t>
            </a:r>
            <a:r>
              <a:rPr lang="ru-RU" sz="2200" dirty="0" err="1">
                <a:latin typeface="Calibri" panose="020F0502020204030204" pitchFamily="34" charset="0"/>
              </a:rPr>
              <a:t>показує</a:t>
            </a:r>
            <a:r>
              <a:rPr lang="ru-RU" sz="2200" dirty="0">
                <a:latin typeface="Calibri" panose="020F0502020204030204" pitchFamily="34" charset="0"/>
              </a:rPr>
              <a:t>, </a:t>
            </a:r>
            <a:r>
              <a:rPr lang="ru-RU" sz="2200" dirty="0" err="1">
                <a:latin typeface="Calibri" panose="020F0502020204030204" pitchFamily="34" charset="0"/>
              </a:rPr>
              <a:t>що</a:t>
            </a:r>
            <a:r>
              <a:rPr lang="ru-RU" sz="2200" dirty="0">
                <a:latin typeface="Calibri" panose="020F0502020204030204" pitchFamily="34" charset="0"/>
              </a:rPr>
              <a:t> </a:t>
            </a:r>
            <a:r>
              <a:rPr lang="ru-RU" sz="2200" dirty="0" err="1">
                <a:latin typeface="Calibri" panose="020F0502020204030204" pitchFamily="34" charset="0"/>
              </a:rPr>
              <a:t>керуючі</a:t>
            </a:r>
            <a:r>
              <a:rPr lang="ru-RU" sz="2200" dirty="0">
                <a:latin typeface="Calibri" panose="020F0502020204030204" pitchFamily="34" charset="0"/>
              </a:rPr>
              <a:t> </a:t>
            </a:r>
            <a:r>
              <a:rPr lang="ru-RU" sz="2200" dirty="0" err="1">
                <a:latin typeface="Calibri" panose="020F0502020204030204" pitchFamily="34" charset="0"/>
              </a:rPr>
              <a:t>елементи</a:t>
            </a:r>
            <a:r>
              <a:rPr lang="ru-RU" sz="2200" dirty="0">
                <a:latin typeface="Calibri" panose="020F0502020204030204" pitchFamily="34" charset="0"/>
              </a:rPr>
              <a:t> </a:t>
            </a:r>
            <a:r>
              <a:rPr lang="ru-RU" sz="2200" dirty="0" err="1">
                <a:latin typeface="Calibri" panose="020F0502020204030204" pitchFamily="34" charset="0"/>
              </a:rPr>
              <a:t>залежать</a:t>
            </a:r>
            <a:r>
              <a:rPr lang="ru-RU" sz="2200" dirty="0">
                <a:latin typeface="Calibri" panose="020F0502020204030204" pitchFamily="34" charset="0"/>
              </a:rPr>
              <a:t> </a:t>
            </a:r>
            <a:r>
              <a:rPr lang="ru-RU" sz="2200" dirty="0" err="1">
                <a:latin typeface="Calibri" panose="020F0502020204030204" pitchFamily="34" charset="0"/>
              </a:rPr>
              <a:t>від</a:t>
            </a:r>
            <a:r>
              <a:rPr lang="ru-RU" sz="2200" dirty="0">
                <a:latin typeface="Calibri" panose="020F0502020204030204" pitchFamily="34" charset="0"/>
              </a:rPr>
              <a:t> стану </a:t>
            </a:r>
            <a:r>
              <a:rPr lang="ru-RU" sz="2200" dirty="0" err="1">
                <a:latin typeface="Calibri" panose="020F0502020204030204" pitchFamily="34" charset="0"/>
              </a:rPr>
              <a:t>прапорця</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938992"/>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можна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використовувати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зміну</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стану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прапорця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щоб</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динамічно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відобразити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інші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елементи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керування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пов’язані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з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виділеним</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елементом</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керування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54260298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Ні</a:t>
            </a:r>
            <a:r>
              <a:rPr lang="ru-RU" sz="2200" dirty="0">
                <a:latin typeface="Calibri" panose="020F0502020204030204" pitchFamily="34" charset="0"/>
              </a:rPr>
              <a:t>, не </a:t>
            </a:r>
            <a:r>
              <a:rPr lang="ru-RU" sz="2200" dirty="0" err="1">
                <a:latin typeface="Calibri" panose="020F0502020204030204" pitchFamily="34" charset="0"/>
              </a:rPr>
              <a:t>слід</a:t>
            </a:r>
            <a:r>
              <a:rPr lang="ru-RU" sz="2200" dirty="0">
                <a:latin typeface="Calibri" panose="020F0502020204030204" pitchFamily="34" charset="0"/>
              </a:rPr>
              <a:t> </a:t>
            </a:r>
            <a:r>
              <a:rPr lang="ru-RU" sz="2200" dirty="0" err="1">
                <a:latin typeface="Calibri" panose="020F0502020204030204" pitchFamily="34" charset="0"/>
              </a:rPr>
              <a:t>використовувати</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для </a:t>
            </a:r>
            <a:r>
              <a:rPr lang="ru-RU" sz="2200" dirty="0" err="1">
                <a:latin typeface="Calibri" panose="020F0502020204030204" pitchFamily="34" charset="0"/>
              </a:rPr>
              <a:t>відображення</a:t>
            </a:r>
            <a:r>
              <a:rPr lang="ru-RU" sz="2200" dirty="0">
                <a:latin typeface="Calibri" panose="020F0502020204030204" pitchFamily="34" charset="0"/>
              </a:rPr>
              <a:t> </a:t>
            </a:r>
            <a:r>
              <a:rPr lang="ru-RU" sz="2200" dirty="0" err="1">
                <a:latin typeface="Calibri" panose="020F0502020204030204" pitchFamily="34" charset="0"/>
              </a:rPr>
              <a:t>діалогових</a:t>
            </a:r>
            <a:r>
              <a:rPr lang="ru-RU" sz="2200" dirty="0">
                <a:latin typeface="Calibri" panose="020F0502020204030204" pitchFamily="34" charset="0"/>
              </a:rPr>
              <a:t> </a:t>
            </a:r>
            <a:r>
              <a:rPr lang="ru-RU" sz="2200" dirty="0" err="1">
                <a:latin typeface="Calibri" panose="020F0502020204030204" pitchFamily="34" charset="0"/>
              </a:rPr>
              <a:t>вікон</a:t>
            </a:r>
            <a:r>
              <a:rPr lang="ru-RU" sz="2200" dirty="0">
                <a:latin typeface="Calibri" panose="020F0502020204030204" pitchFamily="34" charset="0"/>
              </a:rPr>
              <a:t>. </a:t>
            </a:r>
            <a:r>
              <a:rPr lang="ru-RU" sz="2200" dirty="0" err="1">
                <a:latin typeface="Calibri" panose="020F0502020204030204" pitchFamily="34" charset="0"/>
              </a:rPr>
              <a:t>Це</a:t>
            </a:r>
            <a:r>
              <a:rPr lang="ru-RU" sz="2200" dirty="0">
                <a:latin typeface="Calibri" panose="020F0502020204030204" pitchFamily="34" charset="0"/>
              </a:rPr>
              <a:t> </a:t>
            </a:r>
            <a:r>
              <a:rPr lang="ru-RU" sz="2200" dirty="0" err="1">
                <a:latin typeface="Calibri" panose="020F0502020204030204" pitchFamily="34" charset="0"/>
              </a:rPr>
              <a:t>можна</a:t>
            </a:r>
            <a:r>
              <a:rPr lang="ru-RU" sz="2200" dirty="0">
                <a:latin typeface="Calibri" panose="020F0502020204030204" pitchFamily="34" charset="0"/>
              </a:rPr>
              <a:t> </a:t>
            </a:r>
            <a:r>
              <a:rPr lang="ru-RU" sz="2200" dirty="0" err="1">
                <a:latin typeface="Calibri" panose="020F0502020204030204" pitchFamily="34" charset="0"/>
              </a:rPr>
              <a:t>реалізувати</a:t>
            </a:r>
            <a:r>
              <a:rPr lang="ru-RU" sz="2200" dirty="0">
                <a:latin typeface="Calibri" panose="020F0502020204030204" pitchFamily="34" charset="0"/>
              </a:rPr>
              <a:t> за </a:t>
            </a:r>
            <a:r>
              <a:rPr lang="ru-RU" sz="2200" dirty="0" err="1">
                <a:latin typeface="Calibri" panose="020F0502020204030204" pitchFamily="34" charset="0"/>
              </a:rPr>
              <a:t>допомогою</a:t>
            </a:r>
            <a:r>
              <a:rPr lang="ru-RU" sz="2200" dirty="0">
                <a:latin typeface="Calibri" panose="020F0502020204030204" pitchFamily="34" charset="0"/>
              </a:rPr>
              <a:t> кнопок, меню та </a:t>
            </a:r>
            <a:r>
              <a:rPr lang="ru-RU" sz="2200" dirty="0" err="1">
                <a:latin typeface="Calibri" panose="020F0502020204030204" pitchFamily="34" charset="0"/>
              </a:rPr>
              <a:t>іншого</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477328"/>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можна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використовувати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вибір</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прапорця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для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відображення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інших</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вікон</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таких як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діалогове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вікно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з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додатковим</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полем вводу?</a:t>
            </a:r>
          </a:p>
        </p:txBody>
      </p:sp>
    </p:spTree>
    <p:extLst>
      <p:ext uri="{BB962C8B-B14F-4D97-AF65-F5344CB8AC3E}">
        <p14:creationId xmlns:p14="http://schemas.microsoft.com/office/powerpoint/2010/main" val="400987439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Неузгодженості</a:t>
            </a:r>
            <a:r>
              <a:rPr lang="ru-RU" sz="2200" dirty="0">
                <a:latin typeface="Calibri" panose="020F0502020204030204" pitchFamily="34" charset="0"/>
              </a:rPr>
              <a:t> не спостережено, «</a:t>
            </a:r>
            <a:r>
              <a:rPr lang="en-US" sz="2200" dirty="0">
                <a:latin typeface="Calibri" panose="020F0502020204030204" pitchFamily="34" charset="0"/>
              </a:rPr>
              <a:t>Custom» </a:t>
            </a:r>
            <a:r>
              <a:rPr lang="ru-RU" sz="2200" dirty="0">
                <a:latin typeface="Calibri" panose="020F0502020204030204" pitchFamily="34" charset="0"/>
              </a:rPr>
              <a:t>не </a:t>
            </a:r>
            <a:r>
              <a:rPr lang="ru-RU" sz="2200" dirty="0" err="1">
                <a:latin typeface="Calibri" panose="020F0502020204030204" pitchFamily="34" charset="0"/>
              </a:rPr>
              <a:t>обрано</a:t>
            </a:r>
            <a:r>
              <a:rPr lang="ru-RU" sz="2200" dirty="0">
                <a:latin typeface="Calibri" panose="020F0502020204030204" pitchFamily="34" charset="0"/>
              </a:rPr>
              <a:t> і </a:t>
            </a:r>
            <a:r>
              <a:rPr lang="ru-RU" sz="2200" dirty="0" err="1">
                <a:latin typeface="Calibri" panose="020F0502020204030204" pitchFamily="34" charset="0"/>
              </a:rPr>
              <a:t>відповідні</a:t>
            </a:r>
            <a:r>
              <a:rPr lang="ru-RU" sz="2200" dirty="0">
                <a:latin typeface="Calibri" panose="020F0502020204030204" pitchFamily="34" charset="0"/>
              </a:rPr>
              <a:t> </a:t>
            </a:r>
            <a:r>
              <a:rPr lang="ru-RU" sz="2200" dirty="0" err="1">
                <a:latin typeface="Calibri" panose="020F0502020204030204" pitchFamily="34" charset="0"/>
              </a:rPr>
              <a:t>прапорці</a:t>
            </a:r>
            <a:r>
              <a:rPr lang="ru-RU" sz="2200" dirty="0">
                <a:latin typeface="Calibri" panose="020F0502020204030204" pitchFamily="34" charset="0"/>
              </a:rPr>
              <a:t> </a:t>
            </a:r>
            <a:r>
              <a:rPr lang="ru-RU" sz="2200" dirty="0" err="1">
                <a:latin typeface="Calibri" panose="020F0502020204030204" pitchFamily="34" charset="0"/>
              </a:rPr>
              <a:t>неактивні</a:t>
            </a:r>
            <a:r>
              <a:rPr lang="ru-RU" sz="2200" dirty="0">
                <a:latin typeface="Calibri" panose="020F0502020204030204" pitchFamily="34" charset="0"/>
              </a:rPr>
              <a:t>. </a:t>
            </a:r>
            <a:r>
              <a:rPr lang="ru-RU" sz="2200" dirty="0" err="1">
                <a:latin typeface="Calibri" panose="020F0502020204030204" pitchFamily="34" charset="0"/>
              </a:rPr>
              <a:t>Бажано</a:t>
            </a:r>
            <a:r>
              <a:rPr lang="ru-RU" sz="2200" dirty="0">
                <a:latin typeface="Calibri" panose="020F0502020204030204" pitchFamily="34" charset="0"/>
              </a:rPr>
              <a:t> </a:t>
            </a:r>
            <a:r>
              <a:rPr lang="ru-RU" sz="2200" dirty="0" err="1">
                <a:latin typeface="Calibri" panose="020F0502020204030204" pitchFamily="34" charset="0"/>
              </a:rPr>
              <a:t>змінити</a:t>
            </a:r>
            <a:r>
              <a:rPr lang="ru-RU" sz="2200" dirty="0">
                <a:latin typeface="Calibri" panose="020F0502020204030204" pitchFamily="34" charset="0"/>
              </a:rPr>
              <a:t> </a:t>
            </a:r>
            <a:r>
              <a:rPr lang="ru-RU" sz="2200" dirty="0" err="1">
                <a:latin typeface="Calibri" panose="020F0502020204030204" pitchFamily="34" charset="0"/>
              </a:rPr>
              <a:t>розташування</a:t>
            </a:r>
            <a:r>
              <a:rPr lang="ru-RU" sz="2200" dirty="0">
                <a:latin typeface="Calibri" panose="020F0502020204030204" pitchFamily="34" charset="0"/>
              </a:rPr>
              <a:t> </a:t>
            </a:r>
            <a:r>
              <a:rPr lang="ru-RU" sz="2200" dirty="0" err="1">
                <a:latin typeface="Calibri" panose="020F0502020204030204" pitchFamily="34" charset="0"/>
              </a:rPr>
              <a:t>прапорців</a:t>
            </a:r>
            <a:r>
              <a:rPr lang="ru-RU" sz="2200" dirty="0">
                <a:latin typeface="Calibri" panose="020F0502020204030204" pitchFamily="34" charset="0"/>
              </a:rPr>
              <a:t>, </a:t>
            </a:r>
            <a:r>
              <a:rPr lang="ru-RU" sz="2200" dirty="0" err="1">
                <a:latin typeface="Calibri" panose="020F0502020204030204" pitchFamily="34" charset="0"/>
              </a:rPr>
              <a:t>щоб</a:t>
            </a:r>
            <a:r>
              <a:rPr lang="ru-RU" sz="2200" dirty="0">
                <a:latin typeface="Calibri" panose="020F0502020204030204" pitchFamily="34" charset="0"/>
              </a:rPr>
              <a:t> </a:t>
            </a:r>
            <a:r>
              <a:rPr lang="ru-RU" sz="2200" dirty="0" err="1">
                <a:latin typeface="Calibri" panose="020F0502020204030204" pitchFamily="34" charset="0"/>
              </a:rPr>
              <a:t>було</a:t>
            </a:r>
            <a:r>
              <a:rPr lang="ru-RU" sz="2200" dirty="0">
                <a:latin typeface="Calibri" panose="020F0502020204030204" pitchFamily="34" charset="0"/>
              </a:rPr>
              <a:t> видно </a:t>
            </a:r>
            <a:r>
              <a:rPr lang="ru-RU" sz="2200" dirty="0" err="1">
                <a:latin typeface="Calibri" panose="020F0502020204030204" pitchFamily="34" charset="0"/>
              </a:rPr>
              <a:t>їх</a:t>
            </a:r>
            <a:r>
              <a:rPr lang="ru-RU" sz="2200" dirty="0">
                <a:latin typeface="Calibri" panose="020F0502020204030204" pitchFamily="34" charset="0"/>
              </a:rPr>
              <a:t> </a:t>
            </a:r>
            <a:r>
              <a:rPr lang="ru-RU" sz="2200" dirty="0" err="1">
                <a:latin typeface="Calibri" panose="020F0502020204030204" pitchFamily="34" charset="0"/>
              </a:rPr>
              <a:t>залежність</a:t>
            </a:r>
            <a:r>
              <a:rPr lang="ru-RU" sz="2200" dirty="0">
                <a:latin typeface="Calibri" panose="020F0502020204030204" pitchFamily="34" charset="0"/>
              </a:rPr>
              <a:t> </a:t>
            </a:r>
            <a:r>
              <a:rPr lang="ru-RU" sz="2200" dirty="0" err="1">
                <a:latin typeface="Calibri" panose="020F0502020204030204" pitchFamily="34" charset="0"/>
              </a:rPr>
              <a:t>від</a:t>
            </a:r>
            <a:r>
              <a:rPr lang="ru-RU" sz="2200" dirty="0">
                <a:latin typeface="Calibri" panose="020F0502020204030204" pitchFamily="34" charset="0"/>
              </a:rPr>
              <a:t> </a:t>
            </a:r>
            <a:r>
              <a:rPr lang="ru-RU" sz="2200" dirty="0" err="1">
                <a:latin typeface="Calibri" panose="020F0502020204030204" pitchFamily="34" charset="0"/>
              </a:rPr>
              <a:t>перемикача</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938992"/>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існує</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будь-яка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неузгодженість</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між</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радіо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-кнопками і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прапорцями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Вимога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коли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перемикач</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en-US" sz="3000" dirty="0">
                <a:solidFill>
                  <a:srgbClr val="F05768"/>
                </a:solidFill>
                <a:latin typeface="Tahoma" panose="020B0604030504040204" pitchFamily="34" charset="0"/>
                <a:ea typeface="Tahoma" panose="020B0604030504040204" pitchFamily="34" charset="0"/>
                <a:cs typeface="Tahoma" panose="020B0604030504040204" pitchFamily="34" charset="0"/>
              </a:rPr>
              <a:t>Custom»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вибрано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то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всі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прапорці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активні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11266" name="checkboxes26" descr="Screen shot: selected button, cleared check boxes  "/>
          <p:cNvPicPr>
            <a:picLocks noChangeAspect="1" noChangeArrowheads="1"/>
          </p:cNvPicPr>
          <p:nvPr/>
        </p:nvPicPr>
        <p:blipFill rotWithShape="1">
          <a:blip r:embed="rId3">
            <a:extLst>
              <a:ext uri="{28A0092B-C50C-407E-A947-70E740481C1C}">
                <a14:useLocalDpi xmlns:a14="http://schemas.microsoft.com/office/drawing/2010/main" val="0"/>
              </a:ext>
            </a:extLst>
          </a:blip>
          <a:srcRect r="26469"/>
          <a:stretch/>
        </p:blipFill>
        <p:spPr bwMode="auto">
          <a:xfrm>
            <a:off x="539552" y="2363314"/>
            <a:ext cx="3224021" cy="266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96878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a:latin typeface="Calibri" panose="020F0502020204030204" pitchFamily="34" charset="0"/>
              </a:rPr>
              <a:t>Так, </a:t>
            </a:r>
            <a:r>
              <a:rPr lang="ru-RU" sz="2200" dirty="0" err="1">
                <a:latin typeface="Calibri" panose="020F0502020204030204" pitchFamily="34" charset="0"/>
              </a:rPr>
              <a:t>оскільки</a:t>
            </a:r>
            <a:r>
              <a:rPr lang="ru-RU" sz="2200" dirty="0">
                <a:latin typeface="Calibri" panose="020F0502020204030204" pitchFamily="34" charset="0"/>
              </a:rPr>
              <a:t> </a:t>
            </a:r>
            <a:r>
              <a:rPr lang="ru-RU" sz="2200" dirty="0" err="1">
                <a:latin typeface="Calibri" panose="020F0502020204030204" pitchFamily="34" charset="0"/>
              </a:rPr>
              <a:t>використані</a:t>
            </a:r>
            <a:r>
              <a:rPr lang="ru-RU" sz="2200" dirty="0">
                <a:latin typeface="Calibri" panose="020F0502020204030204" pitchFamily="34" charset="0"/>
              </a:rPr>
              <a:t> </a:t>
            </a:r>
            <a:r>
              <a:rPr lang="ru-RU" sz="2200" dirty="0" err="1">
                <a:latin typeface="Calibri" panose="020F0502020204030204" pitchFamily="34" charset="0"/>
              </a:rPr>
              <a:t>вірні</a:t>
            </a:r>
            <a:r>
              <a:rPr lang="ru-RU" sz="2200" dirty="0">
                <a:latin typeface="Calibri" panose="020F0502020204030204" pitchFamily="34" charset="0"/>
              </a:rPr>
              <a:t> </a:t>
            </a:r>
            <a:r>
              <a:rPr lang="ru-RU" sz="2200" dirty="0" err="1">
                <a:latin typeface="Calibri" panose="020F0502020204030204" pitchFamily="34" charset="0"/>
              </a:rPr>
              <a:t>елементи</a:t>
            </a:r>
            <a:r>
              <a:rPr lang="ru-RU" sz="2200" dirty="0">
                <a:latin typeface="Calibri" panose="020F0502020204030204" pitchFamily="34" charset="0"/>
              </a:rPr>
              <a:t> </a:t>
            </a:r>
            <a:r>
              <a:rPr lang="ru-RU" sz="2200" dirty="0" err="1">
                <a:latin typeface="Calibri" panose="020F0502020204030204" pitchFamily="34" charset="0"/>
              </a:rPr>
              <a:t>управління</a:t>
            </a:r>
            <a:r>
              <a:rPr lang="ru-RU" sz="2200" dirty="0">
                <a:latin typeface="Calibri" panose="020F0502020204030204" pitchFamily="34" charset="0"/>
              </a:rPr>
              <a:t>, правильно </a:t>
            </a:r>
            <a:r>
              <a:rPr lang="ru-RU" sz="2200" dirty="0" err="1">
                <a:latin typeface="Calibri" panose="020F0502020204030204" pitchFamily="34" charset="0"/>
              </a:rPr>
              <a:t>розміщенні</a:t>
            </a:r>
            <a:r>
              <a:rPr lang="ru-RU" sz="2200" dirty="0">
                <a:latin typeface="Calibri" panose="020F0502020204030204" pitchFamily="34" charset="0"/>
              </a:rPr>
              <a:t>, видно </a:t>
            </a:r>
            <a:r>
              <a:rPr lang="ru-RU" sz="2200" dirty="0" err="1">
                <a:latin typeface="Calibri" panose="020F0502020204030204" pitchFamily="34" charset="0"/>
              </a:rPr>
              <a:t>залежність</a:t>
            </a:r>
            <a:r>
              <a:rPr lang="ru-RU" sz="2200" dirty="0">
                <a:latin typeface="Calibri" panose="020F0502020204030204" pitchFamily="34" charset="0"/>
              </a:rPr>
              <a:t> одних </a:t>
            </a:r>
            <a:r>
              <a:rPr lang="ru-RU" sz="2200" dirty="0" err="1">
                <a:latin typeface="Calibri" panose="020F0502020204030204" pitchFamily="34" charset="0"/>
              </a:rPr>
              <a:t>перемикачів</a:t>
            </a:r>
            <a:r>
              <a:rPr lang="ru-RU" sz="2200" dirty="0">
                <a:latin typeface="Calibri" panose="020F0502020204030204" pitchFamily="34" charset="0"/>
              </a:rPr>
              <a:t> </a:t>
            </a:r>
            <a:r>
              <a:rPr lang="ru-RU" sz="2200" dirty="0" err="1">
                <a:latin typeface="Calibri" panose="020F0502020204030204" pitchFamily="34" charset="0"/>
              </a:rPr>
              <a:t>від</a:t>
            </a:r>
            <a:r>
              <a:rPr lang="ru-RU" sz="2200" dirty="0">
                <a:latin typeface="Calibri" panose="020F0502020204030204" pitchFamily="34" charset="0"/>
              </a:rPr>
              <a:t> </a:t>
            </a:r>
            <a:r>
              <a:rPr lang="ru-RU" sz="2200" dirty="0" err="1">
                <a:latin typeface="Calibri" panose="020F0502020204030204" pitchFamily="34" charset="0"/>
              </a:rPr>
              <a:t>інших</a:t>
            </a:r>
            <a:r>
              <a:rPr lang="ru-RU" sz="2200" dirty="0">
                <a:latin typeface="Calibri" panose="020F0502020204030204" pitchFamily="34" charset="0"/>
              </a:rPr>
              <a:t>, коли </a:t>
            </a:r>
            <a:r>
              <a:rPr lang="ru-RU" sz="2200" dirty="0" err="1">
                <a:latin typeface="Calibri" panose="020F0502020204030204" pitchFamily="34" charset="0"/>
              </a:rPr>
              <a:t>обрано</a:t>
            </a:r>
            <a:r>
              <a:rPr lang="ru-RU" sz="2200" dirty="0">
                <a:latin typeface="Calibri" panose="020F0502020204030204" pitchFamily="34" charset="0"/>
              </a:rPr>
              <a:t> </a:t>
            </a:r>
            <a:r>
              <a:rPr lang="ru-RU" sz="2200" dirty="0" err="1">
                <a:latin typeface="Calibri" panose="020F0502020204030204" pitchFamily="34" charset="0"/>
              </a:rPr>
              <a:t>залежний</a:t>
            </a:r>
            <a:r>
              <a:rPr lang="ru-RU" sz="2200" dirty="0">
                <a:latin typeface="Calibri" panose="020F0502020204030204" pitchFamily="34" charset="0"/>
              </a:rPr>
              <a:t> </a:t>
            </a:r>
            <a:r>
              <a:rPr lang="ru-RU" sz="2200" dirty="0" err="1">
                <a:latin typeface="Calibri" panose="020F0502020204030204" pitchFamily="34" charset="0"/>
              </a:rPr>
              <a:t>перемикач</a:t>
            </a:r>
            <a:r>
              <a:rPr lang="ru-RU" sz="2200" dirty="0">
                <a:latin typeface="Calibri" panose="020F0502020204030204" pitchFamily="34" charset="0"/>
              </a:rPr>
              <a:t>, то </a:t>
            </a:r>
            <a:r>
              <a:rPr lang="ru-RU" sz="2200" dirty="0" err="1">
                <a:latin typeface="Calibri" panose="020F0502020204030204" pitchFamily="34" charset="0"/>
              </a:rPr>
              <a:t>відповідні</a:t>
            </a:r>
            <a:r>
              <a:rPr lang="ru-RU" sz="2200" dirty="0">
                <a:latin typeface="Calibri" panose="020F0502020204030204" pitchFamily="34" charset="0"/>
              </a:rPr>
              <a:t> </a:t>
            </a:r>
            <a:r>
              <a:rPr lang="ru-RU" sz="2200" dirty="0" err="1">
                <a:latin typeface="Calibri" panose="020F0502020204030204" pitchFamily="34" charset="0"/>
              </a:rPr>
              <a:t>підрядні</a:t>
            </a:r>
            <a:r>
              <a:rPr lang="ru-RU" sz="2200" dirty="0">
                <a:latin typeface="Calibri" panose="020F0502020204030204" pitchFamily="34" charset="0"/>
              </a:rPr>
              <a:t> </a:t>
            </a:r>
            <a:r>
              <a:rPr lang="ru-RU" sz="2200" dirty="0" err="1">
                <a:latin typeface="Calibri" panose="020F0502020204030204" pitchFamily="34" charset="0"/>
              </a:rPr>
              <a:t>перемикачі</a:t>
            </a:r>
            <a:r>
              <a:rPr lang="ru-RU" sz="2200" dirty="0">
                <a:latin typeface="Calibri" panose="020F0502020204030204" pitchFamily="34" charset="0"/>
              </a:rPr>
              <a:t> </a:t>
            </a:r>
            <a:r>
              <a:rPr lang="ru-RU" sz="2200" dirty="0" err="1">
                <a:latin typeface="Calibri" panose="020F0502020204030204" pitchFamily="34" charset="0"/>
              </a:rPr>
              <a:t>активні</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553998"/>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Це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найкраща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реалізація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частини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екрану</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12290" name="RadioButtons17" descr="Screen shot of nested radio butto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124744"/>
            <a:ext cx="3231943"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78060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132856"/>
            <a:ext cx="4782900" cy="4392488"/>
          </a:xfrm>
          <a:prstGeom prst="rect">
            <a:avLst/>
          </a:prstGeom>
        </p:spPr>
        <p:txBody>
          <a:bodyPr lIns="91425" tIns="91425" rIns="91425" bIns="91425" anchor="t" anchorCtr="0">
            <a:noAutofit/>
          </a:bodyPr>
          <a:lstStyle/>
          <a:p>
            <a:pPr lvl="0" algn="just">
              <a:spcBef>
                <a:spcPts val="0"/>
              </a:spcBef>
              <a:buNone/>
            </a:pPr>
            <a:r>
              <a:rPr lang="ru-RU" sz="2200" dirty="0" smtClean="0">
                <a:latin typeface="Calibri" panose="020F0502020204030204" pitchFamily="34" charset="0"/>
              </a:rPr>
              <a:t>Так</a:t>
            </a:r>
            <a:r>
              <a:rPr lang="ru-RU" sz="2200" dirty="0">
                <a:latin typeface="Calibri" panose="020F0502020204030204" pitchFamily="34" charset="0"/>
              </a:rPr>
              <a:t>, кнопки </a:t>
            </a:r>
            <a:r>
              <a:rPr lang="ru-RU" sz="2200" dirty="0" err="1">
                <a:latin typeface="Calibri" panose="020F0502020204030204" pitchFamily="34" charset="0"/>
              </a:rPr>
              <a:t>неактивні</a:t>
            </a:r>
            <a:r>
              <a:rPr lang="ru-RU" sz="2200" dirty="0">
                <a:latin typeface="Calibri" panose="020F0502020204030204" pitchFamily="34" charset="0"/>
              </a:rPr>
              <a:t>, через </a:t>
            </a:r>
            <a:r>
              <a:rPr lang="ru-RU" sz="2200" dirty="0" err="1">
                <a:latin typeface="Calibri" panose="020F0502020204030204" pitchFamily="34" charset="0"/>
              </a:rPr>
              <a:t>що</a:t>
            </a:r>
            <a:r>
              <a:rPr lang="ru-RU" sz="2200" dirty="0">
                <a:latin typeface="Calibri" panose="020F0502020204030204" pitchFamily="34" charset="0"/>
              </a:rPr>
              <a:t> </a:t>
            </a:r>
            <a:r>
              <a:rPr lang="ru-RU" sz="2200" dirty="0" err="1">
                <a:latin typeface="Calibri" panose="020F0502020204030204" pitchFamily="34" charset="0"/>
              </a:rPr>
              <a:t>користувач</a:t>
            </a:r>
            <a:r>
              <a:rPr lang="ru-RU" sz="2200" dirty="0">
                <a:latin typeface="Calibri" panose="020F0502020204030204" pitchFamily="34" charset="0"/>
              </a:rPr>
              <a:t> не </a:t>
            </a:r>
            <a:r>
              <a:rPr lang="ru-RU" sz="2200" dirty="0" err="1">
                <a:latin typeface="Calibri" panose="020F0502020204030204" pitchFamily="34" charset="0"/>
              </a:rPr>
              <a:t>має</a:t>
            </a:r>
            <a:r>
              <a:rPr lang="ru-RU" sz="2200" dirty="0">
                <a:latin typeface="Calibri" panose="020F0502020204030204" pitchFamily="34" charset="0"/>
              </a:rPr>
              <a:t> </a:t>
            </a:r>
            <a:r>
              <a:rPr lang="ru-RU" sz="2200" dirty="0" err="1">
                <a:latin typeface="Calibri" panose="020F0502020204030204" pitchFamily="34" charset="0"/>
              </a:rPr>
              <a:t>змоги</a:t>
            </a:r>
            <a:r>
              <a:rPr lang="ru-RU" sz="2200" dirty="0">
                <a:latin typeface="Calibri" panose="020F0502020204030204" pitchFamily="34" charset="0"/>
              </a:rPr>
              <a:t> </a:t>
            </a:r>
            <a:r>
              <a:rPr lang="ru-RU" sz="2200" dirty="0" err="1">
                <a:latin typeface="Calibri" panose="020F0502020204030204" pitchFamily="34" charset="0"/>
              </a:rPr>
              <a:t>взаємодіяти</a:t>
            </a:r>
            <a:r>
              <a:rPr lang="ru-RU" sz="2200" dirty="0">
                <a:latin typeface="Calibri" panose="020F0502020204030204" pitchFamily="34" charset="0"/>
              </a:rPr>
              <a:t> з </a:t>
            </a:r>
            <a:r>
              <a:rPr lang="ru-RU" sz="2200" dirty="0" err="1">
                <a:latin typeface="Calibri" panose="020F0502020204030204" pitchFamily="34" charset="0"/>
              </a:rPr>
              <a:t>даною</a:t>
            </a:r>
            <a:r>
              <a:rPr lang="ru-RU" sz="2200" dirty="0">
                <a:latin typeface="Calibri" panose="020F0502020204030204" pitchFamily="34" charset="0"/>
              </a:rPr>
              <a:t> </a:t>
            </a:r>
            <a:r>
              <a:rPr lang="ru-RU" sz="2200" dirty="0" err="1">
                <a:latin typeface="Calibri" panose="020F0502020204030204" pitchFamily="34" charset="0"/>
              </a:rPr>
              <a:t>частиною</a:t>
            </a:r>
            <a:r>
              <a:rPr lang="ru-RU" sz="2200" dirty="0">
                <a:latin typeface="Calibri" panose="020F0502020204030204" pitchFamily="34" charset="0"/>
              </a:rPr>
              <a:t> </a:t>
            </a:r>
            <a:r>
              <a:rPr lang="ru-RU" sz="2200" dirty="0" err="1">
                <a:latin typeface="Calibri" panose="020F0502020204030204" pitchFamily="34" charset="0"/>
              </a:rPr>
              <a:t>інтерфейсу</a:t>
            </a:r>
            <a:r>
              <a:rPr lang="ru-RU" sz="2200" dirty="0">
                <a:latin typeface="Calibri" panose="020F0502020204030204" pitchFamily="34" charset="0"/>
              </a:rPr>
              <a:t>. </a:t>
            </a:r>
            <a:r>
              <a:rPr lang="ru-RU" sz="2200" dirty="0" err="1">
                <a:latin typeface="Calibri" panose="020F0502020204030204" pitchFamily="34" charset="0"/>
              </a:rPr>
              <a:t>Слід</a:t>
            </a:r>
            <a:r>
              <a:rPr lang="ru-RU" sz="2200" dirty="0">
                <a:latin typeface="Calibri" panose="020F0502020204030204" pitchFamily="34" charset="0"/>
              </a:rPr>
              <a:t> </a:t>
            </a:r>
            <a:r>
              <a:rPr lang="ru-RU" sz="2200" dirty="0" err="1">
                <a:latin typeface="Calibri" panose="020F0502020204030204" pitchFamily="34" charset="0"/>
              </a:rPr>
              <a:t>зробити</a:t>
            </a:r>
            <a:r>
              <a:rPr lang="ru-RU" sz="2200" dirty="0">
                <a:latin typeface="Calibri" panose="020F0502020204030204" pitchFamily="34" charset="0"/>
              </a:rPr>
              <a:t> кнопки </a:t>
            </a:r>
            <a:r>
              <a:rPr lang="ru-RU" sz="2200" dirty="0" err="1">
                <a:latin typeface="Calibri" panose="020F0502020204030204" pitchFamily="34" charset="0"/>
              </a:rPr>
              <a:t>доступними</a:t>
            </a:r>
            <a:r>
              <a:rPr lang="ru-RU" sz="2200" dirty="0">
                <a:latin typeface="Calibri" panose="020F0502020204030204" pitchFamily="34" charset="0"/>
              </a:rPr>
              <a:t> </a:t>
            </a:r>
            <a:r>
              <a:rPr lang="ru-RU" sz="2200" dirty="0" err="1">
                <a:latin typeface="Calibri" panose="020F0502020204030204" pitchFamily="34" charset="0"/>
              </a:rPr>
              <a:t>користувачу</a:t>
            </a:r>
            <a:r>
              <a:rPr lang="ru-RU" sz="2200" dirty="0" smtClean="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uk-UA" sz="3000" dirty="0">
                <a:solidFill>
                  <a:srgbClr val="F05768"/>
                </a:solidFill>
                <a:latin typeface="Tahoma" panose="020B0604030504040204" pitchFamily="34" charset="0"/>
                <a:ea typeface="Tahoma" panose="020B0604030504040204" pitchFamily="34" charset="0"/>
                <a:cs typeface="Tahoma" panose="020B0604030504040204" pitchFamily="34" charset="0"/>
              </a:rPr>
              <a:t>Чи є неузгодженість в інтерфейсі? </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r>
              <a:rPr lang="uk-UA" sz="3000" dirty="0">
                <a:solidFill>
                  <a:srgbClr val="F05768"/>
                </a:solidFill>
                <a:latin typeface="Tahoma" panose="020B0604030504040204" pitchFamily="34" charset="0"/>
                <a:ea typeface="Tahoma" panose="020B0604030504040204" pitchFamily="34" charset="0"/>
                <a:cs typeface="Tahoma" panose="020B0604030504040204" pitchFamily="34" charset="0"/>
              </a:rPr>
              <a:t>кнопки відключені</a:t>
            </a:r>
            <a:r>
              <a:rPr lang="uk-UA"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a:t>
            </a:r>
            <a:endParaRPr lang="en" sz="3000" dirty="0">
              <a:solidFill>
                <a:srgbClr val="F05768"/>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86" y="1700808"/>
            <a:ext cx="30423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4" name="TextBox 3"/>
          <p:cNvSpPr txBox="1"/>
          <p:nvPr/>
        </p:nvSpPr>
        <p:spPr>
          <a:xfrm>
            <a:off x="453786" y="332656"/>
            <a:ext cx="8280920" cy="1015663"/>
          </a:xfrm>
          <a:prstGeom prst="rect">
            <a:avLst/>
          </a:prstGeom>
          <a:noFill/>
        </p:spPr>
        <p:txBody>
          <a:bodyPr wrap="square" rtlCol="0">
            <a:spAutoFit/>
          </a:bodyPr>
          <a:lstStyle/>
          <a:p>
            <a:pPr algn="just"/>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Як дана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реалізація</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частини</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екрану</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може</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бути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покращена</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uk-UA" sz="3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Shape 91"/>
          <p:cNvSpPr txBox="1">
            <a:spLocks/>
          </p:cNvSpPr>
          <p:nvPr/>
        </p:nvSpPr>
        <p:spPr>
          <a:xfrm>
            <a:off x="3851920" y="2132856"/>
            <a:ext cx="4782900" cy="43924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F3848"/>
              </a:buClr>
              <a:buSzPct val="1000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R="0" lvl="1"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2pPr>
            <a:lvl3pPr marR="0" lvl="2"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3pPr>
            <a:lvl4pPr marR="0" lvl="3"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4pPr>
            <a:lvl5pPr marR="0" lvl="4"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5pPr>
            <a:lvl6pPr marR="0" lvl="5"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6pPr>
            <a:lvl7pPr marR="0" lvl="6"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7pPr>
            <a:lvl8pPr marR="0" lvl="7"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8pPr>
            <a:lvl9pPr marR="0" lvl="8"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9pPr>
          </a:lstStyle>
          <a:p>
            <a:pPr algn="just">
              <a:spcBef>
                <a:spcPts val="0"/>
              </a:spcBef>
              <a:buNone/>
            </a:pPr>
            <a:r>
              <a:rPr lang="ru-RU" sz="2400" dirty="0">
                <a:solidFill>
                  <a:schemeClr val="bg1"/>
                </a:solidFill>
                <a:latin typeface="Calibri" panose="020F0502020204030204" pitchFamily="34" charset="0"/>
              </a:rPr>
              <a:t>В </a:t>
            </a:r>
            <a:r>
              <a:rPr lang="ru-RU" sz="2400" dirty="0" err="1">
                <a:solidFill>
                  <a:schemeClr val="bg1"/>
                </a:solidFill>
                <a:latin typeface="Calibri" panose="020F0502020204030204" pitchFamily="34" charset="0"/>
              </a:rPr>
              <a:t>даному</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випадку</a:t>
            </a:r>
            <a:r>
              <a:rPr lang="ru-RU" sz="2400" dirty="0">
                <a:solidFill>
                  <a:schemeClr val="bg1"/>
                </a:solidFill>
                <a:latin typeface="Calibri" panose="020F0502020204030204" pitchFamily="34" charset="0"/>
              </a:rPr>
              <a:t> є </a:t>
            </a:r>
            <a:r>
              <a:rPr lang="ru-RU" sz="2400" dirty="0" err="1">
                <a:solidFill>
                  <a:schemeClr val="bg1"/>
                </a:solidFill>
                <a:latin typeface="Calibri" panose="020F0502020204030204" pitchFamily="34" charset="0"/>
              </a:rPr>
              <a:t>збитковість</a:t>
            </a:r>
            <a:r>
              <a:rPr lang="ru-RU" sz="2400" dirty="0">
                <a:solidFill>
                  <a:schemeClr val="bg1"/>
                </a:solidFill>
                <a:latin typeface="Calibri" panose="020F0502020204030204" pitchFamily="34" charset="0"/>
              </a:rPr>
              <a:t> тексту як в заголовках, так і в </a:t>
            </a:r>
            <a:r>
              <a:rPr lang="ru-RU" sz="2400" dirty="0" err="1">
                <a:solidFill>
                  <a:schemeClr val="bg1"/>
                </a:solidFill>
                <a:latin typeface="Calibri" panose="020F0502020204030204" pitchFamily="34" charset="0"/>
              </a:rPr>
              <a:t>іменах</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елементів</a:t>
            </a:r>
            <a:r>
              <a:rPr lang="ru-RU" sz="2400" dirty="0">
                <a:solidFill>
                  <a:schemeClr val="bg1"/>
                </a:solidFill>
                <a:latin typeface="Calibri" panose="020F0502020204030204" pitchFamily="34" charset="0"/>
              </a:rPr>
              <a:t> для </a:t>
            </a:r>
            <a:r>
              <a:rPr lang="ru-RU" sz="2400" dirty="0" err="1">
                <a:solidFill>
                  <a:schemeClr val="bg1"/>
                </a:solidFill>
                <a:latin typeface="Calibri" panose="020F0502020204030204" pitchFamily="34" charset="0"/>
              </a:rPr>
              <a:t>вибору</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Рекомендується</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це</a:t>
            </a:r>
            <a:r>
              <a:rPr lang="ru-RU" sz="2400" dirty="0">
                <a:solidFill>
                  <a:schemeClr val="bg1"/>
                </a:solidFill>
                <a:latin typeface="Calibri" panose="020F0502020204030204" pitchFamily="34" charset="0"/>
              </a:rPr>
              <a:t> </a:t>
            </a:r>
            <a:r>
              <a:rPr lang="ru-RU" sz="2400" dirty="0" err="1">
                <a:solidFill>
                  <a:schemeClr val="bg1"/>
                </a:solidFill>
                <a:latin typeface="Calibri" panose="020F0502020204030204" pitchFamily="34" charset="0"/>
              </a:rPr>
              <a:t>прибрати</a:t>
            </a:r>
            <a:r>
              <a:rPr lang="ru-RU" sz="2400" dirty="0">
                <a:solidFill>
                  <a:schemeClr val="bg1"/>
                </a:solidFill>
                <a:latin typeface="Calibri" panose="020F0502020204030204" pitchFamily="34" charset="0"/>
              </a:rPr>
              <a:t>.</a:t>
            </a:r>
            <a:endParaRPr lang="en" sz="2400" dirty="0">
              <a:solidFill>
                <a:schemeClr val="bg1"/>
              </a:solidFill>
              <a:latin typeface="Calibri" panose="020F0502020204030204" pitchFamily="34" charset="0"/>
            </a:endParaRPr>
          </a:p>
        </p:txBody>
      </p:sp>
      <p:pic>
        <p:nvPicPr>
          <p:cNvPr id="13314" name="RadioButtons28" descr="Screen shot of redundant radio-button group labe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56792"/>
            <a:ext cx="3096344" cy="205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41728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Ні</a:t>
            </a:r>
            <a:r>
              <a:rPr lang="ru-RU" sz="2200" dirty="0">
                <a:latin typeface="Calibri" panose="020F0502020204030204" pitchFamily="34" charset="0"/>
              </a:rPr>
              <a:t>, </a:t>
            </a:r>
            <a:r>
              <a:rPr lang="ru-RU" sz="2200" dirty="0" err="1">
                <a:latin typeface="Calibri" panose="020F0502020204030204" pitchFamily="34" charset="0"/>
              </a:rPr>
              <a:t>потрібно</a:t>
            </a:r>
            <a:r>
              <a:rPr lang="ru-RU" sz="2200" dirty="0">
                <a:latin typeface="Calibri" panose="020F0502020204030204" pitchFamily="34" charset="0"/>
              </a:rPr>
              <a:t> </a:t>
            </a:r>
            <a:r>
              <a:rPr lang="ru-RU" sz="2200" dirty="0" err="1">
                <a:latin typeface="Calibri" panose="020F0502020204030204" pitchFamily="34" charset="0"/>
              </a:rPr>
              <a:t>розташовувати</a:t>
            </a:r>
            <a:r>
              <a:rPr lang="ru-RU" sz="2200" dirty="0">
                <a:latin typeface="Calibri" panose="020F0502020204030204" pitchFamily="34" charset="0"/>
              </a:rPr>
              <a:t> </a:t>
            </a:r>
            <a:r>
              <a:rPr lang="ru-RU" sz="2200" dirty="0" err="1">
                <a:latin typeface="Calibri" panose="020F0502020204030204" pitchFamily="34" charset="0"/>
              </a:rPr>
              <a:t>групи</a:t>
            </a:r>
            <a:r>
              <a:rPr lang="ru-RU" sz="2200" dirty="0">
                <a:latin typeface="Calibri" panose="020F0502020204030204" pitchFamily="34" charset="0"/>
              </a:rPr>
              <a:t> </a:t>
            </a:r>
            <a:r>
              <a:rPr lang="ru-RU" sz="2200" dirty="0" err="1">
                <a:latin typeface="Calibri" panose="020F0502020204030204" pitchFamily="34" charset="0"/>
              </a:rPr>
              <a:t>прапорців</a:t>
            </a:r>
            <a:r>
              <a:rPr lang="ru-RU" sz="2200" dirty="0">
                <a:latin typeface="Calibri" panose="020F0502020204030204" pitchFamily="34" charset="0"/>
              </a:rPr>
              <a:t> вертикально, а не горизонтально, </a:t>
            </a:r>
            <a:r>
              <a:rPr lang="ru-RU" sz="2200" dirty="0" err="1">
                <a:latin typeface="Calibri" panose="020F0502020204030204" pitchFamily="34" charset="0"/>
              </a:rPr>
              <a:t>це</a:t>
            </a:r>
            <a:r>
              <a:rPr lang="ru-RU" sz="2200" dirty="0">
                <a:latin typeface="Calibri" panose="020F0502020204030204" pitchFamily="34" charset="0"/>
              </a:rPr>
              <a:t> </a:t>
            </a:r>
            <a:r>
              <a:rPr lang="ru-RU" sz="2200" dirty="0" err="1">
                <a:latin typeface="Calibri" panose="020F0502020204030204" pitchFamily="34" charset="0"/>
              </a:rPr>
              <a:t>спрощує</a:t>
            </a:r>
            <a:r>
              <a:rPr lang="ru-RU" sz="2200" dirty="0">
                <a:latin typeface="Calibri" panose="020F0502020204030204" pitchFamily="34" charset="0"/>
              </a:rPr>
              <a:t> </a:t>
            </a:r>
            <a:r>
              <a:rPr lang="ru-RU" sz="2200" dirty="0" err="1">
                <a:latin typeface="Calibri" panose="020F0502020204030204" pitchFamily="34" charset="0"/>
              </a:rPr>
              <a:t>їхнє</a:t>
            </a:r>
            <a:r>
              <a:rPr lang="ru-RU" sz="2200" dirty="0">
                <a:latin typeface="Calibri" panose="020F0502020204030204" pitchFamily="34" charset="0"/>
              </a:rPr>
              <a:t> </a:t>
            </a:r>
            <a:r>
              <a:rPr lang="ru-RU" sz="2200" dirty="0" err="1">
                <a:latin typeface="Calibri" panose="020F0502020204030204" pitchFamily="34" charset="0"/>
              </a:rPr>
              <a:t>сприйняття</a:t>
            </a:r>
            <a:r>
              <a:rPr lang="ru-RU" sz="2200" dirty="0">
                <a:latin typeface="Calibri" panose="020F0502020204030204" pitchFamily="34" charset="0"/>
              </a:rPr>
              <a:t>, </a:t>
            </a:r>
            <a:r>
              <a:rPr lang="ru-RU" sz="2200" dirty="0" err="1">
                <a:latin typeface="Calibri" panose="020F0502020204030204" pitchFamily="34" charset="0"/>
              </a:rPr>
              <a:t>використовувати</a:t>
            </a:r>
            <a:r>
              <a:rPr lang="ru-RU" sz="2200" dirty="0">
                <a:latin typeface="Calibri" panose="020F0502020204030204" pitchFamily="34" charset="0"/>
              </a:rPr>
              <a:t> </a:t>
            </a:r>
            <a:r>
              <a:rPr lang="ru-RU" sz="2200" dirty="0" err="1">
                <a:latin typeface="Calibri" panose="020F0502020204030204" pitchFamily="34" charset="0"/>
              </a:rPr>
              <a:t>тільки</a:t>
            </a:r>
            <a:r>
              <a:rPr lang="ru-RU" sz="2200" dirty="0">
                <a:latin typeface="Calibri" panose="020F0502020204030204" pitchFamily="34" charset="0"/>
              </a:rPr>
              <a:t> </a:t>
            </a:r>
            <a:r>
              <a:rPr lang="ru-RU" sz="2200" dirty="0" err="1">
                <a:latin typeface="Calibri" panose="020F0502020204030204" pitchFamily="34" charset="0"/>
              </a:rPr>
              <a:t>горизонтальні</a:t>
            </a:r>
            <a:r>
              <a:rPr lang="ru-RU" sz="2200" dirty="0">
                <a:latin typeface="Calibri" panose="020F0502020204030204" pitchFamily="34" charset="0"/>
              </a:rPr>
              <a:t> </a:t>
            </a:r>
            <a:r>
              <a:rPr lang="ru-RU" sz="2200" dirty="0" err="1">
                <a:latin typeface="Calibri" panose="020F0502020204030204" pitchFamily="34" charset="0"/>
              </a:rPr>
              <a:t>або</a:t>
            </a:r>
            <a:r>
              <a:rPr lang="ru-RU" sz="2200" dirty="0">
                <a:latin typeface="Calibri" panose="020F0502020204030204" pitchFamily="34" charset="0"/>
              </a:rPr>
              <a:t> </a:t>
            </a:r>
            <a:r>
              <a:rPr lang="ru-RU" sz="2200" dirty="0" err="1">
                <a:latin typeface="Calibri" panose="020F0502020204030204" pitchFamily="34" charset="0"/>
              </a:rPr>
              <a:t>прямокутні</a:t>
            </a:r>
            <a:r>
              <a:rPr lang="ru-RU" sz="2200" dirty="0">
                <a:latin typeface="Calibri" panose="020F0502020204030204" pitchFamily="34" charset="0"/>
              </a:rPr>
              <a:t> </a:t>
            </a:r>
            <a:r>
              <a:rPr lang="ru-RU" sz="2200" dirty="0" err="1">
                <a:latin typeface="Calibri" panose="020F0502020204030204" pitchFamily="34" charset="0"/>
              </a:rPr>
              <a:t>вирівнювання</a:t>
            </a:r>
            <a:r>
              <a:rPr lang="ru-RU" sz="2200" dirty="0">
                <a:latin typeface="Calibri" panose="020F0502020204030204" pitchFamily="34" charset="0"/>
              </a:rPr>
              <a:t>, </a:t>
            </a:r>
            <a:r>
              <a:rPr lang="ru-RU" sz="2200" dirty="0" err="1">
                <a:latin typeface="Calibri" panose="020F0502020204030204" pitchFamily="34" charset="0"/>
              </a:rPr>
              <a:t>якщо</a:t>
            </a:r>
            <a:r>
              <a:rPr lang="ru-RU" sz="2200" dirty="0">
                <a:latin typeface="Calibri" panose="020F0502020204030204" pitchFamily="34" charset="0"/>
              </a:rPr>
              <a:t> вони </a:t>
            </a:r>
            <a:r>
              <a:rPr lang="ru-RU" sz="2200" dirty="0" err="1">
                <a:latin typeface="Calibri" panose="020F0502020204030204" pitchFamily="34" charset="0"/>
              </a:rPr>
              <a:t>помітно</a:t>
            </a:r>
            <a:r>
              <a:rPr lang="ru-RU" sz="2200" dirty="0">
                <a:latin typeface="Calibri" panose="020F0502020204030204" pitchFamily="34" charset="0"/>
              </a:rPr>
              <a:t> </a:t>
            </a:r>
            <a:r>
              <a:rPr lang="ru-RU" sz="2200" dirty="0" err="1">
                <a:latin typeface="Calibri" panose="020F0502020204030204" pitchFamily="34" charset="0"/>
              </a:rPr>
              <a:t>покращують</a:t>
            </a:r>
            <a:r>
              <a:rPr lang="ru-RU" sz="2200" dirty="0">
                <a:latin typeface="Calibri" panose="020F0502020204030204" pitchFamily="34" charset="0"/>
              </a:rPr>
              <a:t> </a:t>
            </a:r>
            <a:r>
              <a:rPr lang="ru-RU" sz="2200" dirty="0" err="1">
                <a:latin typeface="Calibri" panose="020F0502020204030204" pitchFamily="34" charset="0"/>
              </a:rPr>
              <a:t>розташування</a:t>
            </a:r>
            <a:r>
              <a:rPr lang="ru-RU" sz="2200" dirty="0">
                <a:latin typeface="Calibri" panose="020F0502020204030204" pitchFamily="34" charset="0"/>
              </a:rPr>
              <a:t> </a:t>
            </a:r>
            <a:r>
              <a:rPr lang="ru-RU" sz="2200" dirty="0" err="1">
                <a:latin typeface="Calibri" panose="020F0502020204030204" pitchFamily="34" charset="0"/>
              </a:rPr>
              <a:t>елементів</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Це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найкращий</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спосіб</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розміщення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елементів</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на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екрані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14338" name="RadioButtons12" descr="Screen shot of horizontal radio-button alignme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556792"/>
            <a:ext cx="333937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08516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733312"/>
            <a:ext cx="4782900" cy="3792031"/>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Якщо</a:t>
            </a:r>
            <a:r>
              <a:rPr lang="ru-RU" sz="2200" dirty="0">
                <a:latin typeface="Calibri" panose="020F0502020204030204" pitchFamily="34" charset="0"/>
              </a:rPr>
              <a:t> </a:t>
            </a:r>
            <a:r>
              <a:rPr lang="ru-RU" sz="2200" dirty="0" err="1">
                <a:latin typeface="Calibri" panose="020F0502020204030204" pitchFamily="34" charset="0"/>
              </a:rPr>
              <a:t>обрано</a:t>
            </a:r>
            <a:r>
              <a:rPr lang="ru-RU" sz="2200" dirty="0">
                <a:latin typeface="Calibri" panose="020F0502020204030204" pitchFamily="34" charset="0"/>
              </a:rPr>
              <a:t> </a:t>
            </a:r>
            <a:r>
              <a:rPr lang="ru-RU" sz="2200" dirty="0" err="1">
                <a:latin typeface="Calibri" panose="020F0502020204030204" pitchFamily="34" charset="0"/>
              </a:rPr>
              <a:t>пов’язаний</a:t>
            </a:r>
            <a:r>
              <a:rPr lang="ru-RU" sz="2200" dirty="0">
                <a:latin typeface="Calibri" panose="020F0502020204030204" pitchFamily="34" charset="0"/>
              </a:rPr>
              <a:t> </a:t>
            </a:r>
            <a:r>
              <a:rPr lang="ru-RU" sz="2200" dirty="0" err="1">
                <a:latin typeface="Calibri" panose="020F0502020204030204" pitchFamily="34" charset="0"/>
              </a:rPr>
              <a:t>перемикач</a:t>
            </a:r>
            <a:r>
              <a:rPr lang="ru-RU" sz="2200" dirty="0">
                <a:latin typeface="Calibri" panose="020F0502020204030204" pitchFamily="34" charset="0"/>
              </a:rPr>
              <a:t>, то </a:t>
            </a:r>
            <a:r>
              <a:rPr lang="ru-RU" sz="2200" dirty="0" err="1">
                <a:latin typeface="Calibri" panose="020F0502020204030204" pitchFamily="34" charset="0"/>
              </a:rPr>
              <a:t>відповідні</a:t>
            </a:r>
            <a:r>
              <a:rPr lang="ru-RU" sz="2200" dirty="0">
                <a:latin typeface="Calibri" panose="020F0502020204030204" pitchFamily="34" charset="0"/>
              </a:rPr>
              <a:t> поля </a:t>
            </a:r>
            <a:r>
              <a:rPr lang="ru-RU" sz="2200" dirty="0" err="1">
                <a:latin typeface="Calibri" panose="020F0502020204030204" pitchFamily="34" charset="0"/>
              </a:rPr>
              <a:t>повинні</a:t>
            </a:r>
            <a:r>
              <a:rPr lang="ru-RU" sz="2200" dirty="0">
                <a:latin typeface="Calibri" panose="020F0502020204030204" pitchFamily="34" charset="0"/>
              </a:rPr>
              <a:t> бути </a:t>
            </a:r>
            <a:r>
              <a:rPr lang="ru-RU" sz="2200" dirty="0" err="1">
                <a:latin typeface="Calibri" panose="020F0502020204030204" pitchFamily="34" charset="0"/>
              </a:rPr>
              <a:t>активні</a:t>
            </a:r>
            <a:r>
              <a:rPr lang="ru-RU" sz="2200" dirty="0">
                <a:latin typeface="Calibri" panose="020F0502020204030204" pitchFamily="34" charset="0"/>
              </a:rPr>
              <a:t> та </a:t>
            </a:r>
            <a:r>
              <a:rPr lang="ru-RU" sz="2200" dirty="0" err="1">
                <a:latin typeface="Calibri" panose="020F0502020204030204" pitchFamily="34" charset="0"/>
              </a:rPr>
              <a:t>доступні</a:t>
            </a:r>
            <a:r>
              <a:rPr lang="ru-RU" sz="2200" dirty="0">
                <a:latin typeface="Calibri" panose="020F0502020204030204" pitchFamily="34" charset="0"/>
              </a:rPr>
              <a:t> для вводу. В </a:t>
            </a:r>
            <a:r>
              <a:rPr lang="ru-RU" sz="2200" dirty="0" err="1">
                <a:latin typeface="Calibri" panose="020F0502020204030204" pitchFamily="34" charset="0"/>
              </a:rPr>
              <a:t>даному</a:t>
            </a:r>
            <a:r>
              <a:rPr lang="ru-RU" sz="2200" dirty="0">
                <a:latin typeface="Calibri" panose="020F0502020204030204" pitchFamily="34" charset="0"/>
              </a:rPr>
              <a:t> </a:t>
            </a:r>
            <a:r>
              <a:rPr lang="ru-RU" sz="2200" dirty="0" err="1">
                <a:latin typeface="Calibri" panose="020F0502020204030204" pitchFamily="34" charset="0"/>
              </a:rPr>
              <a:t>прикладі</a:t>
            </a:r>
            <a:r>
              <a:rPr lang="ru-RU" sz="2200" dirty="0">
                <a:latin typeface="Calibri" panose="020F0502020204030204" pitchFamily="34" charset="0"/>
              </a:rPr>
              <a:t> </a:t>
            </a:r>
            <a:r>
              <a:rPr lang="ru-RU" sz="2200" dirty="0" err="1">
                <a:latin typeface="Calibri" panose="020F0502020204030204" pitchFamily="34" charset="0"/>
              </a:rPr>
              <a:t>текстове</a:t>
            </a:r>
            <a:r>
              <a:rPr lang="ru-RU" sz="2200" dirty="0">
                <a:latin typeface="Calibri" panose="020F0502020204030204" pitchFamily="34" charset="0"/>
              </a:rPr>
              <a:t> поле </a:t>
            </a:r>
            <a:r>
              <a:rPr lang="ru-RU" sz="2200" dirty="0" err="1">
                <a:latin typeface="Calibri" panose="020F0502020204030204" pitchFamily="34" charset="0"/>
              </a:rPr>
              <a:t>активне</a:t>
            </a:r>
            <a:r>
              <a:rPr lang="ru-RU" sz="2200" dirty="0">
                <a:latin typeface="Calibri" panose="020F0502020204030204" pitchFamily="34" charset="0"/>
              </a:rPr>
              <a:t>, </a:t>
            </a:r>
            <a:r>
              <a:rPr lang="ru-RU" sz="2200" dirty="0" err="1">
                <a:latin typeface="Calibri" panose="020F0502020204030204" pitchFamily="34" charset="0"/>
              </a:rPr>
              <a:t>хоча</a:t>
            </a:r>
            <a:r>
              <a:rPr lang="ru-RU" sz="2200" dirty="0">
                <a:latin typeface="Calibri" panose="020F0502020204030204" pitchFamily="34" charset="0"/>
              </a:rPr>
              <a:t> </a:t>
            </a:r>
            <a:r>
              <a:rPr lang="ru-RU" sz="2200" dirty="0" err="1">
                <a:latin typeface="Calibri" panose="020F0502020204030204" pitchFamily="34" charset="0"/>
              </a:rPr>
              <a:t>обрано</a:t>
            </a:r>
            <a:r>
              <a:rPr lang="ru-RU" sz="2200" dirty="0">
                <a:latin typeface="Calibri" panose="020F0502020204030204" pitchFamily="34" charset="0"/>
              </a:rPr>
              <a:t> </a:t>
            </a:r>
            <a:r>
              <a:rPr lang="ru-RU" sz="2200" dirty="0" err="1">
                <a:latin typeface="Calibri" panose="020F0502020204030204" pitchFamily="34" charset="0"/>
              </a:rPr>
              <a:t>інший</a:t>
            </a:r>
            <a:r>
              <a:rPr lang="ru-RU" sz="2200" dirty="0">
                <a:latin typeface="Calibri" panose="020F0502020204030204" pitchFamily="34" charset="0"/>
              </a:rPr>
              <a:t> </a:t>
            </a:r>
            <a:r>
              <a:rPr lang="ru-RU" sz="2200" dirty="0" err="1">
                <a:latin typeface="Calibri" panose="020F0502020204030204" pitchFamily="34" charset="0"/>
              </a:rPr>
              <a:t>перемикач</a:t>
            </a:r>
            <a:r>
              <a:rPr lang="ru-RU" sz="2200" dirty="0">
                <a:latin typeface="Calibri" panose="020F0502020204030204" pitchFamily="34" charset="0"/>
              </a:rPr>
              <a:t>, </a:t>
            </a:r>
            <a:r>
              <a:rPr lang="ru-RU" sz="2200" dirty="0" err="1">
                <a:latin typeface="Calibri" panose="020F0502020204030204" pitchFamily="34" charset="0"/>
              </a:rPr>
              <a:t>це</a:t>
            </a:r>
            <a:r>
              <a:rPr lang="ru-RU" sz="2200" dirty="0">
                <a:latin typeface="Calibri" panose="020F0502020204030204" pitchFamily="34" charset="0"/>
              </a:rPr>
              <a:t> </a:t>
            </a:r>
            <a:r>
              <a:rPr lang="ru-RU" sz="2200" dirty="0" err="1">
                <a:latin typeface="Calibri" panose="020F0502020204030204" pitchFamily="34" charset="0"/>
              </a:rPr>
              <a:t>помилка</a:t>
            </a:r>
            <a:r>
              <a:rPr lang="ru-RU" sz="2200" dirty="0">
                <a:latin typeface="Calibri" panose="020F0502020204030204" pitchFamily="34" charset="0"/>
              </a:rPr>
              <a:t>. У </a:t>
            </a:r>
            <a:r>
              <a:rPr lang="ru-RU" sz="2200" dirty="0" err="1">
                <a:latin typeface="Calibri" panose="020F0502020204030204" pitchFamily="34" charset="0"/>
              </a:rPr>
              <a:t>текстове</a:t>
            </a:r>
            <a:r>
              <a:rPr lang="ru-RU" sz="2200" dirty="0">
                <a:latin typeface="Calibri" panose="020F0502020204030204" pitchFamily="34" charset="0"/>
              </a:rPr>
              <a:t> поле </a:t>
            </a:r>
            <a:r>
              <a:rPr lang="ru-RU" sz="2200" dirty="0" err="1">
                <a:latin typeface="Calibri" panose="020F0502020204030204" pitchFamily="34" charset="0"/>
              </a:rPr>
              <a:t>потрібно</a:t>
            </a:r>
            <a:r>
              <a:rPr lang="ru-RU" sz="2200" dirty="0">
                <a:latin typeface="Calibri" panose="020F0502020204030204" pitchFamily="34" charset="0"/>
              </a:rPr>
              <a:t> </a:t>
            </a:r>
            <a:r>
              <a:rPr lang="ru-RU" sz="2200" dirty="0" err="1">
                <a:latin typeface="Calibri" panose="020F0502020204030204" pitchFamily="34" charset="0"/>
              </a:rPr>
              <a:t>вносити</a:t>
            </a:r>
            <a:r>
              <a:rPr lang="ru-RU" sz="2200" dirty="0">
                <a:latin typeface="Calibri" panose="020F0502020204030204" pitchFamily="34" charset="0"/>
              </a:rPr>
              <a:t> номера </a:t>
            </a:r>
            <a:r>
              <a:rPr lang="ru-RU" sz="2200" dirty="0" err="1">
                <a:latin typeface="Calibri" panose="020F0502020204030204" pitchFamily="34" charset="0"/>
              </a:rPr>
              <a:t>сторінок</a:t>
            </a:r>
            <a:r>
              <a:rPr lang="ru-RU" sz="2200" dirty="0">
                <a:latin typeface="Calibri" panose="020F0502020204030204" pitchFamily="34" charset="0"/>
              </a:rPr>
              <a:t> та/</a:t>
            </a:r>
            <a:r>
              <a:rPr lang="ru-RU" sz="2200" dirty="0" err="1">
                <a:latin typeface="Calibri" panose="020F0502020204030204" pitchFamily="34" charset="0"/>
              </a:rPr>
              <a:t>або</a:t>
            </a:r>
            <a:r>
              <a:rPr lang="ru-RU" sz="2200" dirty="0">
                <a:latin typeface="Calibri" panose="020F0502020204030204" pitchFamily="34" charset="0"/>
              </a:rPr>
              <a:t> </a:t>
            </a:r>
            <a:r>
              <a:rPr lang="ru-RU" sz="2200" dirty="0" err="1">
                <a:latin typeface="Calibri" panose="020F0502020204030204" pitchFamily="34" charset="0"/>
              </a:rPr>
              <a:t>їх</a:t>
            </a:r>
            <a:r>
              <a:rPr lang="ru-RU" sz="2200" dirty="0">
                <a:latin typeface="Calibri" panose="020F0502020204030204" pitchFamily="34" charset="0"/>
              </a:rPr>
              <a:t> </a:t>
            </a:r>
            <a:r>
              <a:rPr lang="ru-RU" sz="2200" dirty="0" err="1">
                <a:latin typeface="Calibri" panose="020F0502020204030204" pitchFamily="34" charset="0"/>
              </a:rPr>
              <a:t>діапазон</a:t>
            </a:r>
            <a:r>
              <a:rPr lang="ru-RU" sz="2200" dirty="0">
                <a:latin typeface="Calibri" panose="020F0502020204030204" pitchFamily="34" charset="0"/>
              </a:rPr>
              <a:t> з </a:t>
            </a:r>
            <a:r>
              <a:rPr lang="ru-RU" sz="2200" dirty="0" err="1">
                <a:latin typeface="Calibri" panose="020F0502020204030204" pitchFamily="34" charset="0"/>
              </a:rPr>
              <a:t>розділенням</a:t>
            </a:r>
            <a:r>
              <a:rPr lang="ru-RU" sz="2200" dirty="0">
                <a:latin typeface="Calibri" panose="020F0502020204030204" pitchFamily="34" charset="0"/>
              </a:rPr>
              <a:t> комою. </a:t>
            </a:r>
            <a:endParaRPr lang="en" sz="2200" dirty="0">
              <a:latin typeface="Calibri" panose="020F0502020204030204" pitchFamily="34" charset="0"/>
            </a:endParaRPr>
          </a:p>
        </p:txBody>
      </p:sp>
      <p:sp>
        <p:nvSpPr>
          <p:cNvPr id="2" name="TextBox 1"/>
          <p:cNvSpPr txBox="1"/>
          <p:nvPr/>
        </p:nvSpPr>
        <p:spPr>
          <a:xfrm>
            <a:off x="453786" y="332656"/>
            <a:ext cx="8280920" cy="2400657"/>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вірно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залишати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текстові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поля та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розкривні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списки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активними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якщо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вони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пов’язані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з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обраним</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перемикачем</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(Див. приклад).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Які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вимоги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повинні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бути у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редагованого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поля?</a:t>
            </a:r>
          </a:p>
        </p:txBody>
      </p:sp>
      <p:pic>
        <p:nvPicPr>
          <p:cNvPr id="15362" name="RadioButtons27" descr="Screen shot of Page range dialog box with text bo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06" y="2852936"/>
            <a:ext cx="3156848"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84532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1916832"/>
            <a:ext cx="4782900" cy="4608511"/>
          </a:xfrm>
          <a:prstGeom prst="rect">
            <a:avLst/>
          </a:prstGeom>
        </p:spPr>
        <p:txBody>
          <a:bodyPr lIns="91425" tIns="91425" rIns="91425" bIns="91425" anchor="t" anchorCtr="0">
            <a:noAutofit/>
          </a:bodyPr>
          <a:lstStyle/>
          <a:p>
            <a:pPr algn="just">
              <a:spcBef>
                <a:spcPts val="0"/>
              </a:spcBef>
              <a:buNone/>
            </a:pPr>
            <a:r>
              <a:rPr lang="uk-UA" sz="2000" dirty="0">
                <a:latin typeface="Calibri" panose="020F0502020204030204" pitchFamily="34" charset="0"/>
              </a:rPr>
              <a:t>Список – елемент управління, який дозволяє обирати певний об’єкт чи кілька об’єктів зі списку. Розкривний список дозволяє користувачу вибрати одне значення зі списку. Коли випадний список активовано, він відображає (з нього випадає) список значень, з яких користувач може вибрати одне. Коли користувач вибирає нове значення, елемент керування відображає вибране значення. Комбінований список поєднує в собі звичайне текстове поле та список (розкривний, звичайний).</a:t>
            </a:r>
          </a:p>
          <a:p>
            <a:pPr lvl="0" algn="just">
              <a:spcBef>
                <a:spcPts val="0"/>
              </a:spcBef>
              <a:buNone/>
            </a:pPr>
            <a:endParaRPr lang="en" sz="2000" dirty="0">
              <a:latin typeface="Calibri" panose="020F0502020204030204" pitchFamily="34" charset="0"/>
            </a:endParaRPr>
          </a:p>
        </p:txBody>
      </p:sp>
      <p:sp>
        <p:nvSpPr>
          <p:cNvPr id="2" name="TextBox 1"/>
          <p:cNvSpPr txBox="1"/>
          <p:nvPr/>
        </p:nvSpPr>
        <p:spPr>
          <a:xfrm>
            <a:off x="453786" y="332656"/>
            <a:ext cx="8280920" cy="1477328"/>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Що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таке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список,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розкривний</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список,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комбінований</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список?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Які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є два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види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комбінованого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списку?</a:t>
            </a:r>
          </a:p>
        </p:txBody>
      </p:sp>
      <p:pic>
        <p:nvPicPr>
          <p:cNvPr id="15362" name="RadioButtons27" descr="Screen shot of Page range dialog box with text bo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06" y="2852936"/>
            <a:ext cx="3156848"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33730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733312"/>
            <a:ext cx="4782900" cy="3792031"/>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Необхідно</a:t>
            </a:r>
            <a:r>
              <a:rPr lang="ru-RU" sz="2200" dirty="0">
                <a:latin typeface="Calibri" panose="020F0502020204030204" pitchFamily="34" charset="0"/>
              </a:rPr>
              <a:t> </a:t>
            </a:r>
            <a:r>
              <a:rPr lang="ru-RU" sz="2200" dirty="0" err="1">
                <a:latin typeface="Calibri" panose="020F0502020204030204" pitchFamily="34" charset="0"/>
              </a:rPr>
              <a:t>встановити</a:t>
            </a:r>
            <a:r>
              <a:rPr lang="ru-RU" sz="2200" dirty="0">
                <a:latin typeface="Calibri" panose="020F0502020204030204" pitchFamily="34" charset="0"/>
              </a:rPr>
              <a:t> на </a:t>
            </a:r>
            <a:r>
              <a:rPr lang="ru-RU" sz="2200" dirty="0" err="1">
                <a:latin typeface="Calibri" panose="020F0502020204030204" pitchFamily="34" charset="0"/>
              </a:rPr>
              <a:t>розкривний</a:t>
            </a:r>
            <a:r>
              <a:rPr lang="ru-RU" sz="2200" dirty="0">
                <a:latin typeface="Calibri" panose="020F0502020204030204" pitchFamily="34" charset="0"/>
              </a:rPr>
              <a:t> список фокус і </a:t>
            </a:r>
            <a:r>
              <a:rPr lang="ru-RU" sz="2200" dirty="0" err="1">
                <a:latin typeface="Calibri" panose="020F0502020204030204" pitchFamily="34" charset="0"/>
              </a:rPr>
              <a:t>скористатися</a:t>
            </a:r>
            <a:r>
              <a:rPr lang="ru-RU" sz="2200" dirty="0">
                <a:latin typeface="Calibri" panose="020F0502020204030204" pitchFamily="34" charset="0"/>
              </a:rPr>
              <a:t> </a:t>
            </a:r>
            <a:r>
              <a:rPr lang="ru-RU" sz="2200" dirty="0" err="1">
                <a:latin typeface="Calibri" panose="020F0502020204030204" pitchFamily="34" charset="0"/>
              </a:rPr>
              <a:t>клавішами-стрілками</a:t>
            </a:r>
            <a:r>
              <a:rPr lang="ru-RU" sz="2200" dirty="0">
                <a:latin typeface="Calibri" panose="020F0502020204030204" pitchFamily="34" charset="0"/>
              </a:rPr>
              <a:t> </a:t>
            </a:r>
            <a:r>
              <a:rPr lang="ru-RU" sz="2200" dirty="0" err="1">
                <a:latin typeface="Calibri" panose="020F0502020204030204" pitchFamily="34" charset="0"/>
              </a:rPr>
              <a:t>чи</a:t>
            </a:r>
            <a:r>
              <a:rPr lang="ru-RU" sz="2200" dirty="0">
                <a:latin typeface="Calibri" panose="020F0502020204030204" pitchFamily="34" charset="0"/>
              </a:rPr>
              <a:t> </a:t>
            </a:r>
            <a:r>
              <a:rPr lang="ru-RU" sz="2200" dirty="0" err="1">
                <a:latin typeface="Calibri" panose="020F0502020204030204" pitchFamily="34" charset="0"/>
              </a:rPr>
              <a:t>викликати</a:t>
            </a:r>
            <a:r>
              <a:rPr lang="ru-RU" sz="2200" dirty="0">
                <a:latin typeface="Calibri" panose="020F0502020204030204" pitchFamily="34" charset="0"/>
              </a:rPr>
              <a:t> </a:t>
            </a:r>
            <a:r>
              <a:rPr lang="ru-RU" sz="2200" dirty="0" err="1">
                <a:latin typeface="Calibri" panose="020F0502020204030204" pitchFamily="34" charset="0"/>
              </a:rPr>
              <a:t>випадаючий</a:t>
            </a:r>
            <a:r>
              <a:rPr lang="ru-RU" sz="2200" dirty="0">
                <a:latin typeface="Calibri" panose="020F0502020204030204" pitchFamily="34" charset="0"/>
              </a:rPr>
              <a:t> список </a:t>
            </a:r>
            <a:r>
              <a:rPr lang="ru-RU" sz="2200" dirty="0" err="1">
                <a:latin typeface="Calibri" panose="020F0502020204030204" pitchFamily="34" charset="0"/>
              </a:rPr>
              <a:t>мишею</a:t>
            </a:r>
            <a:r>
              <a:rPr lang="ru-RU" sz="2200" dirty="0">
                <a:latin typeface="Calibri" panose="020F0502020204030204" pitchFamily="34" charset="0"/>
              </a:rPr>
              <a:t> та обрати </a:t>
            </a:r>
            <a:r>
              <a:rPr lang="ru-RU" sz="2200" dirty="0" err="1">
                <a:latin typeface="Calibri" panose="020F0502020204030204" pitchFamily="34" charset="0"/>
              </a:rPr>
              <a:t>потрібний</a:t>
            </a:r>
            <a:r>
              <a:rPr lang="ru-RU" sz="2200" dirty="0">
                <a:latin typeface="Calibri" panose="020F0502020204030204" pitchFamily="34" charset="0"/>
              </a:rPr>
              <a:t> пункт.</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Є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номери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від</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1 до 31 (день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місяця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в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розкривному</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списку. Як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можна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вибрати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5?</a:t>
            </a:r>
          </a:p>
        </p:txBody>
      </p:sp>
    </p:spTree>
    <p:extLst>
      <p:ext uri="{BB962C8B-B14F-4D97-AF65-F5344CB8AC3E}">
        <p14:creationId xmlns:p14="http://schemas.microsoft.com/office/powerpoint/2010/main" val="210056916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733312"/>
            <a:ext cx="4782900" cy="3792031"/>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Необхідно</a:t>
            </a:r>
            <a:r>
              <a:rPr lang="ru-RU" sz="2200" dirty="0">
                <a:latin typeface="Calibri" panose="020F0502020204030204" pitchFamily="34" charset="0"/>
              </a:rPr>
              <a:t> </a:t>
            </a:r>
            <a:r>
              <a:rPr lang="ru-RU" sz="2200" dirty="0" err="1">
                <a:latin typeface="Calibri" panose="020F0502020204030204" pitchFamily="34" charset="0"/>
              </a:rPr>
              <a:t>встановити</a:t>
            </a:r>
            <a:r>
              <a:rPr lang="ru-RU" sz="2200" dirty="0">
                <a:latin typeface="Calibri" panose="020F0502020204030204" pitchFamily="34" charset="0"/>
              </a:rPr>
              <a:t> на </a:t>
            </a:r>
            <a:r>
              <a:rPr lang="ru-RU" sz="2200" dirty="0" err="1">
                <a:latin typeface="Calibri" panose="020F0502020204030204" pitchFamily="34" charset="0"/>
              </a:rPr>
              <a:t>розкривний</a:t>
            </a:r>
            <a:r>
              <a:rPr lang="ru-RU" sz="2200" dirty="0">
                <a:latin typeface="Calibri" panose="020F0502020204030204" pitchFamily="34" charset="0"/>
              </a:rPr>
              <a:t> список фокус і </a:t>
            </a:r>
            <a:r>
              <a:rPr lang="ru-RU" sz="2200" dirty="0" err="1">
                <a:latin typeface="Calibri" panose="020F0502020204030204" pitchFamily="34" charset="0"/>
              </a:rPr>
              <a:t>скористатися</a:t>
            </a:r>
            <a:r>
              <a:rPr lang="ru-RU" sz="2200" dirty="0">
                <a:latin typeface="Calibri" panose="020F0502020204030204" pitchFamily="34" charset="0"/>
              </a:rPr>
              <a:t> </a:t>
            </a:r>
            <a:r>
              <a:rPr lang="ru-RU" sz="2200" dirty="0" err="1">
                <a:latin typeface="Calibri" panose="020F0502020204030204" pitchFamily="34" charset="0"/>
              </a:rPr>
              <a:t>клавішами-стрілками</a:t>
            </a:r>
            <a:r>
              <a:rPr lang="ru-RU" sz="2200" dirty="0">
                <a:latin typeface="Calibri" panose="020F0502020204030204" pitchFamily="34" charset="0"/>
              </a:rPr>
              <a:t> </a:t>
            </a:r>
            <a:r>
              <a:rPr lang="ru-RU" sz="2200" dirty="0" err="1">
                <a:latin typeface="Calibri" panose="020F0502020204030204" pitchFamily="34" charset="0"/>
              </a:rPr>
              <a:t>чи</a:t>
            </a:r>
            <a:r>
              <a:rPr lang="ru-RU" sz="2200" dirty="0">
                <a:latin typeface="Calibri" panose="020F0502020204030204" pitchFamily="34" charset="0"/>
              </a:rPr>
              <a:t> </a:t>
            </a:r>
            <a:r>
              <a:rPr lang="ru-RU" sz="2200" dirty="0" err="1">
                <a:latin typeface="Calibri" panose="020F0502020204030204" pitchFamily="34" charset="0"/>
              </a:rPr>
              <a:t>викликати</a:t>
            </a:r>
            <a:r>
              <a:rPr lang="ru-RU" sz="2200" dirty="0">
                <a:latin typeface="Calibri" panose="020F0502020204030204" pitchFamily="34" charset="0"/>
              </a:rPr>
              <a:t> </a:t>
            </a:r>
            <a:r>
              <a:rPr lang="ru-RU" sz="2200" dirty="0" err="1">
                <a:latin typeface="Calibri" panose="020F0502020204030204" pitchFamily="34" charset="0"/>
              </a:rPr>
              <a:t>випадаючий</a:t>
            </a:r>
            <a:r>
              <a:rPr lang="ru-RU" sz="2200" dirty="0">
                <a:latin typeface="Calibri" panose="020F0502020204030204" pitchFamily="34" charset="0"/>
              </a:rPr>
              <a:t> список </a:t>
            </a:r>
            <a:r>
              <a:rPr lang="ru-RU" sz="2200" dirty="0" err="1">
                <a:latin typeface="Calibri" panose="020F0502020204030204" pitchFamily="34" charset="0"/>
              </a:rPr>
              <a:t>мишею</a:t>
            </a:r>
            <a:r>
              <a:rPr lang="ru-RU" sz="2200" dirty="0">
                <a:latin typeface="Calibri" panose="020F0502020204030204" pitchFamily="34" charset="0"/>
              </a:rPr>
              <a:t> та обрати </a:t>
            </a:r>
            <a:r>
              <a:rPr lang="ru-RU" sz="2200" dirty="0" err="1">
                <a:latin typeface="Calibri" panose="020F0502020204030204" pitchFamily="34" charset="0"/>
              </a:rPr>
              <a:t>потрібний</a:t>
            </a:r>
            <a:r>
              <a:rPr lang="ru-RU" sz="2200" dirty="0">
                <a:latin typeface="Calibri" panose="020F0502020204030204" pitchFamily="34" charset="0"/>
              </a:rPr>
              <a:t> пункт.</a:t>
            </a:r>
            <a:endParaRPr lang="en" sz="2200" dirty="0">
              <a:latin typeface="Calibri" panose="020F0502020204030204" pitchFamily="34" charset="0"/>
            </a:endParaRPr>
          </a:p>
        </p:txBody>
      </p:sp>
      <p:sp>
        <p:nvSpPr>
          <p:cNvPr id="2" name="TextBox 1"/>
          <p:cNvSpPr txBox="1"/>
          <p:nvPr/>
        </p:nvSpPr>
        <p:spPr>
          <a:xfrm>
            <a:off x="453786" y="332656"/>
            <a:ext cx="8280920" cy="1477328"/>
          </a:xfrm>
          <a:prstGeom prst="rect">
            <a:avLst/>
          </a:prstGeom>
          <a:noFill/>
        </p:spPr>
        <p:txBody>
          <a:bodyPr wrap="square" rtlCol="0">
            <a:spAutoFit/>
          </a:bodyPr>
          <a:lstStyle/>
          <a:p>
            <a:pPr algn="just"/>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Є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номери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від</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1 до 31 (день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місяця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в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розкривному</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списку. Як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можна</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змінити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вибір</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між</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3, 30, 31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елементи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51136499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832475" y="168450"/>
            <a:ext cx="7951799" cy="973499"/>
          </a:xfrm>
          <a:prstGeom prst="rect">
            <a:avLst/>
          </a:prstGeom>
        </p:spPr>
        <p:txBody>
          <a:bodyPr lIns="91425" tIns="91425" rIns="91425" bIns="91425" anchor="ctr" anchorCtr="0">
            <a:noAutofit/>
          </a:bodyPr>
          <a:lstStyle/>
          <a:p>
            <a:pPr lvl="0" rtl="0">
              <a:spcBef>
                <a:spcPts val="0"/>
              </a:spcBef>
              <a:buNone/>
            </a:pPr>
            <a:r>
              <a:rPr lang="ru-RU" sz="3000" dirty="0" err="1" smtClean="0">
                <a:latin typeface="Tahoma" panose="020B0604030504040204" pitchFamily="34" charset="0"/>
                <a:ea typeface="Tahoma" panose="020B0604030504040204" pitchFamily="34" charset="0"/>
                <a:cs typeface="Tahoma" panose="020B0604030504040204" pitchFamily="34" charset="0"/>
              </a:rPr>
              <a:t>Висновок</a:t>
            </a:r>
            <a:endParaRPr lang="en" sz="3000" dirty="0">
              <a:latin typeface="Tahoma" panose="020B0604030504040204" pitchFamily="34" charset="0"/>
              <a:ea typeface="Tahoma" panose="020B0604030504040204" pitchFamily="34" charset="0"/>
              <a:cs typeface="Tahoma" panose="020B0604030504040204" pitchFamily="34" charset="0"/>
            </a:endParaRPr>
          </a:p>
        </p:txBody>
      </p:sp>
      <p:sp>
        <p:nvSpPr>
          <p:cNvPr id="281" name="Shape 281"/>
          <p:cNvSpPr txBox="1">
            <a:spLocks noGrp="1"/>
          </p:cNvSpPr>
          <p:nvPr>
            <p:ph type="body" idx="1"/>
          </p:nvPr>
        </p:nvSpPr>
        <p:spPr>
          <a:xfrm>
            <a:off x="753150" y="1600200"/>
            <a:ext cx="7637700" cy="4967700"/>
          </a:xfrm>
          <a:prstGeom prst="rect">
            <a:avLst/>
          </a:prstGeom>
        </p:spPr>
        <p:txBody>
          <a:bodyPr lIns="91425" tIns="91425" rIns="91425" bIns="91425" anchor="t" anchorCtr="0">
            <a:noAutofit/>
          </a:bodyPr>
          <a:lstStyle/>
          <a:p>
            <a:pPr lvl="0" algn="just">
              <a:buNone/>
            </a:pPr>
            <a:r>
              <a:rPr lang="ru-RU" sz="2400" dirty="0" err="1" smtClean="0">
                <a:latin typeface="Calibri" panose="020F0502020204030204" pitchFamily="34" charset="0"/>
              </a:rPr>
              <a:t>Під</a:t>
            </a:r>
            <a:r>
              <a:rPr lang="ru-RU" sz="2400" dirty="0" smtClean="0">
                <a:latin typeface="Calibri" panose="020F0502020204030204" pitchFamily="34" charset="0"/>
              </a:rPr>
              <a:t> </a:t>
            </a:r>
            <a:r>
              <a:rPr lang="ru-RU" sz="2400" dirty="0">
                <a:latin typeface="Calibri" panose="020F0502020204030204" pitchFamily="34" charset="0"/>
              </a:rPr>
              <a:t>час </a:t>
            </a:r>
            <a:r>
              <a:rPr lang="ru-RU" sz="2400" dirty="0" err="1">
                <a:latin typeface="Calibri" panose="020F0502020204030204" pitchFamily="34" charset="0"/>
              </a:rPr>
              <a:t>виконання</a:t>
            </a:r>
            <a:r>
              <a:rPr lang="ru-RU" sz="2400" dirty="0">
                <a:latin typeface="Calibri" panose="020F0502020204030204" pitchFamily="34" charset="0"/>
              </a:rPr>
              <a:t> лаб. </a:t>
            </a:r>
            <a:r>
              <a:rPr lang="ru-RU" sz="2400" dirty="0" err="1" smtClean="0">
                <a:latin typeface="Calibri" panose="020F0502020204030204" pitchFamily="34" charset="0"/>
              </a:rPr>
              <a:t>Роботи</a:t>
            </a:r>
            <a:r>
              <a:rPr lang="uk-UA" sz="2400" dirty="0" smtClean="0">
                <a:latin typeface="Calibri" panose="020F0502020204030204" pitchFamily="34" charset="0"/>
              </a:rPr>
              <a:t> студентом було</a:t>
            </a:r>
            <a:r>
              <a:rPr lang="ru-RU" sz="2400" dirty="0" smtClean="0">
                <a:latin typeface="Calibri" panose="020F0502020204030204" pitchFamily="34" charset="0"/>
              </a:rPr>
              <a:t> </a:t>
            </a:r>
            <a:r>
              <a:rPr lang="ru-RU" sz="2400" dirty="0">
                <a:latin typeface="Calibri" panose="020F0502020204030204" pitchFamily="34" charset="0"/>
              </a:rPr>
              <a:t>описано </a:t>
            </a:r>
            <a:r>
              <a:rPr lang="ru-RU" sz="2400" dirty="0" err="1">
                <a:latin typeface="Calibri" panose="020F0502020204030204" pitchFamily="34" charset="0"/>
              </a:rPr>
              <a:t>елементи</a:t>
            </a:r>
            <a:r>
              <a:rPr lang="ru-RU" sz="2400" dirty="0">
                <a:latin typeface="Calibri" panose="020F0502020204030204" pitchFamily="34" charset="0"/>
              </a:rPr>
              <a:t> UI, </a:t>
            </a:r>
            <a:r>
              <a:rPr lang="ru-RU" sz="2400" dirty="0" err="1">
                <a:latin typeface="Calibri" panose="020F0502020204030204" pitchFamily="34" charset="0"/>
              </a:rPr>
              <a:t>визначено</a:t>
            </a:r>
            <a:r>
              <a:rPr lang="ru-RU" sz="2400" dirty="0">
                <a:latin typeface="Calibri" panose="020F0502020204030204" pitchFamily="34" charset="0"/>
              </a:rPr>
              <a:t> </a:t>
            </a:r>
            <a:r>
              <a:rPr lang="ru-RU" sz="2400" dirty="0" err="1">
                <a:latin typeface="Calibri" panose="020F0502020204030204" pitchFamily="34" charset="0"/>
              </a:rPr>
              <a:t>основні</a:t>
            </a:r>
            <a:r>
              <a:rPr lang="ru-RU" sz="2400" dirty="0">
                <a:latin typeface="Calibri" panose="020F0502020204030204" pitchFamily="34" charset="0"/>
              </a:rPr>
              <a:t> </a:t>
            </a:r>
            <a:r>
              <a:rPr lang="ru-RU" sz="2400" dirty="0" err="1" smtClean="0">
                <a:latin typeface="Calibri" panose="020F0502020204030204" pitchFamily="34" charset="0"/>
              </a:rPr>
              <a:t>помилки</a:t>
            </a:r>
            <a:r>
              <a:rPr lang="ru-RU" sz="2400" dirty="0" smtClean="0">
                <a:latin typeface="Calibri" panose="020F0502020204030204" pitchFamily="34" charset="0"/>
              </a:rPr>
              <a:t> </a:t>
            </a:r>
            <a:r>
              <a:rPr lang="ru-RU" sz="2400" dirty="0" err="1" smtClean="0">
                <a:latin typeface="Calibri" panose="020F0502020204030204" pitchFamily="34" charset="0"/>
              </a:rPr>
              <a:t>даного</a:t>
            </a:r>
            <a:r>
              <a:rPr lang="ru-RU" sz="2400" dirty="0" smtClean="0">
                <a:latin typeface="Calibri" panose="020F0502020204030204" pitchFamily="34" charset="0"/>
              </a:rPr>
              <a:t> </a:t>
            </a:r>
            <a:r>
              <a:rPr lang="ru-RU" sz="2400" dirty="0" err="1" smtClean="0">
                <a:latin typeface="Calibri" panose="020F0502020204030204" pitchFamily="34" charset="0"/>
              </a:rPr>
              <a:t>інтерфейсу</a:t>
            </a:r>
            <a:r>
              <a:rPr lang="ru-RU" sz="2400" dirty="0" smtClean="0">
                <a:latin typeface="Calibri" panose="020F0502020204030204" pitchFamily="34" charset="0"/>
              </a:rPr>
              <a:t> (</a:t>
            </a:r>
            <a:r>
              <a:rPr lang="ru-RU" sz="2400" dirty="0" err="1" smtClean="0">
                <a:latin typeface="Calibri" panose="020F0502020204030204" pitchFamily="34" charset="0"/>
              </a:rPr>
              <a:t>його</a:t>
            </a:r>
            <a:r>
              <a:rPr lang="ru-RU" sz="2400" dirty="0" smtClean="0">
                <a:latin typeface="Calibri" panose="020F0502020204030204" pitchFamily="34" charset="0"/>
              </a:rPr>
              <a:t> </a:t>
            </a:r>
            <a:r>
              <a:rPr lang="ru-RU" sz="2400" dirty="0" err="1" smtClean="0">
                <a:latin typeface="Calibri" panose="020F0502020204030204" pitchFamily="34" charset="0"/>
              </a:rPr>
              <a:t>елементів</a:t>
            </a:r>
            <a:r>
              <a:rPr lang="ru-RU" sz="2400" dirty="0" smtClean="0">
                <a:latin typeface="Calibri" panose="020F0502020204030204" pitchFamily="34" charset="0"/>
              </a:rPr>
              <a:t>) </a:t>
            </a:r>
            <a:r>
              <a:rPr lang="ru-RU" sz="2400" dirty="0">
                <a:latin typeface="Calibri" panose="020F0502020204030204" pitchFamily="34" charset="0"/>
              </a:rPr>
              <a:t>та </a:t>
            </a:r>
            <a:r>
              <a:rPr lang="ru-RU" sz="2400" dirty="0" err="1">
                <a:latin typeface="Calibri" panose="020F0502020204030204" pitchFamily="34" charset="0"/>
              </a:rPr>
              <a:t>запропоновані</a:t>
            </a:r>
            <a:r>
              <a:rPr lang="ru-RU" sz="2400" dirty="0">
                <a:latin typeface="Calibri" panose="020F0502020204030204" pitchFamily="34" charset="0"/>
              </a:rPr>
              <a:t> </a:t>
            </a:r>
            <a:r>
              <a:rPr lang="ru-RU" sz="2400" dirty="0" err="1">
                <a:latin typeface="Calibri" panose="020F0502020204030204" pitchFamily="34" charset="0"/>
              </a:rPr>
              <a:t>зміни</a:t>
            </a:r>
            <a:r>
              <a:rPr lang="ru-RU" sz="2400" dirty="0">
                <a:latin typeface="Calibri" panose="020F0502020204030204" pitchFamily="34" charset="0"/>
              </a:rPr>
              <a:t>.</a:t>
            </a:r>
            <a:endParaRPr lang="en" sz="2400" u="sng" dirty="0">
              <a:solidFill>
                <a:srgbClr val="2F3848"/>
              </a:solidFill>
              <a:latin typeface="Calibri" panose="020F0502020204030204" pitchFamily="34" charset="0"/>
              <a:hlinkClick r:id="rId3"/>
            </a:endParaRPr>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132856"/>
            <a:ext cx="4782900" cy="4392488"/>
          </a:xfrm>
          <a:prstGeom prst="rect">
            <a:avLst/>
          </a:prstGeom>
        </p:spPr>
        <p:txBody>
          <a:bodyPr lIns="91425" tIns="91425" rIns="91425" bIns="91425" anchor="t" anchorCtr="0">
            <a:noAutofit/>
          </a:bodyPr>
          <a:lstStyle/>
          <a:p>
            <a:pPr lvl="0" algn="just">
              <a:spcBef>
                <a:spcPts val="0"/>
              </a:spcBef>
              <a:buNone/>
            </a:pPr>
            <a:r>
              <a:rPr lang="uk-UA" sz="2200" dirty="0">
                <a:latin typeface="Calibri" panose="020F0502020204030204" pitchFamily="34" charset="0"/>
              </a:rPr>
              <a:t>Так, курсор над текстовим полем повинен приймати вигляд каретки, проте зараз він є курсором-вказівником. Також пріоритетним є заміна спливаючого тексту на заповнювач (</a:t>
            </a:r>
            <a:r>
              <a:rPr lang="en-US" sz="2200" dirty="0">
                <a:latin typeface="Calibri" panose="020F0502020204030204" pitchFamily="34" charset="0"/>
              </a:rPr>
              <a:t>placeholder</a:t>
            </a:r>
            <a:r>
              <a:rPr lang="uk-UA" sz="2200" dirty="0">
                <a:latin typeface="Calibri" panose="020F0502020204030204" pitchFamily="34" charset="0"/>
              </a:rPr>
              <a:t>), щоб користувач одразу його бачив.</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uk-UA" sz="3000" dirty="0">
                <a:solidFill>
                  <a:srgbClr val="F05768"/>
                </a:solidFill>
                <a:latin typeface="Tahoma" panose="020B0604030504040204" pitchFamily="34" charset="0"/>
                <a:ea typeface="Tahoma" panose="020B0604030504040204" pitchFamily="34" charset="0"/>
                <a:cs typeface="Tahoma" panose="020B0604030504040204" pitchFamily="34" charset="0"/>
              </a:rPr>
              <a:t>Чи є неузгодженість в інтерфейсі? </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r>
              <a:rPr lang="uk-UA" sz="3000" dirty="0">
                <a:solidFill>
                  <a:srgbClr val="F05768"/>
                </a:solidFill>
                <a:latin typeface="Tahoma" panose="020B0604030504040204" pitchFamily="34" charset="0"/>
                <a:ea typeface="Tahoma" panose="020B0604030504040204" pitchFamily="34" charset="0"/>
                <a:cs typeface="Tahoma" panose="020B0604030504040204" pitchFamily="34" charset="0"/>
              </a:rPr>
              <a:t>кнопки відключені</a:t>
            </a:r>
            <a:r>
              <a:rPr lang="uk-UA"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a:t>
            </a:r>
            <a:endParaRPr lang="en" sz="3000" dirty="0">
              <a:solidFill>
                <a:srgbClr val="F05768"/>
              </a:solidFill>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1" y="1644532"/>
            <a:ext cx="3024336" cy="9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71969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132856"/>
            <a:ext cx="4782900" cy="4392488"/>
          </a:xfrm>
          <a:prstGeom prst="rect">
            <a:avLst/>
          </a:prstGeom>
        </p:spPr>
        <p:txBody>
          <a:bodyPr lIns="91425" tIns="91425" rIns="91425" bIns="91425" anchor="t" anchorCtr="0">
            <a:noAutofit/>
          </a:bodyPr>
          <a:lstStyle/>
          <a:p>
            <a:pPr lvl="0" algn="just">
              <a:spcBef>
                <a:spcPts val="0"/>
              </a:spcBef>
              <a:buNone/>
            </a:pPr>
            <a:r>
              <a:rPr lang="uk-UA" sz="2200" dirty="0">
                <a:latin typeface="Calibri" panose="020F0502020204030204" pitchFamily="34" charset="0"/>
              </a:rPr>
              <a:t>Так, текстове поле неактивне, через що користувач не має змоги з ним взаємодіяти. Слід зробити текстове поле доступним користувачу.</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uk-UA" sz="3000" dirty="0">
                <a:solidFill>
                  <a:srgbClr val="F05768"/>
                </a:solidFill>
                <a:latin typeface="Tahoma" panose="020B0604030504040204" pitchFamily="34" charset="0"/>
                <a:ea typeface="Tahoma" panose="020B0604030504040204" pitchFamily="34" charset="0"/>
                <a:cs typeface="Tahoma" panose="020B0604030504040204" pitchFamily="34" charset="0"/>
              </a:rPr>
              <a:t>Чи є неузгодженість в інтерфейсі? </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r>
              <a:rPr lang="uk-UA" sz="3000" dirty="0">
                <a:solidFill>
                  <a:srgbClr val="F05768"/>
                </a:solidFill>
                <a:latin typeface="Tahoma" panose="020B0604030504040204" pitchFamily="34" charset="0"/>
                <a:ea typeface="Tahoma" panose="020B0604030504040204" pitchFamily="34" charset="0"/>
                <a:cs typeface="Tahoma" panose="020B0604030504040204" pitchFamily="34" charset="0"/>
              </a:rPr>
              <a:t>кнопки відключені</a:t>
            </a:r>
            <a:r>
              <a:rPr lang="uk-UA"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a:t>
            </a:r>
            <a:endParaRPr lang="en" sz="3000" dirty="0">
              <a:solidFill>
                <a:srgbClr val="F05768"/>
              </a:solidFill>
              <a:latin typeface="Tahoma" panose="020B0604030504040204" pitchFamily="34" charset="0"/>
              <a:ea typeface="Tahoma" panose="020B0604030504040204" pitchFamily="34" charset="0"/>
              <a:cs typeface="Tahoma" panose="020B0604030504040204" pitchFamily="34" charset="0"/>
            </a:endParaRPr>
          </a:p>
        </p:txBody>
      </p:sp>
      <p:pic>
        <p:nvPicPr>
          <p:cNvPr id="40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71858"/>
            <a:ext cx="2975155" cy="7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177501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132856"/>
            <a:ext cx="4782900" cy="4392488"/>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Елемент</a:t>
            </a:r>
            <a:r>
              <a:rPr lang="ru-RU" sz="2200" dirty="0">
                <a:latin typeface="Calibri" panose="020F0502020204030204" pitchFamily="34" charset="0"/>
              </a:rPr>
              <a:t> </a:t>
            </a:r>
            <a:r>
              <a:rPr lang="ru-RU" sz="2200" dirty="0" err="1">
                <a:latin typeface="Calibri" panose="020F0502020204030204" pitchFamily="34" charset="0"/>
              </a:rPr>
              <a:t>інтерфейсу</a:t>
            </a:r>
            <a:r>
              <a:rPr lang="ru-RU" sz="2200" dirty="0">
                <a:latin typeface="Calibri" panose="020F0502020204030204" pitchFamily="34" charset="0"/>
              </a:rPr>
              <a:t> типу «</a:t>
            </a:r>
            <a:r>
              <a:rPr lang="ru-RU" sz="2200" dirty="0" err="1">
                <a:latin typeface="Calibri" panose="020F0502020204030204" pitchFamily="34" charset="0"/>
              </a:rPr>
              <a:t>прапорець</a:t>
            </a:r>
            <a:r>
              <a:rPr lang="ru-RU" sz="2200" dirty="0">
                <a:latin typeface="Calibri" panose="020F0502020204030204" pitchFamily="34" charset="0"/>
              </a:rPr>
              <a:t>» </a:t>
            </a:r>
            <a:r>
              <a:rPr lang="ru-RU" sz="2200" dirty="0" err="1">
                <a:latin typeface="Calibri" panose="020F0502020204030204" pitchFamily="34" charset="0"/>
              </a:rPr>
              <a:t>може</a:t>
            </a:r>
            <a:r>
              <a:rPr lang="ru-RU" sz="2200" dirty="0">
                <a:latin typeface="Calibri" panose="020F0502020204030204" pitchFamily="34" charset="0"/>
              </a:rPr>
              <a:t> бути </a:t>
            </a:r>
            <a:r>
              <a:rPr lang="ru-RU" sz="2200" dirty="0" err="1">
                <a:latin typeface="Calibri" panose="020F0502020204030204" pitchFamily="34" charset="0"/>
              </a:rPr>
              <a:t>вимкнений</a:t>
            </a:r>
            <a:r>
              <a:rPr lang="ru-RU" sz="2200" dirty="0">
                <a:latin typeface="Calibri" panose="020F0502020204030204" pitchFamily="34" charset="0"/>
              </a:rPr>
              <a:t> за </a:t>
            </a:r>
            <a:r>
              <a:rPr lang="ru-RU" sz="2200" dirty="0" err="1">
                <a:latin typeface="Calibri" panose="020F0502020204030204" pitchFamily="34" charset="0"/>
              </a:rPr>
              <a:t>допомогою</a:t>
            </a:r>
            <a:r>
              <a:rPr lang="ru-RU" sz="2200" dirty="0">
                <a:latin typeface="Calibri" panose="020F0502020204030204" pitchFamily="34" charset="0"/>
              </a:rPr>
              <a:t> </a:t>
            </a:r>
            <a:r>
              <a:rPr lang="ru-RU" sz="2200" dirty="0" err="1">
                <a:latin typeface="Calibri" panose="020F0502020204030204" pitchFamily="34" charset="0"/>
              </a:rPr>
              <a:t>лівої</a:t>
            </a:r>
            <a:r>
              <a:rPr lang="ru-RU" sz="2200" dirty="0">
                <a:latin typeface="Calibri" panose="020F0502020204030204" pitchFamily="34" charset="0"/>
              </a:rPr>
              <a:t> </a:t>
            </a:r>
            <a:r>
              <a:rPr lang="ru-RU" sz="2200" dirty="0" err="1">
                <a:latin typeface="Calibri" panose="020F0502020204030204" pitchFamily="34" charset="0"/>
              </a:rPr>
              <a:t>клавіші</a:t>
            </a:r>
            <a:r>
              <a:rPr lang="ru-RU" sz="2200" dirty="0">
                <a:latin typeface="Calibri" panose="020F0502020204030204" pitchFamily="34" charset="0"/>
              </a:rPr>
              <a:t> </a:t>
            </a:r>
            <a:r>
              <a:rPr lang="ru-RU" sz="2200" dirty="0" err="1">
                <a:latin typeface="Calibri" panose="020F0502020204030204" pitchFamily="34" charset="0"/>
              </a:rPr>
              <a:t>миші</a:t>
            </a:r>
            <a:r>
              <a:rPr lang="ru-RU" sz="2200" dirty="0">
                <a:latin typeface="Calibri" panose="020F0502020204030204" pitchFamily="34" charset="0"/>
              </a:rPr>
              <a:t> </a:t>
            </a:r>
            <a:r>
              <a:rPr lang="ru-RU" sz="2200" dirty="0" err="1">
                <a:latin typeface="Calibri" panose="020F0502020204030204" pitchFamily="34" charset="0"/>
              </a:rPr>
              <a:t>або</a:t>
            </a:r>
            <a:r>
              <a:rPr lang="ru-RU" sz="2200" dirty="0">
                <a:latin typeface="Calibri" panose="020F0502020204030204" pitchFamily="34" charset="0"/>
              </a:rPr>
              <a:t> за </a:t>
            </a:r>
            <a:r>
              <a:rPr lang="ru-RU" sz="2200" dirty="0" err="1">
                <a:latin typeface="Calibri" panose="020F0502020204030204" pitchFamily="34" charset="0"/>
              </a:rPr>
              <a:t>допомогою</a:t>
            </a:r>
            <a:r>
              <a:rPr lang="ru-RU" sz="2200" dirty="0">
                <a:latin typeface="Calibri" panose="020F0502020204030204" pitchFamily="34" charset="0"/>
              </a:rPr>
              <a:t> </a:t>
            </a:r>
            <a:r>
              <a:rPr lang="ru-RU" sz="2200" dirty="0" err="1">
                <a:latin typeface="Calibri" panose="020F0502020204030204" pitchFamily="34" charset="0"/>
              </a:rPr>
              <a:t>клавіші</a:t>
            </a:r>
            <a:r>
              <a:rPr lang="ru-RU" sz="2200" dirty="0">
                <a:latin typeface="Calibri" panose="020F0502020204030204" pitchFamily="34" charset="0"/>
              </a:rPr>
              <a:t> пропуску на </a:t>
            </a:r>
            <a:r>
              <a:rPr lang="ru-RU" sz="2200" dirty="0" err="1">
                <a:latin typeface="Calibri" panose="020F0502020204030204" pitchFamily="34" charset="0"/>
              </a:rPr>
              <a:t>клавіатурі</a:t>
            </a:r>
            <a:r>
              <a:rPr lang="ru-RU" sz="2200" dirty="0">
                <a:latin typeface="Calibri" panose="020F0502020204030204" pitchFamily="34" charset="0"/>
              </a:rPr>
              <a:t>, при </a:t>
            </a:r>
            <a:r>
              <a:rPr lang="ru-RU" sz="2200" dirty="0" err="1">
                <a:latin typeface="Calibri" panose="020F0502020204030204" pitchFamily="34" charset="0"/>
              </a:rPr>
              <a:t>цьому</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a:t>
            </a:r>
            <a:r>
              <a:rPr lang="ru-RU" sz="2200" dirty="0" err="1">
                <a:latin typeface="Calibri" panose="020F0502020204030204" pitchFamily="34" charset="0"/>
              </a:rPr>
              <a:t>повен</a:t>
            </a:r>
            <a:r>
              <a:rPr lang="ru-RU" sz="2200" dirty="0">
                <a:latin typeface="Calibri" panose="020F0502020204030204" pitchFamily="34" charset="0"/>
              </a:rPr>
              <a:t> </a:t>
            </a:r>
            <a:r>
              <a:rPr lang="ru-RU" sz="2200" dirty="0" err="1">
                <a:latin typeface="Calibri" panose="020F0502020204030204" pitchFamily="34" charset="0"/>
              </a:rPr>
              <a:t>прийняти</a:t>
            </a:r>
            <a:r>
              <a:rPr lang="ru-RU" sz="2200" dirty="0">
                <a:latin typeface="Calibri" panose="020F0502020204030204" pitchFamily="34" charset="0"/>
              </a:rPr>
              <a:t> </a:t>
            </a:r>
            <a:r>
              <a:rPr lang="ru-RU" sz="2200" dirty="0" err="1">
                <a:latin typeface="Calibri" panose="020F0502020204030204" pitchFamily="34" charset="0"/>
              </a:rPr>
              <a:t>вигляд</a:t>
            </a:r>
            <a:r>
              <a:rPr lang="ru-RU" sz="2200" dirty="0">
                <a:latin typeface="Calibri" panose="020F0502020204030204" pitchFamily="34" charset="0"/>
              </a:rPr>
              <a:t> </a:t>
            </a:r>
            <a:r>
              <a:rPr lang="ru-RU" sz="2200" dirty="0" err="1">
                <a:latin typeface="Calibri" panose="020F0502020204030204" pitchFamily="34" charset="0"/>
              </a:rPr>
              <a:t>порожнього</a:t>
            </a:r>
            <a:r>
              <a:rPr lang="ru-RU" sz="2200" dirty="0">
                <a:latin typeface="Calibri" panose="020F0502020204030204" pitchFamily="34" charset="0"/>
              </a:rPr>
              <a:t> квадрата.</a:t>
            </a:r>
            <a:endParaRPr lang="en" sz="2200" dirty="0">
              <a:latin typeface="Calibri" panose="020F0502020204030204" pitchFamily="34" charset="0"/>
            </a:endParaRPr>
          </a:p>
        </p:txBody>
      </p:sp>
      <p:sp>
        <p:nvSpPr>
          <p:cNvPr id="2" name="TextBox 1"/>
          <p:cNvSpPr txBox="1"/>
          <p:nvPr/>
        </p:nvSpPr>
        <p:spPr>
          <a:xfrm>
            <a:off x="453786" y="332656"/>
            <a:ext cx="8280920" cy="553998"/>
          </a:xfrm>
          <a:prstGeom prst="rect">
            <a:avLst/>
          </a:prstGeom>
          <a:noFill/>
        </p:spPr>
        <p:txBody>
          <a:bodyPr wrap="square" rtlCol="0">
            <a:spAutoFit/>
          </a:bodyPr>
          <a:lstStyle/>
          <a:p>
            <a:pPr algn="just"/>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Як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прапорець</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може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бути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вимкнений</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a:t>
            </a:r>
            <a:endParaRPr lang="en" sz="3000" dirty="0" smtClean="0">
              <a:solidFill>
                <a:srgbClr val="F0576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7447513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4" name="TextBox 3"/>
          <p:cNvSpPr txBox="1"/>
          <p:nvPr/>
        </p:nvSpPr>
        <p:spPr>
          <a:xfrm>
            <a:off x="453786" y="332656"/>
            <a:ext cx="8280920" cy="1477328"/>
          </a:xfrm>
          <a:prstGeom prst="rect">
            <a:avLst/>
          </a:prstGeom>
          <a:noFill/>
        </p:spPr>
        <p:txBody>
          <a:bodyPr wrap="square" rtlCol="0">
            <a:spAutoFit/>
          </a:bodyPr>
          <a:lstStyle/>
          <a:p>
            <a:pPr algn="just"/>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На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екрані</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нижче</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здійснюється</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вибір</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статі</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Потрібно</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описати</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слабкі</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місця</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цієї</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реалізації</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і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запропонувати</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кращий</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спосіб</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chemeClr val="tx1"/>
                </a:solidFill>
                <a:latin typeface="Tahoma" panose="020B0604030504040204" pitchFamily="34" charset="0"/>
                <a:ea typeface="Tahoma" panose="020B0604030504040204" pitchFamily="34" charset="0"/>
                <a:cs typeface="Tahoma" panose="020B0604030504040204" pitchFamily="34" charset="0"/>
              </a:rPr>
              <a:t>реалізації</a:t>
            </a:r>
            <a:r>
              <a:rPr lang="ru-RU" sz="30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uk-UA" sz="3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Shape 91"/>
          <p:cNvSpPr txBox="1">
            <a:spLocks/>
          </p:cNvSpPr>
          <p:nvPr/>
        </p:nvSpPr>
        <p:spPr>
          <a:xfrm>
            <a:off x="3851920" y="2132856"/>
            <a:ext cx="4782900" cy="43924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F3848"/>
              </a:buClr>
              <a:buSzPct val="1000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R="0" lvl="1"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2pPr>
            <a:lvl3pPr marR="0" lvl="2" algn="l" rtl="0">
              <a:lnSpc>
                <a:spcPct val="100000"/>
              </a:lnSpc>
              <a:spcBef>
                <a:spcPts val="480"/>
              </a:spcBef>
              <a:spcAft>
                <a:spcPts val="0"/>
              </a:spcAft>
              <a:buClr>
                <a:srgbClr val="2F3848"/>
              </a:buClr>
              <a:buSzPct val="100000"/>
              <a:buFont typeface="Source Sans Pro"/>
              <a:buNone/>
              <a:defRPr sz="2400" b="0" i="0" u="none" strike="noStrike" cap="none">
                <a:solidFill>
                  <a:srgbClr val="2F3848"/>
                </a:solidFill>
                <a:latin typeface="Source Sans Pro"/>
                <a:ea typeface="Source Sans Pro"/>
                <a:cs typeface="Source Sans Pro"/>
                <a:sym typeface="Source Sans Pro"/>
              </a:defRPr>
            </a:lvl3pPr>
            <a:lvl4pPr marR="0" lvl="3"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4pPr>
            <a:lvl5pPr marR="0" lvl="4"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5pPr>
            <a:lvl6pPr marR="0" lvl="5"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6pPr>
            <a:lvl7pPr marR="0" lvl="6"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7pPr>
            <a:lvl8pPr marR="0" lvl="7"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8pPr>
            <a:lvl9pPr marR="0" lvl="8" algn="l" rtl="0">
              <a:lnSpc>
                <a:spcPct val="100000"/>
              </a:lnSpc>
              <a:spcBef>
                <a:spcPts val="360"/>
              </a:spcBef>
              <a:spcAft>
                <a:spcPts val="0"/>
              </a:spcAft>
              <a:buClr>
                <a:srgbClr val="2F3848"/>
              </a:buClr>
              <a:buSzPct val="100000"/>
              <a:buFont typeface="Source Sans Pro"/>
              <a:buNone/>
              <a:defRPr sz="1800" b="0" i="0" u="none" strike="noStrike" cap="none">
                <a:solidFill>
                  <a:srgbClr val="2F3848"/>
                </a:solidFill>
                <a:latin typeface="Source Sans Pro"/>
                <a:ea typeface="Source Sans Pro"/>
                <a:cs typeface="Source Sans Pro"/>
                <a:sym typeface="Source Sans Pro"/>
              </a:defRPr>
            </a:lvl9pPr>
          </a:lstStyle>
          <a:p>
            <a:pPr algn="just">
              <a:spcBef>
                <a:spcPts val="0"/>
              </a:spcBef>
              <a:buFont typeface="Source Sans Pro"/>
              <a:buNone/>
            </a:pPr>
            <a:r>
              <a:rPr lang="uk-UA" sz="2400" dirty="0" smtClean="0">
                <a:solidFill>
                  <a:schemeClr val="bg1"/>
                </a:solidFill>
                <a:latin typeface="Calibri" panose="020F0502020204030204" pitchFamily="34" charset="0"/>
              </a:rPr>
              <a:t>Слабким місцем даної реалізації насамперед є неоднозначність необхідного стану прапорця для певної статі, при цьому сам елемент інтерфейсу призначений для іншого типу взаємодії. Найкращим способом буде використання двох елементів типу «перемикач» з іменуванням статі.</a:t>
            </a:r>
            <a:endParaRPr lang="en" sz="2400" dirty="0">
              <a:solidFill>
                <a:schemeClr val="bg1"/>
              </a:solidFill>
              <a:latin typeface="Calibri" panose="020F0502020204030204" pitchFamily="34" charset="0"/>
            </a:endParaRPr>
          </a:p>
        </p:txBody>
      </p:sp>
      <p:pic>
        <p:nvPicPr>
          <p:cNvPr id="6" name="Рисунок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44" y="1988840"/>
            <a:ext cx="3227025"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Слабким</a:t>
            </a:r>
            <a:r>
              <a:rPr lang="ru-RU" sz="2200" dirty="0">
                <a:latin typeface="Calibri" panose="020F0502020204030204" pitchFamily="34" charset="0"/>
              </a:rPr>
              <a:t> </a:t>
            </a:r>
            <a:r>
              <a:rPr lang="ru-RU" sz="2200" dirty="0" err="1">
                <a:latin typeface="Calibri" panose="020F0502020204030204" pitchFamily="34" charset="0"/>
              </a:rPr>
              <a:t>місцем</a:t>
            </a:r>
            <a:r>
              <a:rPr lang="ru-RU" sz="2200" dirty="0">
                <a:latin typeface="Calibri" panose="020F0502020204030204" pitchFamily="34" charset="0"/>
              </a:rPr>
              <a:t> </a:t>
            </a:r>
            <a:r>
              <a:rPr lang="ru-RU" sz="2200" dirty="0" err="1">
                <a:latin typeface="Calibri" panose="020F0502020204030204" pitchFamily="34" charset="0"/>
              </a:rPr>
              <a:t>даної</a:t>
            </a:r>
            <a:r>
              <a:rPr lang="ru-RU" sz="2200" dirty="0">
                <a:latin typeface="Calibri" panose="020F0502020204030204" pitchFamily="34" charset="0"/>
              </a:rPr>
              <a:t> </a:t>
            </a:r>
            <a:r>
              <a:rPr lang="ru-RU" sz="2200" dirty="0" err="1">
                <a:latin typeface="Calibri" panose="020F0502020204030204" pitchFamily="34" charset="0"/>
              </a:rPr>
              <a:t>реалізації</a:t>
            </a:r>
            <a:r>
              <a:rPr lang="ru-RU" sz="2200" dirty="0">
                <a:latin typeface="Calibri" panose="020F0502020204030204" pitchFamily="34" charset="0"/>
              </a:rPr>
              <a:t> є те, </a:t>
            </a:r>
            <a:r>
              <a:rPr lang="ru-RU" sz="2200" dirty="0" err="1">
                <a:latin typeface="Calibri" panose="020F0502020204030204" pitchFamily="34" charset="0"/>
              </a:rPr>
              <a:t>що</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a:t>
            </a:r>
            <a:r>
              <a:rPr lang="ru-RU" sz="2200" dirty="0" err="1">
                <a:latin typeface="Calibri" panose="020F0502020204030204" pitchFamily="34" charset="0"/>
              </a:rPr>
              <a:t>Ні</a:t>
            </a:r>
            <a:r>
              <a:rPr lang="ru-RU" sz="2200" dirty="0">
                <a:latin typeface="Calibri" panose="020F0502020204030204" pitchFamily="34" charset="0"/>
              </a:rPr>
              <a:t>, </a:t>
            </a:r>
            <a:r>
              <a:rPr lang="ru-RU" sz="2200" dirty="0" err="1">
                <a:latin typeface="Calibri" panose="020F0502020204030204" pitchFamily="34" charset="0"/>
              </a:rPr>
              <a:t>дякую</a:t>
            </a:r>
            <a:r>
              <a:rPr lang="ru-RU" sz="2200" dirty="0">
                <a:latin typeface="Calibri" panose="020F0502020204030204" pitchFamily="34" charset="0"/>
              </a:rPr>
              <a:t>» </a:t>
            </a:r>
            <a:r>
              <a:rPr lang="ru-RU" sz="2200" dirty="0" err="1">
                <a:latin typeface="Calibri" panose="020F0502020204030204" pitchFamily="34" charset="0"/>
              </a:rPr>
              <a:t>знаходиться</a:t>
            </a:r>
            <a:r>
              <a:rPr lang="ru-RU" sz="2200" dirty="0">
                <a:latin typeface="Calibri" panose="020F0502020204030204" pitchFamily="34" charset="0"/>
              </a:rPr>
              <a:t> в </a:t>
            </a:r>
            <a:r>
              <a:rPr lang="ru-RU" sz="2200" dirty="0" err="1">
                <a:latin typeface="Calibri" panose="020F0502020204030204" pitchFamily="34" charset="0"/>
              </a:rPr>
              <a:t>одній</a:t>
            </a:r>
            <a:r>
              <a:rPr lang="ru-RU" sz="2200" dirty="0">
                <a:latin typeface="Calibri" panose="020F0502020204030204" pitchFamily="34" charset="0"/>
              </a:rPr>
              <a:t> </a:t>
            </a:r>
            <a:r>
              <a:rPr lang="ru-RU" sz="2200" dirty="0" err="1">
                <a:latin typeface="Calibri" panose="020F0502020204030204" pitchFamily="34" charset="0"/>
              </a:rPr>
              <a:t>групі</a:t>
            </a:r>
            <a:r>
              <a:rPr lang="ru-RU" sz="2200" dirty="0">
                <a:latin typeface="Calibri" panose="020F0502020204030204" pitchFamily="34" charset="0"/>
              </a:rPr>
              <a:t> з </a:t>
            </a:r>
            <a:r>
              <a:rPr lang="ru-RU" sz="2200" dirty="0" err="1">
                <a:latin typeface="Calibri" panose="020F0502020204030204" pitchFamily="34" charset="0"/>
              </a:rPr>
              <a:t>прапорцями</a:t>
            </a:r>
            <a:r>
              <a:rPr lang="ru-RU" sz="2200" dirty="0">
                <a:latin typeface="Calibri" panose="020F0502020204030204" pitchFamily="34" charset="0"/>
              </a:rPr>
              <a:t>-бонусами, а не </a:t>
            </a:r>
            <a:r>
              <a:rPr lang="ru-RU" sz="2200" dirty="0" err="1">
                <a:latin typeface="Calibri" panose="020F0502020204030204" pitchFamily="34" charset="0"/>
              </a:rPr>
              <a:t>винесений</a:t>
            </a:r>
            <a:r>
              <a:rPr lang="ru-RU" sz="2200" dirty="0">
                <a:latin typeface="Calibri" panose="020F0502020204030204" pitchFamily="34" charset="0"/>
              </a:rPr>
              <a:t> </a:t>
            </a:r>
            <a:r>
              <a:rPr lang="ru-RU" sz="2200" dirty="0" err="1">
                <a:latin typeface="Calibri" panose="020F0502020204030204" pitchFamily="34" charset="0"/>
              </a:rPr>
              <a:t>окремо</a:t>
            </a:r>
            <a:r>
              <a:rPr lang="ru-RU" sz="2200" dirty="0">
                <a:latin typeface="Calibri" panose="020F0502020204030204" pitchFamily="34" charset="0"/>
              </a:rPr>
              <a:t>. Через </a:t>
            </a:r>
            <a:r>
              <a:rPr lang="ru-RU" sz="2200" dirty="0" err="1">
                <a:latin typeface="Calibri" panose="020F0502020204030204" pitchFamily="34" charset="0"/>
              </a:rPr>
              <a:t>це</a:t>
            </a:r>
            <a:r>
              <a:rPr lang="ru-RU" sz="2200" dirty="0">
                <a:latin typeface="Calibri" panose="020F0502020204030204" pitchFamily="34" charset="0"/>
              </a:rPr>
              <a:t>, коли </a:t>
            </a:r>
            <a:r>
              <a:rPr lang="ru-RU" sz="2200" dirty="0" err="1">
                <a:latin typeface="Calibri" panose="020F0502020204030204" pitchFamily="34" charset="0"/>
              </a:rPr>
              <a:t>даний</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a:t>
            </a:r>
            <a:r>
              <a:rPr lang="ru-RU" sz="2200" dirty="0" err="1">
                <a:latin typeface="Calibri" panose="020F0502020204030204" pitchFamily="34" charset="0"/>
              </a:rPr>
              <a:t>має</a:t>
            </a:r>
            <a:r>
              <a:rPr lang="ru-RU" sz="2200" dirty="0">
                <a:latin typeface="Calibri" panose="020F0502020204030204" pitchFamily="34" charset="0"/>
              </a:rPr>
              <a:t> стан «</a:t>
            </a:r>
            <a:r>
              <a:rPr lang="ru-RU" sz="2200" dirty="0" err="1">
                <a:latin typeface="Calibri" panose="020F0502020204030204" pitchFamily="34" charset="0"/>
              </a:rPr>
              <a:t>Обрано</a:t>
            </a:r>
            <a:r>
              <a:rPr lang="ru-RU" sz="2200" dirty="0">
                <a:latin typeface="Calibri" panose="020F0502020204030204" pitchFamily="34" charset="0"/>
              </a:rPr>
              <a:t>», </a:t>
            </a:r>
            <a:r>
              <a:rPr lang="ru-RU" sz="2200" dirty="0" err="1">
                <a:latin typeface="Calibri" panose="020F0502020204030204" pitchFamily="34" charset="0"/>
              </a:rPr>
              <a:t>група</a:t>
            </a:r>
            <a:r>
              <a:rPr lang="ru-RU" sz="2200" dirty="0">
                <a:latin typeface="Calibri" panose="020F0502020204030204" pitchFamily="34" charset="0"/>
              </a:rPr>
              <a:t> </a:t>
            </a:r>
            <a:r>
              <a:rPr lang="ru-RU" sz="2200" dirty="0" err="1">
                <a:latin typeface="Calibri" panose="020F0502020204030204" pitchFamily="34" charset="0"/>
              </a:rPr>
              <a:t>стає</a:t>
            </a:r>
            <a:r>
              <a:rPr lang="ru-RU" sz="2200" dirty="0">
                <a:latin typeface="Calibri" panose="020F0502020204030204" pitchFamily="34" charset="0"/>
              </a:rPr>
              <a:t> неактивна і </a:t>
            </a:r>
            <a:r>
              <a:rPr lang="ru-RU" sz="2200" dirty="0" err="1">
                <a:latin typeface="Calibri" panose="020F0502020204030204" pitchFamily="34" charset="0"/>
              </a:rPr>
              <a:t>даний</a:t>
            </a:r>
            <a:r>
              <a:rPr lang="ru-RU" sz="2200" dirty="0">
                <a:latin typeface="Calibri" panose="020F0502020204030204" pitchFamily="34" charset="0"/>
              </a:rPr>
              <a:t> </a:t>
            </a:r>
            <a:r>
              <a:rPr lang="ru-RU" sz="2200" dirty="0" err="1">
                <a:latin typeface="Calibri" panose="020F0502020204030204" pitchFamily="34" charset="0"/>
              </a:rPr>
              <a:t>прапорець</a:t>
            </a:r>
            <a:r>
              <a:rPr lang="ru-RU" sz="2200" dirty="0">
                <a:latin typeface="Calibri" panose="020F0502020204030204" pitchFamily="34" charset="0"/>
              </a:rPr>
              <a:t> </a:t>
            </a:r>
            <a:r>
              <a:rPr lang="ru-RU" sz="2200" dirty="0" err="1">
                <a:latin typeface="Calibri" panose="020F0502020204030204" pitchFamily="34" charset="0"/>
              </a:rPr>
              <a:t>також</a:t>
            </a:r>
            <a:r>
              <a:rPr lang="ru-RU" sz="2200" dirty="0">
                <a:latin typeface="Calibri" panose="020F0502020204030204" pitchFamily="34" charset="0"/>
              </a:rPr>
              <a:t>. В такому </a:t>
            </a:r>
            <a:r>
              <a:rPr lang="ru-RU" sz="2200" dirty="0" err="1">
                <a:latin typeface="Calibri" panose="020F0502020204030204" pitchFamily="34" charset="0"/>
              </a:rPr>
              <a:t>випадку</a:t>
            </a:r>
            <a:r>
              <a:rPr lang="ru-RU" sz="2200" dirty="0">
                <a:latin typeface="Calibri" panose="020F0502020204030204" pitchFamily="34" charset="0"/>
              </a:rPr>
              <a:t> </a:t>
            </a:r>
            <a:r>
              <a:rPr lang="ru-RU" sz="2200" dirty="0" err="1">
                <a:latin typeface="Calibri" panose="020F0502020204030204" pitchFamily="34" charset="0"/>
              </a:rPr>
              <a:t>змінити</a:t>
            </a:r>
            <a:r>
              <a:rPr lang="ru-RU" sz="2200" dirty="0">
                <a:latin typeface="Calibri" panose="020F0502020204030204" pitchFamily="34" charset="0"/>
              </a:rPr>
              <a:t> </a:t>
            </a:r>
            <a:r>
              <a:rPr lang="ru-RU" sz="2200" dirty="0" err="1">
                <a:latin typeface="Calibri" panose="020F0502020204030204" pitchFamily="34" charset="0"/>
              </a:rPr>
              <a:t>його</a:t>
            </a:r>
            <a:r>
              <a:rPr lang="ru-RU" sz="2200" dirty="0">
                <a:latin typeface="Calibri" panose="020F0502020204030204" pitchFamily="34" charset="0"/>
              </a:rPr>
              <a:t> стан на </a:t>
            </a:r>
            <a:r>
              <a:rPr lang="ru-RU" sz="2200" dirty="0" err="1">
                <a:latin typeface="Calibri" panose="020F0502020204030204" pitchFamily="34" charset="0"/>
              </a:rPr>
              <a:t>інший</a:t>
            </a:r>
            <a:r>
              <a:rPr lang="ru-RU" sz="2200" dirty="0">
                <a:latin typeface="Calibri" panose="020F0502020204030204" pitchFamily="34" charset="0"/>
              </a:rPr>
              <a:t> буде </a:t>
            </a:r>
            <a:r>
              <a:rPr lang="ru-RU" sz="2200" dirty="0" err="1">
                <a:latin typeface="Calibri" panose="020F0502020204030204" pitchFamily="34" charset="0"/>
              </a:rPr>
              <a:t>неможливо</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938992"/>
          </a:xfrm>
          <a:prstGeom prst="rect">
            <a:avLst/>
          </a:prstGeom>
          <a:noFill/>
        </p:spPr>
        <p:txBody>
          <a:bodyPr wrap="square" rtlCol="0">
            <a:spAutoFit/>
          </a:bodyPr>
          <a:lstStyle/>
          <a:p>
            <a:pPr algn="just"/>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Будь ласка,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запропонуйте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удосконалення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для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частини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що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на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екрані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нижче</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Вимога</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якщо</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прапорець</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Ні</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дякую</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встановлений</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то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інші</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поля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повинні</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 бути </a:t>
            </a:r>
            <a:r>
              <a:rPr lang="ru-RU" sz="3000" dirty="0" err="1" smtClean="0">
                <a:solidFill>
                  <a:srgbClr val="F05768"/>
                </a:solidFill>
                <a:latin typeface="Tahoma" panose="020B0604030504040204" pitchFamily="34" charset="0"/>
                <a:ea typeface="Tahoma" panose="020B0604030504040204" pitchFamily="34" charset="0"/>
                <a:cs typeface="Tahoma" panose="020B0604030504040204" pitchFamily="34" charset="0"/>
              </a:rPr>
              <a:t>відключені</a:t>
            </a:r>
            <a:r>
              <a:rPr lang="ru-RU" sz="3000" dirty="0" smtClean="0">
                <a:solidFill>
                  <a:srgbClr val="F05768"/>
                </a:solidFill>
                <a:latin typeface="Tahoma" panose="020B0604030504040204" pitchFamily="34" charset="0"/>
                <a:ea typeface="Tahoma" panose="020B0604030504040204" pitchFamily="34" charset="0"/>
                <a:cs typeface="Tahoma" panose="020B0604030504040204" pitchFamily="34" charset="0"/>
              </a:rPr>
              <a:t>.</a:t>
            </a:r>
            <a:endPar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endParaRPr>
          </a:p>
        </p:txBody>
      </p:sp>
      <p:pic>
        <p:nvPicPr>
          <p:cNvPr id="5123" name="Рисунок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64904"/>
            <a:ext cx="320132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82992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Насамперед</a:t>
            </a:r>
            <a:r>
              <a:rPr lang="ru-RU" sz="2200" dirty="0">
                <a:latin typeface="Calibri" panose="020F0502020204030204" pitchFamily="34" charset="0"/>
              </a:rPr>
              <a:t>, </a:t>
            </a:r>
            <a:r>
              <a:rPr lang="ru-RU" sz="2200" dirty="0" err="1">
                <a:latin typeface="Calibri" panose="020F0502020204030204" pitchFamily="34" charset="0"/>
              </a:rPr>
              <a:t>дані</a:t>
            </a:r>
            <a:r>
              <a:rPr lang="ru-RU" sz="2200" dirty="0">
                <a:latin typeface="Calibri" panose="020F0502020204030204" pitchFamily="34" charset="0"/>
              </a:rPr>
              <a:t> </a:t>
            </a:r>
            <a:r>
              <a:rPr lang="ru-RU" sz="2200" dirty="0" err="1">
                <a:latin typeface="Calibri" panose="020F0502020204030204" pitchFamily="34" charset="0"/>
              </a:rPr>
              <a:t>прапорці</a:t>
            </a:r>
            <a:r>
              <a:rPr lang="ru-RU" sz="2200" dirty="0">
                <a:latin typeface="Calibri" panose="020F0502020204030204" pitchFamily="34" charset="0"/>
              </a:rPr>
              <a:t> </a:t>
            </a:r>
            <a:r>
              <a:rPr lang="ru-RU" sz="2200" dirty="0" err="1">
                <a:latin typeface="Calibri" panose="020F0502020204030204" pitchFamily="34" charset="0"/>
              </a:rPr>
              <a:t>можуть</a:t>
            </a:r>
            <a:r>
              <a:rPr lang="ru-RU" sz="2200" dirty="0">
                <a:latin typeface="Calibri" panose="020F0502020204030204" pitchFamily="34" charset="0"/>
              </a:rPr>
              <a:t> </a:t>
            </a:r>
            <a:r>
              <a:rPr lang="ru-RU" sz="2200" dirty="0" err="1">
                <a:latin typeface="Calibri" panose="020F0502020204030204" pitchFamily="34" charset="0"/>
              </a:rPr>
              <a:t>між</a:t>
            </a:r>
            <a:r>
              <a:rPr lang="ru-RU" sz="2200" dirty="0">
                <a:latin typeface="Calibri" panose="020F0502020204030204" pitchFamily="34" charset="0"/>
              </a:rPr>
              <a:t> собою </a:t>
            </a:r>
            <a:r>
              <a:rPr lang="ru-RU" sz="2200" dirty="0" err="1">
                <a:latin typeface="Calibri" panose="020F0502020204030204" pitchFamily="34" charset="0"/>
              </a:rPr>
              <a:t>конфліктувати</a:t>
            </a:r>
            <a:r>
              <a:rPr lang="ru-RU" sz="2200" dirty="0">
                <a:latin typeface="Calibri" panose="020F0502020204030204" pitchFamily="34" charset="0"/>
              </a:rPr>
              <a:t>, </a:t>
            </a:r>
            <a:r>
              <a:rPr lang="ru-RU" sz="2200" dirty="0" err="1">
                <a:latin typeface="Calibri" panose="020F0502020204030204" pitchFamily="34" charset="0"/>
              </a:rPr>
              <a:t>оскільки</a:t>
            </a:r>
            <a:r>
              <a:rPr lang="ru-RU" sz="2200" dirty="0">
                <a:latin typeface="Calibri" panose="020F0502020204030204" pitchFamily="34" charset="0"/>
              </a:rPr>
              <a:t> </a:t>
            </a:r>
            <a:r>
              <a:rPr lang="ru-RU" sz="2200" dirty="0" err="1">
                <a:latin typeface="Calibri" panose="020F0502020204030204" pitchFamily="34" charset="0"/>
              </a:rPr>
              <a:t>потрібно</a:t>
            </a:r>
            <a:r>
              <a:rPr lang="ru-RU" sz="2200" dirty="0">
                <a:latin typeface="Calibri" panose="020F0502020204030204" pitchFamily="34" charset="0"/>
              </a:rPr>
              <a:t> </a:t>
            </a:r>
            <a:r>
              <a:rPr lang="ru-RU" sz="2200" dirty="0" err="1">
                <a:latin typeface="Calibri" panose="020F0502020204030204" pitchFamily="34" charset="0"/>
              </a:rPr>
              <a:t>вибрати</a:t>
            </a:r>
            <a:r>
              <a:rPr lang="ru-RU" sz="2200" dirty="0">
                <a:latin typeface="Calibri" panose="020F0502020204030204" pitchFamily="34" charset="0"/>
              </a:rPr>
              <a:t> </a:t>
            </a:r>
            <a:r>
              <a:rPr lang="ru-RU" sz="2200" dirty="0" err="1">
                <a:latin typeface="Calibri" panose="020F0502020204030204" pitchFamily="34" charset="0"/>
              </a:rPr>
              <a:t>лише</a:t>
            </a:r>
            <a:r>
              <a:rPr lang="ru-RU" sz="2200" dirty="0">
                <a:latin typeface="Calibri" panose="020F0502020204030204" pitchFamily="34" charset="0"/>
              </a:rPr>
              <a:t> один </a:t>
            </a:r>
            <a:r>
              <a:rPr lang="ru-RU" sz="2200" dirty="0" err="1">
                <a:latin typeface="Calibri" panose="020F0502020204030204" pitchFamily="34" charset="0"/>
              </a:rPr>
              <a:t>елемент</a:t>
            </a:r>
            <a:r>
              <a:rPr lang="ru-RU" sz="2200" dirty="0">
                <a:latin typeface="Calibri" panose="020F0502020204030204" pitchFamily="34" charset="0"/>
              </a:rPr>
              <a:t>, але </a:t>
            </a:r>
            <a:r>
              <a:rPr lang="ru-RU" sz="2200" dirty="0" err="1">
                <a:latin typeface="Calibri" panose="020F0502020204030204" pitchFamily="34" charset="0"/>
              </a:rPr>
              <a:t>можливо</a:t>
            </a:r>
            <a:r>
              <a:rPr lang="ru-RU" sz="2200" dirty="0">
                <a:latin typeface="Calibri" panose="020F0502020204030204" pitchFamily="34" charset="0"/>
              </a:rPr>
              <a:t> два. </a:t>
            </a:r>
            <a:r>
              <a:rPr lang="ru-RU" sz="2200" dirty="0" err="1">
                <a:latin typeface="Calibri" panose="020F0502020204030204" pitchFamily="34" charset="0"/>
              </a:rPr>
              <a:t>Поліпшують</a:t>
            </a:r>
            <a:r>
              <a:rPr lang="ru-RU" sz="2200" dirty="0">
                <a:latin typeface="Calibri" panose="020F0502020204030204" pitchFamily="34" charset="0"/>
              </a:rPr>
              <a:t> </a:t>
            </a:r>
            <a:r>
              <a:rPr lang="ru-RU" sz="2200" dirty="0" err="1">
                <a:latin typeface="Calibri" panose="020F0502020204030204" pitchFamily="34" charset="0"/>
              </a:rPr>
              <a:t>інтерфейс</a:t>
            </a:r>
            <a:r>
              <a:rPr lang="ru-RU" sz="2200" dirty="0">
                <a:latin typeface="Calibri" panose="020F0502020204030204" pitchFamily="34" charset="0"/>
              </a:rPr>
              <a:t> </a:t>
            </a:r>
            <a:r>
              <a:rPr lang="ru-RU" sz="2200" dirty="0" err="1">
                <a:latin typeface="Calibri" panose="020F0502020204030204" pitchFamily="34" charset="0"/>
              </a:rPr>
              <a:t>використанням</a:t>
            </a:r>
            <a:r>
              <a:rPr lang="ru-RU" sz="2200" dirty="0">
                <a:latin typeface="Calibri" panose="020F0502020204030204" pitchFamily="34" charset="0"/>
              </a:rPr>
              <a:t> автономного </a:t>
            </a:r>
            <a:r>
              <a:rPr lang="ru-RU" sz="2200" dirty="0" err="1">
                <a:latin typeface="Calibri" panose="020F0502020204030204" pitchFamily="34" charset="0"/>
              </a:rPr>
              <a:t>прапорця</a:t>
            </a:r>
            <a:r>
              <a:rPr lang="ru-RU" sz="2200" dirty="0">
                <a:latin typeface="Calibri" panose="020F0502020204030204" pitchFamily="34" charset="0"/>
              </a:rPr>
              <a:t>, при </a:t>
            </a:r>
            <a:r>
              <a:rPr lang="ru-RU" sz="2200" dirty="0" err="1">
                <a:latin typeface="Calibri" panose="020F0502020204030204" pitchFamily="34" charset="0"/>
              </a:rPr>
              <a:t>цьому</a:t>
            </a:r>
            <a:r>
              <a:rPr lang="ru-RU" sz="2200" dirty="0">
                <a:latin typeface="Calibri" panose="020F0502020204030204" pitchFamily="34" charset="0"/>
              </a:rPr>
              <a:t> треба </a:t>
            </a:r>
            <a:r>
              <a:rPr lang="ru-RU" sz="2200" dirty="0" err="1">
                <a:latin typeface="Calibri" panose="020F0502020204030204" pitchFamily="34" charset="0"/>
              </a:rPr>
              <a:t>уточнити</a:t>
            </a:r>
            <a:r>
              <a:rPr lang="ru-RU" sz="2200" dirty="0">
                <a:latin typeface="Calibri" panose="020F0502020204030204" pitchFamily="34" charset="0"/>
              </a:rPr>
              <a:t> </a:t>
            </a:r>
            <a:r>
              <a:rPr lang="ru-RU" sz="2200" dirty="0" err="1">
                <a:latin typeface="Calibri" panose="020F0502020204030204" pitchFamily="34" charset="0"/>
              </a:rPr>
              <a:t>його</a:t>
            </a:r>
            <a:r>
              <a:rPr lang="ru-RU" sz="2200" dirty="0">
                <a:latin typeface="Calibri" panose="020F0502020204030204" pitchFamily="34" charset="0"/>
              </a:rPr>
              <a:t> текст. </a:t>
            </a:r>
            <a:r>
              <a:rPr lang="ru-RU" sz="2200" dirty="0" err="1">
                <a:latin typeface="Calibri" panose="020F0502020204030204" pitchFamily="34" charset="0"/>
              </a:rPr>
              <a:t>Елементи</a:t>
            </a:r>
            <a:r>
              <a:rPr lang="ru-RU" sz="2200" dirty="0">
                <a:latin typeface="Calibri" panose="020F0502020204030204" pitchFamily="34" charset="0"/>
              </a:rPr>
              <a:t> </a:t>
            </a:r>
            <a:r>
              <a:rPr lang="ru-RU" sz="2200" dirty="0" err="1">
                <a:latin typeface="Calibri" panose="020F0502020204030204" pitchFamily="34" charset="0"/>
              </a:rPr>
              <a:t>слід</a:t>
            </a:r>
            <a:r>
              <a:rPr lang="ru-RU" sz="2200" dirty="0">
                <a:latin typeface="Calibri" panose="020F0502020204030204" pitchFamily="34" charset="0"/>
              </a:rPr>
              <a:t> </a:t>
            </a:r>
            <a:r>
              <a:rPr lang="ru-RU" sz="2200" dirty="0" err="1">
                <a:latin typeface="Calibri" panose="020F0502020204030204" pitchFamily="34" charset="0"/>
              </a:rPr>
              <a:t>розміщувати</a:t>
            </a:r>
            <a:r>
              <a:rPr lang="ru-RU" sz="2200" dirty="0">
                <a:latin typeface="Calibri" panose="020F0502020204030204" pitchFamily="34" charset="0"/>
              </a:rPr>
              <a:t> вертикально (один над </a:t>
            </a:r>
            <a:r>
              <a:rPr lang="ru-RU" sz="2200" dirty="0" err="1">
                <a:latin typeface="Calibri" panose="020F0502020204030204" pitchFamily="34" charset="0"/>
              </a:rPr>
              <a:t>іншим</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Запропонуйте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удосконалення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для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частини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що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на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екрані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нижче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6146" name="Рисунок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628800"/>
            <a:ext cx="314530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07770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a:spLocks noGrp="1"/>
          </p:cNvSpPr>
          <p:nvPr>
            <p:ph type="body" idx="4294967295"/>
          </p:nvPr>
        </p:nvSpPr>
        <p:spPr>
          <a:xfrm>
            <a:off x="3851920" y="2204864"/>
            <a:ext cx="4782900" cy="4320480"/>
          </a:xfrm>
          <a:prstGeom prst="rect">
            <a:avLst/>
          </a:prstGeom>
        </p:spPr>
        <p:txBody>
          <a:bodyPr lIns="91425" tIns="91425" rIns="91425" bIns="91425" anchor="t" anchorCtr="0">
            <a:noAutofit/>
          </a:bodyPr>
          <a:lstStyle/>
          <a:p>
            <a:pPr lvl="0" algn="just">
              <a:spcBef>
                <a:spcPts val="0"/>
              </a:spcBef>
              <a:buNone/>
            </a:pPr>
            <a:r>
              <a:rPr lang="ru-RU" sz="2200" dirty="0" err="1">
                <a:latin typeface="Calibri" panose="020F0502020204030204" pitchFamily="34" charset="0"/>
              </a:rPr>
              <a:t>Насамперед</a:t>
            </a:r>
            <a:r>
              <a:rPr lang="ru-RU" sz="2200" dirty="0">
                <a:latin typeface="Calibri" panose="020F0502020204030204" pitchFamily="34" charset="0"/>
              </a:rPr>
              <a:t>, </a:t>
            </a:r>
            <a:r>
              <a:rPr lang="ru-RU" sz="2200" dirty="0" err="1">
                <a:latin typeface="Calibri" panose="020F0502020204030204" pitchFamily="34" charset="0"/>
              </a:rPr>
              <a:t>дані</a:t>
            </a:r>
            <a:r>
              <a:rPr lang="ru-RU" sz="2200" dirty="0">
                <a:latin typeface="Calibri" panose="020F0502020204030204" pitchFamily="34" charset="0"/>
              </a:rPr>
              <a:t> </a:t>
            </a:r>
            <a:r>
              <a:rPr lang="ru-RU" sz="2200" dirty="0" err="1">
                <a:latin typeface="Calibri" panose="020F0502020204030204" pitchFamily="34" charset="0"/>
              </a:rPr>
              <a:t>прапорці</a:t>
            </a:r>
            <a:r>
              <a:rPr lang="ru-RU" sz="2200" dirty="0">
                <a:latin typeface="Calibri" panose="020F0502020204030204" pitchFamily="34" charset="0"/>
              </a:rPr>
              <a:t> </a:t>
            </a:r>
            <a:r>
              <a:rPr lang="ru-RU" sz="2200" dirty="0" err="1">
                <a:latin typeface="Calibri" panose="020F0502020204030204" pitchFamily="34" charset="0"/>
              </a:rPr>
              <a:t>можуть</a:t>
            </a:r>
            <a:r>
              <a:rPr lang="ru-RU" sz="2200" dirty="0">
                <a:latin typeface="Calibri" panose="020F0502020204030204" pitchFamily="34" charset="0"/>
              </a:rPr>
              <a:t> </a:t>
            </a:r>
            <a:r>
              <a:rPr lang="ru-RU" sz="2200" dirty="0" err="1">
                <a:latin typeface="Calibri" panose="020F0502020204030204" pitchFamily="34" charset="0"/>
              </a:rPr>
              <a:t>між</a:t>
            </a:r>
            <a:r>
              <a:rPr lang="ru-RU" sz="2200" dirty="0">
                <a:latin typeface="Calibri" panose="020F0502020204030204" pitchFamily="34" charset="0"/>
              </a:rPr>
              <a:t> собою </a:t>
            </a:r>
            <a:r>
              <a:rPr lang="ru-RU" sz="2200" dirty="0" err="1">
                <a:latin typeface="Calibri" panose="020F0502020204030204" pitchFamily="34" charset="0"/>
              </a:rPr>
              <a:t>конфліктувати</a:t>
            </a:r>
            <a:r>
              <a:rPr lang="ru-RU" sz="2200" dirty="0">
                <a:latin typeface="Calibri" panose="020F0502020204030204" pitchFamily="34" charset="0"/>
              </a:rPr>
              <a:t>, </a:t>
            </a:r>
            <a:r>
              <a:rPr lang="ru-RU" sz="2200" dirty="0" err="1">
                <a:latin typeface="Calibri" panose="020F0502020204030204" pitchFamily="34" charset="0"/>
              </a:rPr>
              <a:t>оскільки</a:t>
            </a:r>
            <a:r>
              <a:rPr lang="ru-RU" sz="2200" dirty="0">
                <a:latin typeface="Calibri" panose="020F0502020204030204" pitchFamily="34" charset="0"/>
              </a:rPr>
              <a:t> </a:t>
            </a:r>
            <a:r>
              <a:rPr lang="ru-RU" sz="2200" dirty="0" err="1">
                <a:latin typeface="Calibri" panose="020F0502020204030204" pitchFamily="34" charset="0"/>
              </a:rPr>
              <a:t>потрібно</a:t>
            </a:r>
            <a:r>
              <a:rPr lang="ru-RU" sz="2200" dirty="0">
                <a:latin typeface="Calibri" panose="020F0502020204030204" pitchFamily="34" charset="0"/>
              </a:rPr>
              <a:t> </a:t>
            </a:r>
            <a:r>
              <a:rPr lang="ru-RU" sz="2200" dirty="0" err="1">
                <a:latin typeface="Calibri" panose="020F0502020204030204" pitchFamily="34" charset="0"/>
              </a:rPr>
              <a:t>вибрати</a:t>
            </a:r>
            <a:r>
              <a:rPr lang="ru-RU" sz="2200" dirty="0">
                <a:latin typeface="Calibri" panose="020F0502020204030204" pitchFamily="34" charset="0"/>
              </a:rPr>
              <a:t> </a:t>
            </a:r>
            <a:r>
              <a:rPr lang="ru-RU" sz="2200" dirty="0" err="1">
                <a:latin typeface="Calibri" panose="020F0502020204030204" pitchFamily="34" charset="0"/>
              </a:rPr>
              <a:t>лише</a:t>
            </a:r>
            <a:r>
              <a:rPr lang="ru-RU" sz="2200" dirty="0">
                <a:latin typeface="Calibri" panose="020F0502020204030204" pitchFamily="34" charset="0"/>
              </a:rPr>
              <a:t> один </a:t>
            </a:r>
            <a:r>
              <a:rPr lang="ru-RU" sz="2200" dirty="0" err="1">
                <a:latin typeface="Calibri" panose="020F0502020204030204" pitchFamily="34" charset="0"/>
              </a:rPr>
              <a:t>елемент</a:t>
            </a:r>
            <a:r>
              <a:rPr lang="ru-RU" sz="2200" dirty="0">
                <a:latin typeface="Calibri" panose="020F0502020204030204" pitchFamily="34" charset="0"/>
              </a:rPr>
              <a:t>, але </a:t>
            </a:r>
            <a:r>
              <a:rPr lang="ru-RU" sz="2200" dirty="0" err="1">
                <a:latin typeface="Calibri" panose="020F0502020204030204" pitchFamily="34" charset="0"/>
              </a:rPr>
              <a:t>можливо</a:t>
            </a:r>
            <a:r>
              <a:rPr lang="ru-RU" sz="2200" dirty="0">
                <a:latin typeface="Calibri" panose="020F0502020204030204" pitchFamily="34" charset="0"/>
              </a:rPr>
              <a:t> два. </a:t>
            </a:r>
            <a:r>
              <a:rPr lang="ru-RU" sz="2200" dirty="0" err="1">
                <a:latin typeface="Calibri" panose="020F0502020204030204" pitchFamily="34" charset="0"/>
              </a:rPr>
              <a:t>Поліпшують</a:t>
            </a:r>
            <a:r>
              <a:rPr lang="ru-RU" sz="2200" dirty="0">
                <a:latin typeface="Calibri" panose="020F0502020204030204" pitchFamily="34" charset="0"/>
              </a:rPr>
              <a:t> </a:t>
            </a:r>
            <a:r>
              <a:rPr lang="ru-RU" sz="2200" dirty="0" err="1">
                <a:latin typeface="Calibri" panose="020F0502020204030204" pitchFamily="34" charset="0"/>
              </a:rPr>
              <a:t>інтерфейс</a:t>
            </a:r>
            <a:r>
              <a:rPr lang="ru-RU" sz="2200" dirty="0">
                <a:latin typeface="Calibri" panose="020F0502020204030204" pitchFamily="34" charset="0"/>
              </a:rPr>
              <a:t> </a:t>
            </a:r>
            <a:r>
              <a:rPr lang="ru-RU" sz="2200" dirty="0" err="1">
                <a:latin typeface="Calibri" panose="020F0502020204030204" pitchFamily="34" charset="0"/>
              </a:rPr>
              <a:t>використанням</a:t>
            </a:r>
            <a:r>
              <a:rPr lang="ru-RU" sz="2200" dirty="0">
                <a:latin typeface="Calibri" panose="020F0502020204030204" pitchFamily="34" charset="0"/>
              </a:rPr>
              <a:t> автономного </a:t>
            </a:r>
            <a:r>
              <a:rPr lang="ru-RU" sz="2200" dirty="0" err="1">
                <a:latin typeface="Calibri" panose="020F0502020204030204" pitchFamily="34" charset="0"/>
              </a:rPr>
              <a:t>прапорця</a:t>
            </a:r>
            <a:r>
              <a:rPr lang="ru-RU" sz="2200" dirty="0">
                <a:latin typeface="Calibri" panose="020F0502020204030204" pitchFamily="34" charset="0"/>
              </a:rPr>
              <a:t>, при </a:t>
            </a:r>
            <a:r>
              <a:rPr lang="ru-RU" sz="2200" dirty="0" err="1">
                <a:latin typeface="Calibri" panose="020F0502020204030204" pitchFamily="34" charset="0"/>
              </a:rPr>
              <a:t>цьому</a:t>
            </a:r>
            <a:r>
              <a:rPr lang="ru-RU" sz="2200" dirty="0">
                <a:latin typeface="Calibri" panose="020F0502020204030204" pitchFamily="34" charset="0"/>
              </a:rPr>
              <a:t> треба </a:t>
            </a:r>
            <a:r>
              <a:rPr lang="ru-RU" sz="2200" dirty="0" err="1">
                <a:latin typeface="Calibri" panose="020F0502020204030204" pitchFamily="34" charset="0"/>
              </a:rPr>
              <a:t>уточнити</a:t>
            </a:r>
            <a:r>
              <a:rPr lang="ru-RU" sz="2200" dirty="0">
                <a:latin typeface="Calibri" panose="020F0502020204030204" pitchFamily="34" charset="0"/>
              </a:rPr>
              <a:t> </a:t>
            </a:r>
            <a:r>
              <a:rPr lang="ru-RU" sz="2200" dirty="0" err="1">
                <a:latin typeface="Calibri" panose="020F0502020204030204" pitchFamily="34" charset="0"/>
              </a:rPr>
              <a:t>його</a:t>
            </a:r>
            <a:r>
              <a:rPr lang="ru-RU" sz="2200" dirty="0">
                <a:latin typeface="Calibri" panose="020F0502020204030204" pitchFamily="34" charset="0"/>
              </a:rPr>
              <a:t> текст. </a:t>
            </a:r>
            <a:r>
              <a:rPr lang="ru-RU" sz="2200" dirty="0" err="1">
                <a:latin typeface="Calibri" panose="020F0502020204030204" pitchFamily="34" charset="0"/>
              </a:rPr>
              <a:t>Елементи</a:t>
            </a:r>
            <a:r>
              <a:rPr lang="ru-RU" sz="2200" dirty="0">
                <a:latin typeface="Calibri" panose="020F0502020204030204" pitchFamily="34" charset="0"/>
              </a:rPr>
              <a:t> </a:t>
            </a:r>
            <a:r>
              <a:rPr lang="ru-RU" sz="2200" dirty="0" err="1">
                <a:latin typeface="Calibri" panose="020F0502020204030204" pitchFamily="34" charset="0"/>
              </a:rPr>
              <a:t>слід</a:t>
            </a:r>
            <a:r>
              <a:rPr lang="ru-RU" sz="2200" dirty="0">
                <a:latin typeface="Calibri" panose="020F0502020204030204" pitchFamily="34" charset="0"/>
              </a:rPr>
              <a:t> </a:t>
            </a:r>
            <a:r>
              <a:rPr lang="ru-RU" sz="2200" dirty="0" err="1">
                <a:latin typeface="Calibri" panose="020F0502020204030204" pitchFamily="34" charset="0"/>
              </a:rPr>
              <a:t>розміщувати</a:t>
            </a:r>
            <a:r>
              <a:rPr lang="ru-RU" sz="2200" dirty="0">
                <a:latin typeface="Calibri" panose="020F0502020204030204" pitchFamily="34" charset="0"/>
              </a:rPr>
              <a:t> вертикально (один над </a:t>
            </a:r>
            <a:r>
              <a:rPr lang="ru-RU" sz="2200" dirty="0" err="1">
                <a:latin typeface="Calibri" panose="020F0502020204030204" pitchFamily="34" charset="0"/>
              </a:rPr>
              <a:t>іншим</a:t>
            </a:r>
            <a:r>
              <a:rPr lang="ru-RU" sz="2200" dirty="0">
                <a:latin typeface="Calibri" panose="020F0502020204030204" pitchFamily="34" charset="0"/>
              </a:rPr>
              <a:t>).</a:t>
            </a:r>
            <a:endParaRPr lang="en" sz="2200" dirty="0">
              <a:latin typeface="Calibri" panose="020F0502020204030204" pitchFamily="34" charset="0"/>
            </a:endParaRPr>
          </a:p>
        </p:txBody>
      </p:sp>
      <p:sp>
        <p:nvSpPr>
          <p:cNvPr id="2" name="TextBox 1"/>
          <p:cNvSpPr txBox="1"/>
          <p:nvPr/>
        </p:nvSpPr>
        <p:spPr>
          <a:xfrm>
            <a:off x="453786" y="332656"/>
            <a:ext cx="8280920" cy="1015663"/>
          </a:xfrm>
          <a:prstGeom prst="rect">
            <a:avLst/>
          </a:prstGeom>
          <a:noFill/>
        </p:spPr>
        <p:txBody>
          <a:bodyPr wrap="square" rtlCol="0">
            <a:spAutoFit/>
          </a:bodyPr>
          <a:lstStyle/>
          <a:p>
            <a:pPr algn="just"/>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Запропонуйте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удосконалення</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для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частини</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що</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на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екрані</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 </a:t>
            </a:r>
            <a:r>
              <a:rPr lang="ru-RU" sz="3000" dirty="0" err="1">
                <a:solidFill>
                  <a:srgbClr val="F05768"/>
                </a:solidFill>
                <a:latin typeface="Tahoma" panose="020B0604030504040204" pitchFamily="34" charset="0"/>
                <a:ea typeface="Tahoma" panose="020B0604030504040204" pitchFamily="34" charset="0"/>
                <a:cs typeface="Tahoma" panose="020B0604030504040204" pitchFamily="34" charset="0"/>
              </a:rPr>
              <a:t>нижче</a:t>
            </a:r>
            <a:r>
              <a:rPr lang="ru-RU" sz="3000" dirty="0">
                <a:solidFill>
                  <a:srgbClr val="F05768"/>
                </a:solidFill>
                <a:latin typeface="Tahoma" panose="020B0604030504040204" pitchFamily="34" charset="0"/>
                <a:ea typeface="Tahoma" panose="020B0604030504040204" pitchFamily="34" charset="0"/>
                <a:cs typeface="Tahoma" panose="020B0604030504040204" pitchFamily="34" charset="0"/>
              </a:rPr>
              <a:t>.</a:t>
            </a:r>
          </a:p>
        </p:txBody>
      </p:sp>
      <p:pic>
        <p:nvPicPr>
          <p:cNvPr id="6146" name="Рисунок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628800"/>
            <a:ext cx="314530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250085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1173</Words>
  <Application>Microsoft Office PowerPoint</Application>
  <PresentationFormat>Экран (4:3)</PresentationFormat>
  <Paragraphs>54</Paragraphs>
  <Slides>26</Slides>
  <Notes>26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Arial</vt:lpstr>
      <vt:lpstr>Tahoma</vt:lpstr>
      <vt:lpstr>Calibri</vt:lpstr>
      <vt:lpstr>Source Sans Pro</vt:lpstr>
      <vt:lpstr>Benedick template</vt:lpstr>
      <vt:lpstr>ЛАБОРАТОРНА РОБОТА №4 Тема: «Тестування UI»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Висновок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 РОБОТА №4 Тема: «Тестування UI»</dc:title>
  <dc:creator>User</dc:creator>
  <cp:lastModifiedBy>User</cp:lastModifiedBy>
  <cp:revision>7</cp:revision>
  <dcterms:modified xsi:type="dcterms:W3CDTF">2016-04-13T13:46:31Z</dcterms:modified>
</cp:coreProperties>
</file>