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1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480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466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62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0212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10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72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601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912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470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55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53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116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16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845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3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5E30B1-BB97-43D8-8347-2F950B78FBBD}" type="datetimeFigureOut">
              <a:rPr lang="uk-UA" smtClean="0"/>
              <a:t>02.03.2016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664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4400" b="1" dirty="0"/>
              <a:t>Лабораторна робота №</a:t>
            </a:r>
            <a:r>
              <a:rPr lang="ru-RU" sz="4400" b="1" dirty="0"/>
              <a:t>1</a:t>
            </a:r>
            <a:r>
              <a:rPr lang="uk-UA" sz="4400" dirty="0"/>
              <a:t/>
            </a:r>
            <a:br>
              <a:rPr lang="uk-UA" sz="4400" dirty="0"/>
            </a:br>
            <a:r>
              <a:rPr lang="uk-UA" sz="4400" dirty="0"/>
              <a:t>Тема</a:t>
            </a:r>
            <a:r>
              <a:rPr lang="uk-UA" sz="4400" dirty="0" smtClean="0"/>
              <a:t>: </a:t>
            </a:r>
            <a:r>
              <a:rPr lang="uk-UA" sz="4400" b="1" dirty="0" smtClean="0"/>
              <a:t>«</a:t>
            </a:r>
            <a:r>
              <a:rPr lang="uk-UA" sz="4400" b="1" dirty="0"/>
              <a:t>Тестування простого предмету»</a:t>
            </a:r>
            <a:r>
              <a:rPr lang="uk-UA" sz="4400" dirty="0"/>
              <a:t/>
            </a:r>
            <a:br>
              <a:rPr lang="uk-UA" sz="4400" dirty="0"/>
            </a:br>
            <a:endParaRPr lang="uk-UA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61075"/>
          </a:xfrm>
        </p:spPr>
        <p:txBody>
          <a:bodyPr>
            <a:normAutofit fontScale="47500" lnSpcReduction="20000"/>
          </a:bodyPr>
          <a:lstStyle/>
          <a:p>
            <a:r>
              <a:rPr lang="uk-UA" sz="6200" dirty="0" smtClean="0"/>
              <a:t>Виконав:</a:t>
            </a:r>
          </a:p>
          <a:p>
            <a:r>
              <a:rPr lang="uk-UA" sz="6200" dirty="0" smtClean="0"/>
              <a:t>Студент групи Піт-15-3</a:t>
            </a:r>
          </a:p>
          <a:p>
            <a:r>
              <a:rPr lang="uk-UA" sz="6200" dirty="0" smtClean="0"/>
              <a:t>Цап Тарас Степанович</a:t>
            </a:r>
            <a:endParaRPr lang="uk-UA" sz="6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925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903" y="25529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Покриття ручки пластмасове з резиновими вкладками. Мінусом такого покриття є те що її можна зламати без важких зусиль. Плюсом цього покриття є те що вона легка і її легко тримати в руці, а завдяки резиновим вкладкам, на місцях де фіксується ручка, дозволяє користувачу приємно продовжувати працювати навіть, коли в нього спітніє рука тому, що пальці не прийдеться напружувати, адже ця резинова вкладка не дасть пальцям скользити</a:t>
            </a:r>
          </a:p>
        </p:txBody>
      </p:sp>
      <p:pic>
        <p:nvPicPr>
          <p:cNvPr id="9218" name="Picture 2" descr="https://i.ytimg.com/vi/w1anCkzI06U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83" y="3125569"/>
            <a:ext cx="4707371" cy="353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cs624518.vk.me/v624518353/f3af/y3-x7qy9aO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2" y="3125569"/>
            <a:ext cx="4707371" cy="353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09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776" y="359201"/>
            <a:ext cx="8946541" cy="149038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Екологічність: дана ручка не є екологічно тому, що вона зроблена із пластмаси і покрита ще фарбою, тому гризти її не варто тому, що в фарбах можуть бути присутні тяжкі метали, які накопляються в організмі </a:t>
            </a:r>
            <a:r>
              <a:rPr lang="uk-UA" dirty="0" smtClean="0"/>
              <a:t>людини. Але є й екологічні ручки – дерев’яні.</a:t>
            </a:r>
            <a:endParaRPr lang="uk-UA" dirty="0"/>
          </a:p>
        </p:txBody>
      </p:sp>
      <p:pic>
        <p:nvPicPr>
          <p:cNvPr id="10242" name="Picture 2" descr="http://files.gifts.ru/reviewer/thumbnails/6124_10_tif_1000x1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1943100"/>
            <a:ext cx="49149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7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212" y="224119"/>
            <a:ext cx="8946541" cy="137608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Дизайн: в даної ручки досить непоганий дизайн, адже завдяки прозорому пластику на основній частині ручці, ми завжди можемо бачити стільки чорнила в нас ще залишилося без зайвих проблем (розкручування).</a:t>
            </a:r>
          </a:p>
        </p:txBody>
      </p:sp>
      <p:pic>
        <p:nvPicPr>
          <p:cNvPr id="11266" name="Picture 2" descr="http://g03.a.alicdn.com/kf/HTB1a24HJXXXXXX2apXXq6xXFXXXM/2pcs-transparent-Contracted-font-b-pen-b-font-font-b-box-b-font-font-b-plast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48" y="2047010"/>
            <a:ext cx="5455516" cy="427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1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7925" cy="1400530"/>
          </a:xfrm>
        </p:spPr>
        <p:txBody>
          <a:bodyPr/>
          <a:lstStyle/>
          <a:p>
            <a:r>
              <a:rPr lang="uk-UA" dirty="0" smtClean="0"/>
              <a:t>В ході </a:t>
            </a:r>
            <a:r>
              <a:rPr lang="uk-UA" dirty="0"/>
              <a:t>виконання лабораторної роботи я протестував звичайну ручку і дійшов висновку, що вона відповідає поставленим до неї </a:t>
            </a:r>
            <a:r>
              <a:rPr lang="uk-UA" dirty="0" smtClean="0"/>
              <a:t>вимог.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>	</a:t>
            </a:r>
            <a:r>
              <a:rPr lang="uk-UA" dirty="0" smtClean="0"/>
              <a:t>							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	</a:t>
            </a:r>
            <a:r>
              <a:rPr lang="uk-UA" dirty="0" smtClean="0"/>
              <a:t>							Дякую за перегляд ;)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297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pt-542303.ssl.1c-bitrix-cdn.ru/upload/iblock/62e/%D0%A0%D1%83%D1%87%D0%BA%D0%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2499">
            <a:off x="9560827" y="138223"/>
            <a:ext cx="2339163" cy="233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11092" y="6122777"/>
            <a:ext cx="3935869" cy="29208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тестування я вибрав просту ручку, не кольорову. Так як раніше досвіду тестування в мене не було і я не дуже ознайомлений з правильною побудовою тестування простого предмету, тому спробую побудувати шаблон тестування на власний розсуд. </a:t>
            </a:r>
          </a:p>
          <a:p>
            <a:r>
              <a:rPr lang="uk-UA" dirty="0"/>
              <a:t>Дана ручка призначена для великої аудиторії людей, які просто мають справу з написанням якихось документів, або ж просто відображення чогось свого за допомогою ручки тощо. Вона повинна виконувати обов’язкові функції ручки. Так як це звичайна ручка то і вимоги до неї будуть звичайні.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389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dirty="0"/>
              <a:t>Дивимося і бачимо, що це дійсно ручка.</a:t>
            </a:r>
            <a:br>
              <a:rPr lang="uk-UA" dirty="0"/>
            </a:br>
            <a:endParaRPr lang="uk-UA" dirty="0"/>
          </a:p>
        </p:txBody>
      </p:sp>
      <p:pic>
        <p:nvPicPr>
          <p:cNvPr id="2050" name="Picture 2" descr="http://cs315425.vk.me/v315425540/89e4/4PcMoK5O7I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0666">
            <a:off x="9097097" y="34208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kyart-dg.ru/images/cms/data/ca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5756">
            <a:off x="-83416" y="1759682"/>
            <a:ext cx="5905500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5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134618"/>
          </a:xfrm>
        </p:spPr>
        <p:txBody>
          <a:bodyPr/>
          <a:lstStyle/>
          <a:p>
            <a:r>
              <a:rPr lang="uk-UA" dirty="0"/>
              <a:t>Ручка має виконувати свої функції. Просто переконаємось що вона пише</a:t>
            </a:r>
          </a:p>
        </p:txBody>
      </p:sp>
      <p:pic>
        <p:nvPicPr>
          <p:cNvPr id="3074" name="Picture 2" descr="http://www.fresher.ru/images10/etot-bezumno-realnyj-mir-pervyj-top-10-aprelya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66" y="2971800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46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при бажанні має легко знайти інформацію про фірму виробника ручки, штрих код країни виробника, і її тип, переконаємося в наявності цієї інформації</a:t>
            </a:r>
          </a:p>
        </p:txBody>
      </p:sp>
      <p:pic>
        <p:nvPicPr>
          <p:cNvPr id="4098" name="Picture 2" descr="http://www.silwerhof.ru/images/catalog/200-2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56" y="4146982"/>
            <a:ext cx="540067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94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6893" y="74366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Форма ручки: в поперечному перерізі ручка має круглу форму. Така форма не є бездоганною, тому що вона не протидіє скочуванню ручки з поверхні, але цю проблему вирішує ковпачок з спеціальним фіксатором, який допомагає все ж утримати ручку на поверхі. Протестуємо при якому максимальному куті ручка залишається на поверхні і не скочується. Візьмемо рівну тверду поверхню, схожу на поверхню звичайного столу, в моєму випадку, дерев’яна дощечка, положимо на неї ручку, так щоб ковпачок був зафіксований в поверхню дощечки, та почнемо нахиляти. Ручка починає скочуватися при куті 25°±2°. Так як писати за партою рекомендується при куті нахилом 15°, то дана ручка повністю задовольняє вимогу до не скочування</a:t>
            </a:r>
          </a:p>
        </p:txBody>
      </p:sp>
      <p:pic>
        <p:nvPicPr>
          <p:cNvPr id="5122" name="Picture 2" descr="http://www.freelancerbay.com/files/users/Anshivl/portfolio/Pen_3D_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82" y="4378902"/>
            <a:ext cx="4177146" cy="23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0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594" y="47350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Як ручка сидить в руці: ручка сидить в руці досить непогано. Через круглу форму вона добре прилягає до руки і при стандартному хваті , великим, вказівним та середнім пальцем, подушки пальців зручно лягають на резинову накладку на ручці, що дає змогу не ковзати їй в руці і не дає такої втоми пальцям</a:t>
            </a:r>
          </a:p>
        </p:txBody>
      </p:sp>
      <p:pic>
        <p:nvPicPr>
          <p:cNvPr id="6146" name="Picture 2" descr="http://pngimg.com/upload/pen_PNG74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30" y="1481277"/>
            <a:ext cx="4593070" cy="504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1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993" y="43193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Колір ручки: темно-синій. Даний колір не є досконалим при використанні ручки у повсякденному житті, тому що якщо ручка впаде на підлогу її буде важко відшукати при поганому освітленні</a:t>
            </a:r>
          </a:p>
        </p:txBody>
      </p:sp>
      <p:pic>
        <p:nvPicPr>
          <p:cNvPr id="7170" name="Picture 2" descr="http://risovach.ru/upload/2014/10/mem/frai-v-panike_64653425_orig_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0409">
            <a:off x="6796294" y="2479732"/>
            <a:ext cx="4946362" cy="37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risovach.ru/upload/2014/02/mem/da-vsem-nasrat-griffin_42979962_orig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5264">
            <a:off x="767185" y="2229592"/>
            <a:ext cx="47625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7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339" y="41115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Перевіримо настільки добре ручка пише: ручка пише добре, без різних дефектів. При письмі ніяких чорнильних крапель не виявлено і самий слід від ручки досить чіткий і не жирний, що дозволяє писати різні дрібні елементи</a:t>
            </a:r>
          </a:p>
        </p:txBody>
      </p:sp>
      <p:pic>
        <p:nvPicPr>
          <p:cNvPr id="8196" name="Picture 4" descr="http://fashionstylist.kupivip.ru/sites/fashion-kupivip/files/main-3260-644bb4491bfd7f472f42462ec5b6c9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1" y="2889683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1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573</Words>
  <Application>Microsoft Office PowerPoint</Application>
  <PresentationFormat>Широкоэкранный</PresentationFormat>
  <Paragraphs>17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Лабораторна робота №1 Тема: «Тестування простого предмету» </vt:lpstr>
      <vt:lpstr>Презентация PowerPoint</vt:lpstr>
      <vt:lpstr>Дивимося і бачимо, що це дійсно ручка. </vt:lpstr>
      <vt:lpstr>Ручка має виконувати свої функції. Просто переконаємось що вона пише</vt:lpstr>
      <vt:lpstr>Користувач при бажанні має легко знайти інформацію про фірму виробника ручки, штрих код країни виробника, і її тип, переконаємося в наявності цієї інформації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ході виконання лабораторної роботи я протестував звичайну ручку і дійшов висновку, що вона відповідає поставленим до неї вимог.                    Дякую за перегляд ;)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№1 Тема: «Тестування простого предмету»</dc:title>
  <dc:creator>Цап Тарас</dc:creator>
  <cp:lastModifiedBy>Цап Тарас</cp:lastModifiedBy>
  <cp:revision>6</cp:revision>
  <dcterms:created xsi:type="dcterms:W3CDTF">2016-03-02T11:54:45Z</dcterms:created>
  <dcterms:modified xsi:type="dcterms:W3CDTF">2016-03-02T13:06:56Z</dcterms:modified>
</cp:coreProperties>
</file>