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7" d="100"/>
          <a:sy n="107" d="100"/>
        </p:scale>
        <p:origin x="-78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uk-UA" smtClean="0"/>
              <a:t>Зразок заголовка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uk-UA" smtClean="0"/>
              <a:t>Зразок підзаголовка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14.03.2016</a:t>
            </a:fld>
            <a:endParaRPr lang="ru-RU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‹№›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uk-UA" smtClean="0"/>
              <a:t>Зразок заголовка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uk-UA" smtClean="0"/>
              <a:t>Зразок тексту</a:t>
            </a:r>
          </a:p>
          <a:p>
            <a:pPr lvl="1" eaLnBrk="1" latinLnBrk="0" hangingPunct="1"/>
            <a:r>
              <a:rPr lang="uk-UA" smtClean="0"/>
              <a:t>Другий рівень</a:t>
            </a:r>
          </a:p>
          <a:p>
            <a:pPr lvl="2" eaLnBrk="1" latinLnBrk="0" hangingPunct="1"/>
            <a:r>
              <a:rPr lang="uk-UA" smtClean="0"/>
              <a:t>Третій рівень</a:t>
            </a:r>
          </a:p>
          <a:p>
            <a:pPr lvl="3" eaLnBrk="1" latinLnBrk="0" hangingPunct="1"/>
            <a:r>
              <a:rPr lang="uk-UA" smtClean="0"/>
              <a:t>Четвертий рівень</a:t>
            </a:r>
          </a:p>
          <a:p>
            <a:pPr lvl="4" eaLnBrk="1" latinLnBrk="0" hangingPunct="1"/>
            <a:r>
              <a:rPr lang="uk-UA" smtClean="0"/>
              <a:t>П'ятий рівень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14.03.2016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‹№›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uk-UA" smtClean="0"/>
              <a:t>Зразок заголовка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uk-UA" smtClean="0"/>
              <a:t>Зразок тексту</a:t>
            </a:r>
          </a:p>
          <a:p>
            <a:pPr lvl="1" eaLnBrk="1" latinLnBrk="0" hangingPunct="1"/>
            <a:r>
              <a:rPr lang="uk-UA" smtClean="0"/>
              <a:t>Другий рівень</a:t>
            </a:r>
          </a:p>
          <a:p>
            <a:pPr lvl="2" eaLnBrk="1" latinLnBrk="0" hangingPunct="1"/>
            <a:r>
              <a:rPr lang="uk-UA" smtClean="0"/>
              <a:t>Третій рівень</a:t>
            </a:r>
          </a:p>
          <a:p>
            <a:pPr lvl="3" eaLnBrk="1" latinLnBrk="0" hangingPunct="1"/>
            <a:r>
              <a:rPr lang="uk-UA" smtClean="0"/>
              <a:t>Четвертий рівень</a:t>
            </a:r>
          </a:p>
          <a:p>
            <a:pPr lvl="4" eaLnBrk="1" latinLnBrk="0" hangingPunct="1"/>
            <a:r>
              <a:rPr lang="uk-UA" smtClean="0"/>
              <a:t>П'ятий рівень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14.03.2016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‹№›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'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uk-UA" smtClean="0"/>
              <a:t>Зразок заголовка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uk-UA" smtClean="0"/>
              <a:t>Зразок тексту</a:t>
            </a:r>
          </a:p>
          <a:p>
            <a:pPr lvl="1" eaLnBrk="1" latinLnBrk="0" hangingPunct="1"/>
            <a:r>
              <a:rPr lang="uk-UA" smtClean="0"/>
              <a:t>Другий рівень</a:t>
            </a:r>
          </a:p>
          <a:p>
            <a:pPr lvl="2" eaLnBrk="1" latinLnBrk="0" hangingPunct="1"/>
            <a:r>
              <a:rPr lang="uk-UA" smtClean="0"/>
              <a:t>Третій рівень</a:t>
            </a:r>
          </a:p>
          <a:p>
            <a:pPr lvl="3" eaLnBrk="1" latinLnBrk="0" hangingPunct="1"/>
            <a:r>
              <a:rPr lang="uk-UA" smtClean="0"/>
              <a:t>Четвертий рівень</a:t>
            </a:r>
          </a:p>
          <a:p>
            <a:pPr lvl="4" eaLnBrk="1" latinLnBrk="0" hangingPunct="1"/>
            <a:r>
              <a:rPr lang="uk-UA" smtClean="0"/>
              <a:t>П'ятий рівень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14.03.2016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‹№›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uk-UA" smtClean="0"/>
              <a:t>Зразок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uk-UA" smtClean="0"/>
              <a:t>Зразок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14.03.2016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‹№›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'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uk-UA" smtClean="0"/>
              <a:t>Зразок заголовка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uk-UA" smtClean="0"/>
              <a:t>Зразок тексту</a:t>
            </a:r>
          </a:p>
          <a:p>
            <a:pPr lvl="1" eaLnBrk="1" latinLnBrk="0" hangingPunct="1"/>
            <a:r>
              <a:rPr lang="uk-UA" smtClean="0"/>
              <a:t>Другий рівень</a:t>
            </a:r>
          </a:p>
          <a:p>
            <a:pPr lvl="2" eaLnBrk="1" latinLnBrk="0" hangingPunct="1"/>
            <a:r>
              <a:rPr lang="uk-UA" smtClean="0"/>
              <a:t>Третій рівень</a:t>
            </a:r>
          </a:p>
          <a:p>
            <a:pPr lvl="3" eaLnBrk="1" latinLnBrk="0" hangingPunct="1"/>
            <a:r>
              <a:rPr lang="uk-UA" smtClean="0"/>
              <a:t>Четвертий рівень</a:t>
            </a:r>
          </a:p>
          <a:p>
            <a:pPr lvl="4" eaLnBrk="1" latinLnBrk="0" hangingPunct="1"/>
            <a:r>
              <a:rPr lang="uk-UA" smtClean="0"/>
              <a:t>П'ятий рівень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uk-UA" smtClean="0"/>
              <a:t>Зразок тексту</a:t>
            </a:r>
          </a:p>
          <a:p>
            <a:pPr lvl="1" eaLnBrk="1" latinLnBrk="0" hangingPunct="1"/>
            <a:r>
              <a:rPr lang="uk-UA" smtClean="0"/>
              <a:t>Другий рівень</a:t>
            </a:r>
          </a:p>
          <a:p>
            <a:pPr lvl="2" eaLnBrk="1" latinLnBrk="0" hangingPunct="1"/>
            <a:r>
              <a:rPr lang="uk-UA" smtClean="0"/>
              <a:t>Третій рівень</a:t>
            </a:r>
          </a:p>
          <a:p>
            <a:pPr lvl="3" eaLnBrk="1" latinLnBrk="0" hangingPunct="1"/>
            <a:r>
              <a:rPr lang="uk-UA" smtClean="0"/>
              <a:t>Четвертий рівень</a:t>
            </a:r>
          </a:p>
          <a:p>
            <a:pPr lvl="4" eaLnBrk="1" latinLnBrk="0" hangingPunct="1"/>
            <a:r>
              <a:rPr lang="uk-UA" smtClean="0"/>
              <a:t>П'ятий рівень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14.03.2016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‹№›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uk-UA" smtClean="0"/>
              <a:t>Зразок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uk-UA" smtClean="0"/>
              <a:t>Зразок тексту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uk-UA" smtClean="0"/>
              <a:t>Зразок тексту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uk-UA" smtClean="0"/>
              <a:t>Зразок тексту</a:t>
            </a:r>
          </a:p>
          <a:p>
            <a:pPr lvl="1" eaLnBrk="1" latinLnBrk="0" hangingPunct="1"/>
            <a:r>
              <a:rPr lang="uk-UA" smtClean="0"/>
              <a:t>Другий рівень</a:t>
            </a:r>
          </a:p>
          <a:p>
            <a:pPr lvl="2" eaLnBrk="1" latinLnBrk="0" hangingPunct="1"/>
            <a:r>
              <a:rPr lang="uk-UA" smtClean="0"/>
              <a:t>Третій рівень</a:t>
            </a:r>
          </a:p>
          <a:p>
            <a:pPr lvl="3" eaLnBrk="1" latinLnBrk="0" hangingPunct="1"/>
            <a:r>
              <a:rPr lang="uk-UA" smtClean="0"/>
              <a:t>Четвертий рівень</a:t>
            </a:r>
          </a:p>
          <a:p>
            <a:pPr lvl="4" eaLnBrk="1" latinLnBrk="0" hangingPunct="1"/>
            <a:r>
              <a:rPr lang="uk-UA" smtClean="0"/>
              <a:t>П'ятий рівень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uk-UA" smtClean="0"/>
              <a:t>Зразок тексту</a:t>
            </a:r>
          </a:p>
          <a:p>
            <a:pPr lvl="1" eaLnBrk="1" latinLnBrk="0" hangingPunct="1"/>
            <a:r>
              <a:rPr lang="uk-UA" smtClean="0"/>
              <a:t>Другий рівень</a:t>
            </a:r>
          </a:p>
          <a:p>
            <a:pPr lvl="2" eaLnBrk="1" latinLnBrk="0" hangingPunct="1"/>
            <a:r>
              <a:rPr lang="uk-UA" smtClean="0"/>
              <a:t>Третій рівень</a:t>
            </a:r>
          </a:p>
          <a:p>
            <a:pPr lvl="3" eaLnBrk="1" latinLnBrk="0" hangingPunct="1"/>
            <a:r>
              <a:rPr lang="uk-UA" smtClean="0"/>
              <a:t>Четвертий рівень</a:t>
            </a:r>
          </a:p>
          <a:p>
            <a:pPr lvl="4" eaLnBrk="1" latinLnBrk="0" hangingPunct="1"/>
            <a:r>
              <a:rPr lang="uk-UA" smtClean="0"/>
              <a:t>П'ятий рівень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14.03.2016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‹№›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uk-UA" smtClean="0"/>
              <a:t>Зразок заголовка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14.03.2016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‹№›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14.03.2016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‹№›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uk-UA" smtClean="0"/>
              <a:t>Зразок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uk-UA" smtClean="0"/>
              <a:t>Зразок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uk-UA" smtClean="0"/>
              <a:t>Зразок тексту</a:t>
            </a:r>
          </a:p>
          <a:p>
            <a:pPr lvl="1" eaLnBrk="1" latinLnBrk="0" hangingPunct="1"/>
            <a:r>
              <a:rPr lang="uk-UA" smtClean="0"/>
              <a:t>Другий рівень</a:t>
            </a:r>
          </a:p>
          <a:p>
            <a:pPr lvl="2" eaLnBrk="1" latinLnBrk="0" hangingPunct="1"/>
            <a:r>
              <a:rPr lang="uk-UA" smtClean="0"/>
              <a:t>Третій рівень</a:t>
            </a:r>
          </a:p>
          <a:p>
            <a:pPr lvl="3" eaLnBrk="1" latinLnBrk="0" hangingPunct="1"/>
            <a:r>
              <a:rPr lang="uk-UA" smtClean="0"/>
              <a:t>Четвертий рівень</a:t>
            </a:r>
          </a:p>
          <a:p>
            <a:pPr lvl="4" eaLnBrk="1" latinLnBrk="0" hangingPunct="1"/>
            <a:r>
              <a:rPr lang="uk-UA" smtClean="0"/>
              <a:t>П'ятий рівень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14.03.2016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‹№›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uk-UA" smtClean="0"/>
              <a:t>Зразок заголовка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uk-UA" smtClean="0"/>
              <a:t>Зразок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14.03.2016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t>‹№›</a:t>
            </a:fld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uk-UA" smtClean="0"/>
              <a:t>Клацніть піктограму, щоб додати зображення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uk-UA" smtClean="0"/>
              <a:t>Зразок заголовка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uk-UA" smtClean="0"/>
              <a:t>Зразок тексту</a:t>
            </a:r>
          </a:p>
          <a:p>
            <a:pPr lvl="1" eaLnBrk="1" latinLnBrk="0" hangingPunct="1"/>
            <a:r>
              <a:rPr kumimoji="0" lang="uk-UA" smtClean="0"/>
              <a:t>Другий рівень</a:t>
            </a:r>
          </a:p>
          <a:p>
            <a:pPr lvl="2" eaLnBrk="1" latinLnBrk="0" hangingPunct="1"/>
            <a:r>
              <a:rPr kumimoji="0" lang="uk-UA" smtClean="0"/>
              <a:t>Третій рівень</a:t>
            </a:r>
          </a:p>
          <a:p>
            <a:pPr lvl="3" eaLnBrk="1" latinLnBrk="0" hangingPunct="1"/>
            <a:r>
              <a:rPr kumimoji="0" lang="uk-UA" smtClean="0"/>
              <a:t>Четвертий рівень</a:t>
            </a:r>
          </a:p>
          <a:p>
            <a:pPr lvl="4" eaLnBrk="1" latinLnBrk="0" hangingPunct="1"/>
            <a:r>
              <a:rPr kumimoji="0" lang="uk-UA" smtClean="0"/>
              <a:t>П'ятий рівень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14.03.2016</a:t>
            </a:fld>
            <a:endParaRPr lang="ru-RU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‹№›</a:t>
            </a:fld>
            <a:endParaRPr lang="ru-RU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1772816"/>
            <a:ext cx="6843536" cy="1828800"/>
          </a:xfrm>
        </p:spPr>
        <p:txBody>
          <a:bodyPr>
            <a:normAutofit fontScale="90000"/>
          </a:bodyPr>
          <a:lstStyle/>
          <a:p>
            <a:pPr lvl="0"/>
            <a:r>
              <a:rPr lang="uk-UA" sz="6000" dirty="0">
                <a:latin typeface="Arial" pitchFamily="18"/>
              </a:rPr>
              <a:t>“Тестування текстового поля </a:t>
            </a:r>
            <a:r>
              <a:rPr lang="uk-UA" sz="6000" dirty="0" err="1">
                <a:latin typeface="Arial" pitchFamily="18"/>
              </a:rPr>
              <a:t>name</a:t>
            </a:r>
            <a:r>
              <a:rPr lang="uk-UA" sz="6000" dirty="0">
                <a:latin typeface="Arial" pitchFamily="18"/>
              </a:rPr>
              <a:t>”</a:t>
            </a:r>
            <a:br>
              <a:rPr lang="uk-UA" sz="6000" dirty="0">
                <a:latin typeface="Arial" pitchFamily="18"/>
              </a:rPr>
            </a:br>
            <a:endParaRPr lang="uk-UA" dirty="0"/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xfrm>
            <a:off x="611560" y="4077072"/>
            <a:ext cx="7854696" cy="1752600"/>
          </a:xfrm>
        </p:spPr>
        <p:txBody>
          <a:bodyPr/>
          <a:lstStyle/>
          <a:p>
            <a:r>
              <a:rPr lang="uk-UA" dirty="0" smtClean="0"/>
              <a:t>Виконав студент</a:t>
            </a:r>
          </a:p>
          <a:p>
            <a:r>
              <a:rPr lang="uk-UA" dirty="0" smtClean="0"/>
              <a:t>Групи Піт-15-3</a:t>
            </a:r>
          </a:p>
          <a:p>
            <a:r>
              <a:rPr lang="uk-UA" dirty="0" err="1" smtClean="0"/>
              <a:t>Креховецький</a:t>
            </a:r>
            <a:r>
              <a:rPr lang="uk-UA" dirty="0" smtClean="0"/>
              <a:t> С.І.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535776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395536" y="836712"/>
            <a:ext cx="8229600" cy="1872208"/>
          </a:xfrm>
        </p:spPr>
        <p:txBody>
          <a:bodyPr/>
          <a:lstStyle/>
          <a:p>
            <a:pPr marL="0" lvl="0" indent="0">
              <a:buNone/>
            </a:pPr>
            <a:r>
              <a:rPr lang="uk-UA" dirty="0"/>
              <a:t>Мною було </a:t>
            </a:r>
            <a:r>
              <a:rPr lang="uk-UA" dirty="0" err="1" smtClean="0"/>
              <a:t>протестовано</a:t>
            </a:r>
            <a:r>
              <a:rPr lang="uk-UA" dirty="0" smtClean="0"/>
              <a:t> </a:t>
            </a:r>
            <a:r>
              <a:rPr lang="uk-UA" dirty="0"/>
              <a:t>14 властивостей текстового поля. Спочатку було звернено увагу на довжину тексту в полі, потім на зміст значення в текстовому полі.</a:t>
            </a:r>
          </a:p>
          <a:p>
            <a:pPr marL="0" indent="0">
              <a:buNone/>
            </a:pP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405938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908720"/>
            <a:ext cx="8229600" cy="996720"/>
          </a:xfrm>
        </p:spPr>
        <p:txBody>
          <a:bodyPr>
            <a:normAutofit/>
          </a:bodyPr>
          <a:lstStyle/>
          <a:p>
            <a:r>
              <a:rPr lang="uk-UA" dirty="0"/>
              <a:t>Значення в полі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539552" y="2636912"/>
            <a:ext cx="8229600" cy="2429624"/>
          </a:xfrm>
        </p:spPr>
        <p:txBody>
          <a:bodyPr/>
          <a:lstStyle/>
          <a:p>
            <a:pPr lvl="0"/>
            <a:r>
              <a:rPr lang="uk-UA" dirty="0" smtClean="0"/>
              <a:t>Не </a:t>
            </a:r>
            <a:r>
              <a:rPr lang="uk-UA" dirty="0"/>
              <a:t>припустимі символи в полі (</a:t>
            </a:r>
            <a:r>
              <a:rPr lang="uk-UA" dirty="0" err="1"/>
              <a:t>Non</a:t>
            </a:r>
            <a:r>
              <a:rPr lang="uk-UA" dirty="0"/>
              <a:t> ASCII)</a:t>
            </a:r>
          </a:p>
          <a:p>
            <a:pPr lvl="0"/>
            <a:r>
              <a:rPr lang="uk-UA" dirty="0" smtClean="0"/>
              <a:t>Sql-</a:t>
            </a:r>
            <a:r>
              <a:rPr lang="uk-UA" dirty="0" err="1" smtClean="0"/>
              <a:t>іньєкції</a:t>
            </a:r>
            <a:r>
              <a:rPr lang="uk-UA" dirty="0" smtClean="0"/>
              <a:t> </a:t>
            </a:r>
            <a:r>
              <a:rPr lang="uk-UA" dirty="0"/>
              <a:t>(</a:t>
            </a:r>
            <a:r>
              <a:rPr lang="uk-UA" dirty="0" err="1"/>
              <a:t>Basic</a:t>
            </a:r>
            <a:r>
              <a:rPr lang="uk-UA" dirty="0"/>
              <a:t> </a:t>
            </a:r>
            <a:r>
              <a:rPr lang="uk-UA" dirty="0" err="1"/>
              <a:t>sql</a:t>
            </a:r>
            <a:r>
              <a:rPr lang="uk-UA" dirty="0"/>
              <a:t> </a:t>
            </a:r>
            <a:r>
              <a:rPr lang="uk-UA" dirty="0" err="1"/>
              <a:t>injection</a:t>
            </a:r>
            <a:r>
              <a:rPr lang="uk-UA" dirty="0"/>
              <a:t>)</a:t>
            </a:r>
          </a:p>
          <a:p>
            <a:pPr lvl="0"/>
            <a:r>
              <a:rPr lang="uk-UA" dirty="0"/>
              <a:t>Використання </a:t>
            </a:r>
            <a:r>
              <a:rPr lang="uk-UA" dirty="0" err="1"/>
              <a:t>скріптів</a:t>
            </a:r>
            <a:r>
              <a:rPr lang="uk-UA" dirty="0"/>
              <a:t> (</a:t>
            </a:r>
            <a:r>
              <a:rPr lang="uk-UA" dirty="0" err="1"/>
              <a:t>Basic</a:t>
            </a:r>
            <a:r>
              <a:rPr lang="uk-UA" dirty="0"/>
              <a:t> XSS)</a:t>
            </a:r>
          </a:p>
          <a:p>
            <a:pPr lvl="0"/>
            <a:r>
              <a:rPr lang="uk-UA" dirty="0"/>
              <a:t>Html-теги (</a:t>
            </a:r>
            <a:r>
              <a:rPr lang="uk-UA" dirty="0" err="1"/>
              <a:t>You</a:t>
            </a:r>
            <a:r>
              <a:rPr lang="uk-UA" dirty="0"/>
              <a:t> </a:t>
            </a:r>
            <a:r>
              <a:rPr lang="uk-UA" dirty="0" err="1"/>
              <a:t>used</a:t>
            </a:r>
            <a:r>
              <a:rPr lang="uk-UA" dirty="0"/>
              <a:t> </a:t>
            </a:r>
            <a:r>
              <a:rPr lang="uk-UA" dirty="0" err="1"/>
              <a:t>html</a:t>
            </a:r>
            <a:r>
              <a:rPr lang="uk-UA" dirty="0"/>
              <a:t> </a:t>
            </a:r>
            <a:r>
              <a:rPr lang="uk-UA" dirty="0" err="1"/>
              <a:t>tags</a:t>
            </a:r>
            <a:r>
              <a:rPr lang="uk-UA" dirty="0"/>
              <a:t>)</a:t>
            </a:r>
          </a:p>
          <a:p>
            <a:pPr lvl="0"/>
            <a:r>
              <a:rPr lang="uk-UA" dirty="0"/>
              <a:t>Цифри в полі (</a:t>
            </a:r>
            <a:r>
              <a:rPr lang="uk-UA" dirty="0" err="1"/>
              <a:t>Other</a:t>
            </a:r>
            <a:r>
              <a:rPr lang="uk-UA" dirty="0"/>
              <a:t> </a:t>
            </a:r>
            <a:r>
              <a:rPr lang="uk-UA" dirty="0" err="1"/>
              <a:t>chars</a:t>
            </a:r>
            <a:r>
              <a:rPr lang="uk-UA" dirty="0"/>
              <a:t> </a:t>
            </a:r>
            <a:r>
              <a:rPr lang="uk-UA" dirty="0" err="1"/>
              <a:t>then</a:t>
            </a:r>
            <a:r>
              <a:rPr lang="uk-UA" dirty="0"/>
              <a:t> </a:t>
            </a:r>
            <a:r>
              <a:rPr lang="uk-UA" dirty="0" err="1"/>
              <a:t>alphabetic</a:t>
            </a:r>
            <a:r>
              <a:rPr lang="uk-UA" dirty="0"/>
              <a:t>)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198401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404664"/>
            <a:ext cx="8229600" cy="1143000"/>
          </a:xfrm>
        </p:spPr>
        <p:txBody>
          <a:bodyPr/>
          <a:lstStyle/>
          <a:p>
            <a:r>
              <a:rPr lang="uk-UA" dirty="0"/>
              <a:t>Довжина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323528" y="2132856"/>
            <a:ext cx="8229600" cy="2933680"/>
          </a:xfrm>
        </p:spPr>
        <p:txBody>
          <a:bodyPr/>
          <a:lstStyle/>
          <a:p>
            <a:pPr lvl="0"/>
            <a:r>
              <a:rPr lang="uk-UA" dirty="0" smtClean="0"/>
              <a:t>Поле </a:t>
            </a:r>
            <a:r>
              <a:rPr lang="uk-UA" dirty="0"/>
              <a:t>не може перевищувати максимальну кількість символів (</a:t>
            </a:r>
            <a:r>
              <a:rPr lang="uk-UA" dirty="0" err="1"/>
              <a:t>More</a:t>
            </a:r>
            <a:r>
              <a:rPr lang="uk-UA" dirty="0"/>
              <a:t> </a:t>
            </a:r>
            <a:r>
              <a:rPr lang="uk-UA" dirty="0" err="1"/>
              <a:t>than</a:t>
            </a:r>
            <a:r>
              <a:rPr lang="uk-UA" dirty="0"/>
              <a:t> </a:t>
            </a:r>
            <a:r>
              <a:rPr lang="uk-UA" dirty="0" err="1"/>
              <a:t>maximum</a:t>
            </a:r>
            <a:r>
              <a:rPr lang="uk-UA" dirty="0"/>
              <a:t> </a:t>
            </a:r>
            <a:r>
              <a:rPr lang="uk-UA" dirty="0" err="1"/>
              <a:t>values</a:t>
            </a:r>
            <a:r>
              <a:rPr lang="uk-UA" dirty="0"/>
              <a:t>)</a:t>
            </a:r>
          </a:p>
          <a:p>
            <a:pPr lvl="0"/>
            <a:r>
              <a:rPr lang="uk-UA" dirty="0"/>
              <a:t>Поле не можу містити одну букву (</a:t>
            </a:r>
            <a:r>
              <a:rPr lang="uk-UA" dirty="0" err="1"/>
              <a:t>Minimum</a:t>
            </a:r>
            <a:r>
              <a:rPr lang="uk-UA" dirty="0"/>
              <a:t> </a:t>
            </a:r>
            <a:r>
              <a:rPr lang="uk-UA" dirty="0" err="1"/>
              <a:t>value</a:t>
            </a:r>
            <a:r>
              <a:rPr lang="uk-UA" dirty="0"/>
              <a:t>)</a:t>
            </a:r>
          </a:p>
          <a:p>
            <a:pPr lvl="0"/>
            <a:r>
              <a:rPr lang="uk-UA" dirty="0"/>
              <a:t>Доступна кількість символів (</a:t>
            </a:r>
            <a:r>
              <a:rPr lang="uk-UA" dirty="0" err="1"/>
              <a:t>Average</a:t>
            </a:r>
            <a:r>
              <a:rPr lang="uk-UA" dirty="0"/>
              <a:t> </a:t>
            </a:r>
            <a:r>
              <a:rPr lang="uk-UA" dirty="0" err="1"/>
              <a:t>value</a:t>
            </a:r>
            <a:r>
              <a:rPr lang="uk-UA" dirty="0"/>
              <a:t>)</a:t>
            </a:r>
          </a:p>
          <a:p>
            <a:pPr lvl="0"/>
            <a:r>
              <a:rPr lang="uk-UA" dirty="0"/>
              <a:t>Максимальна кількість символів (</a:t>
            </a:r>
            <a:r>
              <a:rPr lang="uk-UA" dirty="0" err="1"/>
              <a:t>Maximum</a:t>
            </a:r>
            <a:r>
              <a:rPr lang="uk-UA" dirty="0"/>
              <a:t> </a:t>
            </a:r>
            <a:r>
              <a:rPr lang="uk-UA" dirty="0" err="1"/>
              <a:t>values</a:t>
            </a:r>
            <a:r>
              <a:rPr lang="uk-UA" dirty="0"/>
              <a:t>)</a:t>
            </a:r>
          </a:p>
          <a:p>
            <a:pPr lvl="0"/>
            <a:r>
              <a:rPr lang="uk-UA" dirty="0"/>
              <a:t>Поле не може бути пусти (</a:t>
            </a:r>
            <a:r>
              <a:rPr lang="uk-UA" dirty="0" err="1"/>
              <a:t>Empty</a:t>
            </a:r>
            <a:r>
              <a:rPr lang="uk-UA" dirty="0"/>
              <a:t> </a:t>
            </a:r>
            <a:r>
              <a:rPr lang="uk-UA" dirty="0" err="1"/>
              <a:t>value</a:t>
            </a:r>
            <a:r>
              <a:rPr lang="uk-UA" dirty="0"/>
              <a:t>)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979887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143000"/>
          </a:xfrm>
        </p:spPr>
        <p:txBody>
          <a:bodyPr/>
          <a:lstStyle/>
          <a:p>
            <a:r>
              <a:rPr lang="uk-UA" dirty="0"/>
              <a:t>Проблеми з пробілами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323528" y="2060848"/>
            <a:ext cx="8229600" cy="2376264"/>
          </a:xfrm>
        </p:spPr>
        <p:txBody>
          <a:bodyPr>
            <a:normAutofit/>
          </a:bodyPr>
          <a:lstStyle/>
          <a:p>
            <a:r>
              <a:rPr lang="uk-UA" dirty="0"/>
              <a:t>В полі одні пробіли (</a:t>
            </a:r>
            <a:r>
              <a:rPr lang="uk-UA" dirty="0" err="1"/>
              <a:t>Space</a:t>
            </a:r>
            <a:r>
              <a:rPr lang="uk-UA" dirty="0" smtClean="0"/>
              <a:t>)</a:t>
            </a:r>
          </a:p>
          <a:p>
            <a:pPr lvl="0"/>
            <a:r>
              <a:rPr lang="uk-UA" dirty="0" smtClean="0"/>
              <a:t>Пробіли </a:t>
            </a:r>
            <a:r>
              <a:rPr lang="uk-UA" dirty="0"/>
              <a:t>в початку поля (</a:t>
            </a:r>
            <a:r>
              <a:rPr lang="uk-UA" dirty="0" err="1"/>
              <a:t>Space</a:t>
            </a:r>
            <a:r>
              <a:rPr lang="uk-UA" dirty="0"/>
              <a:t> </a:t>
            </a:r>
            <a:r>
              <a:rPr lang="uk-UA" dirty="0" err="1"/>
              <a:t>values</a:t>
            </a:r>
            <a:r>
              <a:rPr lang="uk-UA" dirty="0"/>
              <a:t> </a:t>
            </a:r>
            <a:r>
              <a:rPr lang="uk-UA" dirty="0" err="1"/>
              <a:t>at</a:t>
            </a:r>
            <a:r>
              <a:rPr lang="uk-UA" dirty="0"/>
              <a:t> </a:t>
            </a:r>
            <a:r>
              <a:rPr lang="uk-UA" dirty="0" err="1"/>
              <a:t>the</a:t>
            </a:r>
            <a:r>
              <a:rPr lang="uk-UA" dirty="0"/>
              <a:t> </a:t>
            </a:r>
            <a:r>
              <a:rPr lang="uk-UA" dirty="0" err="1"/>
              <a:t>begining</a:t>
            </a:r>
            <a:r>
              <a:rPr lang="uk-UA" dirty="0"/>
              <a:t>)</a:t>
            </a:r>
          </a:p>
          <a:p>
            <a:pPr lvl="0"/>
            <a:r>
              <a:rPr lang="uk-UA" dirty="0"/>
              <a:t>Пробіли в середині поля (</a:t>
            </a:r>
            <a:r>
              <a:rPr lang="uk-UA" dirty="0" err="1"/>
              <a:t>Space</a:t>
            </a:r>
            <a:r>
              <a:rPr lang="uk-UA" dirty="0"/>
              <a:t> </a:t>
            </a:r>
            <a:r>
              <a:rPr lang="uk-UA" dirty="0" err="1"/>
              <a:t>in</a:t>
            </a:r>
            <a:r>
              <a:rPr lang="uk-UA" dirty="0"/>
              <a:t> </a:t>
            </a:r>
            <a:r>
              <a:rPr lang="uk-UA" dirty="0" err="1"/>
              <a:t>the</a:t>
            </a:r>
            <a:r>
              <a:rPr lang="uk-UA" dirty="0"/>
              <a:t> </a:t>
            </a:r>
            <a:r>
              <a:rPr lang="uk-UA" dirty="0" err="1"/>
              <a:t>middle</a:t>
            </a:r>
            <a:r>
              <a:rPr lang="uk-UA" dirty="0"/>
              <a:t>)</a:t>
            </a:r>
          </a:p>
          <a:p>
            <a:pPr lvl="0"/>
            <a:r>
              <a:rPr lang="uk-UA" dirty="0"/>
              <a:t>Пробіли в кінці поля (</a:t>
            </a:r>
            <a:r>
              <a:rPr lang="uk-UA" dirty="0" err="1"/>
              <a:t>Space</a:t>
            </a:r>
            <a:r>
              <a:rPr lang="uk-UA" dirty="0"/>
              <a:t> </a:t>
            </a:r>
            <a:r>
              <a:rPr lang="uk-UA" dirty="0" err="1"/>
              <a:t>values</a:t>
            </a:r>
            <a:r>
              <a:rPr lang="uk-UA" dirty="0"/>
              <a:t> </a:t>
            </a:r>
            <a:r>
              <a:rPr lang="uk-UA" dirty="0" err="1"/>
              <a:t>at</a:t>
            </a:r>
            <a:r>
              <a:rPr lang="uk-UA" dirty="0"/>
              <a:t> </a:t>
            </a:r>
            <a:r>
              <a:rPr lang="uk-UA" dirty="0" err="1"/>
              <a:t>the</a:t>
            </a:r>
            <a:r>
              <a:rPr lang="uk-UA" dirty="0"/>
              <a:t> </a:t>
            </a:r>
            <a:r>
              <a:rPr lang="uk-UA" dirty="0" err="1"/>
              <a:t>end</a:t>
            </a:r>
            <a:r>
              <a:rPr lang="uk-UA" dirty="0"/>
              <a:t>)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352702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roman\OneDrive\Зображення\PTwLb5M4MR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687395"/>
            <a:ext cx="4314825" cy="575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7309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980728"/>
            <a:ext cx="8229600" cy="866360"/>
          </a:xfrm>
        </p:spPr>
        <p:txBody>
          <a:bodyPr/>
          <a:lstStyle/>
          <a:p>
            <a:r>
              <a:rPr lang="uk-UA" dirty="0"/>
              <a:t>Висновок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323528" y="2636912"/>
            <a:ext cx="8229600" cy="1421512"/>
          </a:xfrm>
        </p:spPr>
        <p:txBody>
          <a:bodyPr/>
          <a:lstStyle/>
          <a:p>
            <a:pPr marL="0" lvl="0" indent="0">
              <a:buNone/>
            </a:pPr>
            <a:r>
              <a:rPr lang="uk-UA" dirty="0"/>
              <a:t>В ході виконання даної лабораторної роботи, я тестував властивості текстового поля </a:t>
            </a:r>
            <a:r>
              <a:rPr lang="uk-UA" dirty="0" err="1"/>
              <a:t>name</a:t>
            </a:r>
            <a:r>
              <a:rPr lang="uk-UA" dirty="0"/>
              <a:t>, за </a:t>
            </a:r>
            <a:r>
              <a:rPr lang="uk-UA" dirty="0" err="1"/>
              <a:t>допогомою</a:t>
            </a:r>
            <a:r>
              <a:rPr lang="uk-UA" dirty="0"/>
              <a:t> сайту </a:t>
            </a:r>
            <a:r>
              <a:rPr lang="uk-UA" dirty="0" err="1"/>
              <a:t>testingchallenges</a:t>
            </a:r>
            <a:endParaRPr lang="uk-UA" dirty="0"/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442037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ік">
  <a:themeElements>
    <a:clrScheme name="Поті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Поті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і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14</TotalTime>
  <Words>187</Words>
  <Application>Microsoft Office PowerPoint</Application>
  <PresentationFormat>Екран (4:3)</PresentationFormat>
  <Paragraphs>24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слайдів</vt:lpstr>
      </vt:variant>
      <vt:variant>
        <vt:i4>7</vt:i4>
      </vt:variant>
    </vt:vector>
  </HeadingPairs>
  <TitlesOfParts>
    <vt:vector size="8" baseType="lpstr">
      <vt:lpstr>Потік</vt:lpstr>
      <vt:lpstr>“Тестування текстового поля name” </vt:lpstr>
      <vt:lpstr>Презентація PowerPoint</vt:lpstr>
      <vt:lpstr>Значення в полі</vt:lpstr>
      <vt:lpstr>Довжина</vt:lpstr>
      <vt:lpstr>Проблеми з пробілами</vt:lpstr>
      <vt:lpstr>Презентація PowerPoint</vt:lpstr>
      <vt:lpstr>Висновок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“Тестування текстового поля name” </dc:title>
  <dc:creator>Роман Мельник</dc:creator>
  <cp:lastModifiedBy>RePack by Diakov</cp:lastModifiedBy>
  <cp:revision>9</cp:revision>
  <dcterms:created xsi:type="dcterms:W3CDTF">2016-03-09T09:15:58Z</dcterms:created>
  <dcterms:modified xsi:type="dcterms:W3CDTF">2016-03-14T12:22:28Z</dcterms:modified>
</cp:coreProperties>
</file>