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1660A-1196-43DF-858B-80E6F644BE32}" type="datetimeFigureOut">
              <a:rPr lang="uk-UA" smtClean="0"/>
              <a:t>21.04.2016</a:t>
            </a:fld>
            <a:endParaRPr lang="uk-UA" dirty="0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F6155-42C0-44AC-B55B-D335AC770BB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8841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6155-42C0-44AC-B55B-D335AC770BB8}" type="slidenum">
              <a:rPr lang="uk-UA" smtClean="0"/>
              <a:t>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26069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105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002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587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3100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1641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21.04.2016</a:t>
            </a:fld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1130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21.04.2016</a:t>
            </a:fld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0372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3545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477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052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013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933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21.04.2016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875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21.04.2016</a:t>
            </a:fld>
            <a:endParaRPr lang="ru-RU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308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21.04.2016</a:t>
            </a:fld>
            <a:endParaRPr lang="ru-RU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264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21.04.2016</a:t>
            </a:fld>
            <a:endParaRPr lang="ru-RU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599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364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21.04.2016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418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unsplash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1916832"/>
            <a:ext cx="7560840" cy="1008112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tasks for Student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6012160" y="4725144"/>
            <a:ext cx="2807640" cy="1752600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 студент</a:t>
            </a:r>
          </a:p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Групи Піт-15-3</a:t>
            </a:r>
          </a:p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ЦАП т. с.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4593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4384" y="1052736"/>
            <a:ext cx="7055380" cy="1400530"/>
          </a:xfrm>
        </p:spPr>
        <p:txBody>
          <a:bodyPr/>
          <a:lstStyle/>
          <a:p>
            <a:pPr algn="ctr"/>
            <a:r>
              <a:rPr lang="ru-RU" dirty="0" err="1" smtClean="0"/>
              <a:t>Висновок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2093" y="2453266"/>
            <a:ext cx="6711654" cy="4195481"/>
          </a:xfrm>
        </p:spPr>
        <p:txBody>
          <a:bodyPr>
            <a:normAutofit/>
          </a:bodyPr>
          <a:lstStyle/>
          <a:p>
            <a:pPr lvl="0"/>
            <a:r>
              <a:rPr lang="ru-RU" sz="3200" dirty="0" err="1">
                <a:latin typeface="Calibri" panose="020F0502020204030204" pitchFamily="34" charset="0"/>
              </a:rPr>
              <a:t>Під</a:t>
            </a:r>
            <a:r>
              <a:rPr lang="ru-RU" sz="3200" dirty="0">
                <a:latin typeface="Calibri" panose="020F0502020204030204" pitchFamily="34" charset="0"/>
              </a:rPr>
              <a:t> час </a:t>
            </a:r>
            <a:r>
              <a:rPr lang="ru-RU" sz="3200" dirty="0" err="1">
                <a:latin typeface="Calibri" panose="020F0502020204030204" pitchFamily="34" charset="0"/>
              </a:rPr>
              <a:t>виконання</a:t>
            </a:r>
            <a:r>
              <a:rPr lang="ru-RU" sz="3200" dirty="0">
                <a:latin typeface="Calibri" panose="020F0502020204030204" pitchFamily="34" charset="0"/>
              </a:rPr>
              <a:t> лаб. </a:t>
            </a:r>
            <a:r>
              <a:rPr lang="ru-RU" sz="3200" dirty="0" err="1" smtClean="0">
                <a:latin typeface="Calibri" panose="020F0502020204030204" pitchFamily="34" charset="0"/>
              </a:rPr>
              <a:t>роботи</a:t>
            </a:r>
            <a:r>
              <a:rPr lang="uk-UA" sz="3200" dirty="0" smtClean="0">
                <a:latin typeface="Calibri" panose="020F0502020204030204" pitchFamily="34" charset="0"/>
              </a:rPr>
              <a:t> </a:t>
            </a:r>
            <a:r>
              <a:rPr lang="uk-UA" sz="3200" dirty="0">
                <a:latin typeface="Calibri" panose="020F0502020204030204" pitchFamily="34" charset="0"/>
              </a:rPr>
              <a:t>студентом було</a:t>
            </a:r>
            <a:r>
              <a:rPr lang="ru-RU" sz="3200" dirty="0">
                <a:latin typeface="Calibri" panose="020F0502020204030204" pitchFamily="34" charset="0"/>
              </a:rPr>
              <a:t> описано </a:t>
            </a:r>
            <a:r>
              <a:rPr lang="ru-RU" sz="3200" dirty="0" err="1">
                <a:latin typeface="Calibri" panose="020F0502020204030204" pitchFamily="34" charset="0"/>
              </a:rPr>
              <a:t>елементи</a:t>
            </a:r>
            <a:r>
              <a:rPr lang="ru-RU" sz="3200" dirty="0">
                <a:latin typeface="Calibri" panose="020F0502020204030204" pitchFamily="34" charset="0"/>
              </a:rPr>
              <a:t> UI, </a:t>
            </a:r>
            <a:r>
              <a:rPr lang="ru-RU" sz="3200" dirty="0" err="1">
                <a:latin typeface="Calibri" panose="020F0502020204030204" pitchFamily="34" charset="0"/>
              </a:rPr>
              <a:t>визначено</a:t>
            </a:r>
            <a:r>
              <a:rPr lang="ru-RU" sz="3200" dirty="0">
                <a:latin typeface="Calibri" panose="020F0502020204030204" pitchFamily="34" charset="0"/>
              </a:rPr>
              <a:t> </a:t>
            </a:r>
            <a:r>
              <a:rPr lang="ru-RU" sz="3200" dirty="0" err="1">
                <a:latin typeface="Calibri" panose="020F0502020204030204" pitchFamily="34" charset="0"/>
              </a:rPr>
              <a:t>основні</a:t>
            </a:r>
            <a:r>
              <a:rPr lang="ru-RU" sz="3200" dirty="0">
                <a:latin typeface="Calibri" panose="020F0502020204030204" pitchFamily="34" charset="0"/>
              </a:rPr>
              <a:t> </a:t>
            </a:r>
            <a:r>
              <a:rPr lang="ru-RU" sz="3200" dirty="0" err="1">
                <a:latin typeface="Calibri" panose="020F0502020204030204" pitchFamily="34" charset="0"/>
              </a:rPr>
              <a:t>помилки</a:t>
            </a:r>
            <a:r>
              <a:rPr lang="ru-RU" sz="3200" dirty="0">
                <a:latin typeface="Calibri" panose="020F0502020204030204" pitchFamily="34" charset="0"/>
              </a:rPr>
              <a:t> </a:t>
            </a:r>
            <a:r>
              <a:rPr lang="ru-RU" sz="3200" dirty="0" err="1">
                <a:latin typeface="Calibri" panose="020F0502020204030204" pitchFamily="34" charset="0"/>
              </a:rPr>
              <a:t>даного</a:t>
            </a:r>
            <a:r>
              <a:rPr lang="ru-RU" sz="3200" dirty="0">
                <a:latin typeface="Calibri" panose="020F0502020204030204" pitchFamily="34" charset="0"/>
              </a:rPr>
              <a:t> </a:t>
            </a:r>
            <a:r>
              <a:rPr lang="ru-RU" sz="3200" dirty="0" err="1">
                <a:latin typeface="Calibri" panose="020F0502020204030204" pitchFamily="34" charset="0"/>
              </a:rPr>
              <a:t>інтерфейсу</a:t>
            </a:r>
            <a:r>
              <a:rPr lang="ru-RU" sz="3200" dirty="0">
                <a:latin typeface="Calibri" panose="020F0502020204030204" pitchFamily="34" charset="0"/>
              </a:rPr>
              <a:t> (</a:t>
            </a:r>
            <a:r>
              <a:rPr lang="ru-RU" sz="3200" dirty="0" err="1">
                <a:latin typeface="Calibri" panose="020F0502020204030204" pitchFamily="34" charset="0"/>
              </a:rPr>
              <a:t>його</a:t>
            </a:r>
            <a:r>
              <a:rPr lang="ru-RU" sz="3200" dirty="0">
                <a:latin typeface="Calibri" panose="020F0502020204030204" pitchFamily="34" charset="0"/>
              </a:rPr>
              <a:t> </a:t>
            </a:r>
            <a:r>
              <a:rPr lang="ru-RU" sz="3200" dirty="0" err="1">
                <a:latin typeface="Calibri" panose="020F0502020204030204" pitchFamily="34" charset="0"/>
              </a:rPr>
              <a:t>елементів</a:t>
            </a:r>
            <a:r>
              <a:rPr lang="ru-RU" sz="3200" dirty="0">
                <a:latin typeface="Calibri" panose="020F0502020204030204" pitchFamily="34" charset="0"/>
              </a:rPr>
              <a:t>) та </a:t>
            </a:r>
            <a:r>
              <a:rPr lang="ru-RU" sz="3200" dirty="0" err="1">
                <a:latin typeface="Calibri" panose="020F0502020204030204" pitchFamily="34" charset="0"/>
              </a:rPr>
              <a:t>запропоновані</a:t>
            </a:r>
            <a:r>
              <a:rPr lang="ru-RU" sz="3200" dirty="0">
                <a:latin typeface="Calibri" panose="020F0502020204030204" pitchFamily="34" charset="0"/>
              </a:rPr>
              <a:t> </a:t>
            </a:r>
            <a:r>
              <a:rPr lang="ru-RU" sz="3200" dirty="0" err="1">
                <a:latin typeface="Calibri" panose="020F0502020204030204" pitchFamily="34" charset="0"/>
              </a:rPr>
              <a:t>зміни</a:t>
            </a:r>
            <a:r>
              <a:rPr lang="ru-RU" sz="3200" dirty="0">
                <a:latin typeface="Calibri" panose="020F0502020204030204" pitchFamily="34" charset="0"/>
              </a:rPr>
              <a:t>.</a:t>
            </a:r>
            <a:endParaRPr lang="en" sz="3200" u="sng" dirty="0">
              <a:solidFill>
                <a:srgbClr val="2F3848"/>
              </a:solidFill>
              <a:latin typeface="Calibri" panose="020F0502020204030204" pitchFamily="34" charset="0"/>
              <a:hlinkClick r:id="rId2"/>
            </a:endParaRPr>
          </a:p>
          <a:p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193487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691680" y="282899"/>
            <a:ext cx="5976664" cy="6264696"/>
          </a:xfrm>
        </p:spPr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Чи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невідповідність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інтерфейсі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r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Тому, що кнопка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Cancel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бути доступною.</a:t>
            </a:r>
          </a:p>
          <a:p>
            <a:pPr marL="36576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 є невідповідність в інтерфейсі?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Є відповідність тому що при наведенні на поле стрілочка має змінюватися на курсор.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 є невідповідність в інтерфейсі?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Так. Тому що курсор при наведені має ставати вказівником, а також повинна бути підказка.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839238"/>
            <a:ext cx="3456384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10233"/>
            <a:ext cx="3456384" cy="905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814116"/>
            <a:ext cx="3456384" cy="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749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79512" y="260648"/>
            <a:ext cx="8784976" cy="6336704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Як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перевірити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 він вимкнений?</a:t>
            </a: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Зайти в властивості,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і подивитись чи не стоїть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Uncheked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вимкнений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Секція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Стать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екрані знизу. Опишіть слабкі сторони реалізації та запропонуйте покращення. </a:t>
            </a:r>
          </a:p>
          <a:p>
            <a:pPr marL="36576" indent="0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зручніше було б замінити на дві кнопки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 button.</a:t>
            </a:r>
          </a:p>
          <a:p>
            <a:pPr marL="36576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Будь-ласка запропонуйте покращення для частини екрану позначеного нижче. Вимоги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«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thanks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checkbox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був вибраний інші поля мають бути недоступними.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777090"/>
            <a:ext cx="1800200" cy="432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0" t="34922" r="64995" b="56546"/>
          <a:stretch/>
        </p:blipFill>
        <p:spPr bwMode="auto">
          <a:xfrm>
            <a:off x="3288791" y="2852484"/>
            <a:ext cx="22063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/>
          <p:cNvPicPr/>
          <p:nvPr/>
        </p:nvPicPr>
        <p:blipFill rotWithShape="1">
          <a:blip r:embed="rId4"/>
          <a:srcRect l="19456" t="26151" r="65604" b="47275"/>
          <a:stretch/>
        </p:blipFill>
        <p:spPr bwMode="auto">
          <a:xfrm>
            <a:off x="467544" y="5013176"/>
            <a:ext cx="1875202" cy="17286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70355" y="4739905"/>
            <a:ext cx="20032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Додані кнопки </a:t>
            </a:r>
            <a:r>
              <a:rPr lang="en-US" dirty="0" smtClean="0"/>
              <a:t>Radio Button</a:t>
            </a:r>
            <a:r>
              <a:rPr lang="uk-UA" dirty="0" smtClean="0"/>
              <a:t>, при виборі першої </a:t>
            </a:r>
            <a:r>
              <a:rPr lang="en-US" dirty="0" smtClean="0"/>
              <a:t>Checkboxes </a:t>
            </a:r>
            <a:r>
              <a:rPr lang="uk-UA" dirty="0" smtClean="0"/>
              <a:t>стають доступними</a:t>
            </a:r>
            <a:endParaRPr lang="uk-UA" dirty="0"/>
          </a:p>
        </p:txBody>
      </p:sp>
      <p:pic>
        <p:nvPicPr>
          <p:cNvPr id="8" name="Рисунок 7"/>
          <p:cNvPicPr/>
          <p:nvPr/>
        </p:nvPicPr>
        <p:blipFill rotWithShape="1">
          <a:blip r:embed="rId4"/>
          <a:srcRect l="41331" t="25215" r="43439" b="45251"/>
          <a:stretch/>
        </p:blipFill>
        <p:spPr bwMode="auto">
          <a:xfrm>
            <a:off x="6372200" y="4653136"/>
            <a:ext cx="2448272" cy="22048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6732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408712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uk-UA" sz="2000" dirty="0" smtClean="0"/>
              <a:t>Прохання</a:t>
            </a:r>
            <a:r>
              <a:rPr lang="ru-RU" sz="2000" dirty="0" smtClean="0"/>
              <a:t> </a:t>
            </a:r>
            <a:r>
              <a:rPr lang="uk-UA" sz="2000" dirty="0" smtClean="0"/>
              <a:t>представити свої рекомендації щодо покращення інтерфейсу</a:t>
            </a:r>
            <a:r>
              <a:rPr lang="en-US" sz="2000" dirty="0" smtClean="0"/>
              <a:t>.</a:t>
            </a:r>
          </a:p>
          <a:p>
            <a:pPr marL="36576" indent="0">
              <a:buNone/>
            </a:pPr>
            <a:endParaRPr lang="uk-UA" sz="2000" dirty="0" smtClean="0"/>
          </a:p>
          <a:p>
            <a:pPr marL="36576" indent="0">
              <a:buNone/>
            </a:pPr>
            <a:r>
              <a:rPr lang="en-US" sz="2000" dirty="0" smtClean="0"/>
              <a:t>CheckBox </a:t>
            </a:r>
            <a:r>
              <a:rPr lang="uk-UA" sz="2000" dirty="0" smtClean="0"/>
              <a:t>краще замінити на дві кнопки </a:t>
            </a:r>
            <a:r>
              <a:rPr lang="en-US" sz="2000" dirty="0" smtClean="0"/>
              <a:t>Radio Button</a:t>
            </a:r>
            <a:r>
              <a:rPr lang="ru-RU" sz="2000" dirty="0" smtClean="0"/>
              <a:t> </a:t>
            </a:r>
            <a:r>
              <a:rPr lang="uk-UA" sz="2000" dirty="0" smtClean="0"/>
              <a:t>дляоднозначності вибору.</a:t>
            </a:r>
          </a:p>
          <a:p>
            <a:pPr marL="36576" indent="0">
              <a:buNone/>
            </a:pPr>
            <a:endParaRPr lang="uk-UA" sz="2000" dirty="0"/>
          </a:p>
          <a:p>
            <a:pPr marL="36576" indent="0">
              <a:buNone/>
            </a:pPr>
            <a:endParaRPr lang="uk-UA" sz="2000" dirty="0" smtClean="0"/>
          </a:p>
          <a:p>
            <a:pPr marL="36576" indent="0">
              <a:buNone/>
            </a:pPr>
            <a:r>
              <a:rPr lang="uk-UA" sz="2000" dirty="0" smtClean="0"/>
              <a:t>8. Чи </a:t>
            </a:r>
            <a:r>
              <a:rPr lang="en-US" sz="2000" dirty="0" smtClean="0"/>
              <a:t>radio </a:t>
            </a:r>
            <a:r>
              <a:rPr lang="ru-RU" sz="2000" dirty="0" smtClean="0"/>
              <a:t>кнопка буде</a:t>
            </a:r>
            <a:r>
              <a:rPr lang="uk-UA" sz="2000" dirty="0" smtClean="0"/>
              <a:t> кращим вибором? (Виберіть між горизонтальним та вертикальним режимом. Горизонтальний вибраний за замовчуванням.)</a:t>
            </a:r>
          </a:p>
          <a:p>
            <a:pPr marL="36576" indent="0">
              <a:buNone/>
            </a:pPr>
            <a:endParaRPr lang="uk-UA" sz="2000" dirty="0"/>
          </a:p>
          <a:p>
            <a:pPr marL="36576" indent="0">
              <a:buNone/>
            </a:pPr>
            <a:endParaRPr lang="uk-UA" sz="2000" dirty="0" smtClean="0"/>
          </a:p>
          <a:p>
            <a:pPr marL="36576" indent="0">
              <a:buNone/>
            </a:pPr>
            <a:r>
              <a:rPr lang="uk-UA" sz="2000" dirty="0" smtClean="0"/>
              <a:t>Даний функціонал краще реалізувати перемикач у вигляді двох кнопок типу </a:t>
            </a:r>
            <a:r>
              <a:rPr lang="en-US" sz="2000" dirty="0" smtClean="0"/>
              <a:t>radio button</a:t>
            </a:r>
          </a:p>
          <a:p>
            <a:pPr marL="36576" indent="0">
              <a:buNone/>
            </a:pPr>
            <a:endParaRPr lang="en-US" sz="2000" dirty="0" smtClean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670" y="740718"/>
            <a:ext cx="1529891" cy="552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7" t="28993" r="65250" b="62673"/>
          <a:stretch/>
        </p:blipFill>
        <p:spPr bwMode="auto">
          <a:xfrm>
            <a:off x="3923928" y="1844824"/>
            <a:ext cx="2063377" cy="104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Checkboxes02" descr="Screen shot of one check box labeled Landscape  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457" y="4166298"/>
            <a:ext cx="1136316" cy="576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/>
          <p:nvPr/>
        </p:nvPicPr>
        <p:blipFill rotWithShape="1">
          <a:blip r:embed="rId5"/>
          <a:srcRect l="25222" t="28571" r="65478" b="62155"/>
          <a:stretch/>
        </p:blipFill>
        <p:spPr bwMode="auto">
          <a:xfrm>
            <a:off x="4080923" y="5733256"/>
            <a:ext cx="1951464" cy="8640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8301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12068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Чи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кнопка є кращим вибором?</a:t>
            </a:r>
          </a:p>
          <a:p>
            <a:pPr marL="36576" indent="0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Ні. Можна замінити все одним елементом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CheckBox.</a:t>
            </a:r>
          </a:p>
          <a:p>
            <a:pPr marL="36576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 це найкраща реалізація інтерфейсу?</a:t>
            </a:r>
          </a:p>
          <a:p>
            <a:pPr marL="36576" indent="0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Ні. Цей інтерфейс можна розмістити вертикально для зручного використання.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heckboxes04" descr="Screen shot of Show and Don't show ratio buttons   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1656184" cy="648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 rotWithShape="1">
          <a:blip r:embed="rId4"/>
          <a:srcRect l="29981" t="29971" r="60263" b="65547"/>
          <a:stretch/>
        </p:blipFill>
        <p:spPr bwMode="auto">
          <a:xfrm>
            <a:off x="451644" y="1984854"/>
            <a:ext cx="1656184" cy="5760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checkboxes12" descr="Screen shot of check boxes aligned horizontally   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44" y="3215945"/>
            <a:ext cx="5992564" cy="834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 rotWithShape="1">
          <a:blip r:embed="rId6"/>
          <a:srcRect l="29591" t="24812" r="55191" b="61654"/>
          <a:stretch/>
        </p:blipFill>
        <p:spPr bwMode="auto">
          <a:xfrm>
            <a:off x="467544" y="5013176"/>
            <a:ext cx="2980382" cy="16561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6960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07504" y="188640"/>
            <a:ext cx="8856984" cy="6120680"/>
          </a:xfrm>
        </p:spPr>
        <p:txBody>
          <a:bodyPr>
            <a:normAutofit fontScale="85000" lnSpcReduction="20000"/>
          </a:bodyPr>
          <a:lstStyle/>
          <a:p>
            <a:pPr marL="3657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Який стан у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Interminate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 замовчуванням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користувач не здійсню жодних операцій.</a:t>
            </a: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 Чи можна використати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індекатор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прогресу?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можна тому що краще використовувати панель загрузки.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13. Чи можна використовувати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виконання операцій?</a:t>
            </a: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Ні. Реалізація можлива, але неочевидна.</a:t>
            </a: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14. Чи можемо ми використовувати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динамічного відображення інших елементів управління, які були вибрані в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Так. Це можливо.</a:t>
            </a: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15. Чи ми можемо використовувати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відображення інших вікон, таких як діалогові вікна?</a:t>
            </a: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Ні. Для цього підходять кнопки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 Button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меню.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heckboxes09" descr="Screen shot of a solid blue Read-only check box   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8"/>
            <a:ext cx="1872208" cy="5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heckboxes18" descr="Screen shot of four check boxes showing progress   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58628"/>
            <a:ext cx="2664296" cy="11521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450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07504" y="188640"/>
            <a:ext cx="8928992" cy="648072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16.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 є якісь неточності у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зв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язках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Radio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кнопок та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Вимога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</a:t>
            </a:r>
          </a:p>
          <a:p>
            <a:pPr marL="3657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кнопка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активована всі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стають доступними.</a:t>
            </a:r>
          </a:p>
          <a:p>
            <a:pPr marL="36576" indent="0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Так. Група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повинна ставати активною тільки після активації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Butoon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57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17.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 найкраща реалізація інтерфейсу?  Так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heckboxes26" descr="Screen shot: selected button, cleared check boxes  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5400600" cy="324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adioButtons17" descr="Screen shot of nested radio buttons  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474689"/>
            <a:ext cx="3528764" cy="13681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444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48072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18. Як інтерфейс може бути покращений?</a:t>
            </a:r>
          </a:p>
          <a:p>
            <a:pPr marL="36576" indent="0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доцільно використовувати …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19.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 це найкращий спосіб розміщення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кнопок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576" indent="0" algn="r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ні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20. Чи правильно залишати поля вводу та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випадаючі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списки, які можуть редагуватися, доступними, якщо вони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прив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язані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до кнопки.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adioButtons28" descr="Screen shot of redundant radio-button group label  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0688"/>
            <a:ext cx="2232248" cy="1152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RadioButtons12" descr="Screen shot of horizontal radio-button alignment  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96521"/>
            <a:ext cx="3600400" cy="351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RadioButtons27" descr="Screen shot of Page range dialog box with text box  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85530"/>
            <a:ext cx="2664296" cy="18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995936" y="5281116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Текстове поле повинно активуватись після вибору елемента </a:t>
            </a:r>
            <a:r>
              <a:rPr lang="en-US" dirty="0" smtClean="0"/>
              <a:t>Radio Button.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1302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408712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21.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Що таке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list-box, drop-down list,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combobox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Які є дві типи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combobo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-y?</a:t>
            </a:r>
          </a:p>
          <a:p>
            <a:pPr marL="36576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List-box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елемент графічного інтерфейсу користувача, який відображає </a:t>
            </a:r>
          </a:p>
          <a:p>
            <a:pPr marL="36576" indent="0">
              <a:buNone/>
            </a:pP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окручуваний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список з елементами. Дозволяє користувачу вибрати один або декілька пунктів із статичного багаторядкового списку.</a:t>
            </a:r>
          </a:p>
          <a:p>
            <a:pPr marL="36576" indent="0">
              <a:buNone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rop-down list -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 графічного інтерфейсу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озволяє користувачеві вибрати одне значення зі списку.</a:t>
            </a: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С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ombobox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 графічного інтерфейсу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користувача. Поєднує в собі текстове поле та випадний список.</a:t>
            </a: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22. Є числа від 1 до 31(дні місяця) в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drop-down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Як ми можемо вибрати 5-тий? </a:t>
            </a: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Натиснути на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drop-down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вибрати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із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випадаючого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списку.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23.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числа від 1 до 31(дні місяця) 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drop-down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списку. Як ми можемо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змінити </a:t>
            </a: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вибір між 3, 30 та 31?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Натиснути на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drop-down list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вибрати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перейти в кінець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випадаючого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списку за допомогою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scroll-bar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вибрати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99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230</TotalTime>
  <Words>676</Words>
  <Application>Microsoft Office PowerPoint</Application>
  <PresentationFormat>Экран (4:3)</PresentationFormat>
  <Paragraphs>104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Ион</vt:lpstr>
      <vt:lpstr>UI tasks for Student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Висновок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Roman Melnyk</dc:creator>
  <cp:lastModifiedBy>Цап Тарас</cp:lastModifiedBy>
  <cp:revision>67</cp:revision>
  <dcterms:created xsi:type="dcterms:W3CDTF">2016-04-06T09:26:40Z</dcterms:created>
  <dcterms:modified xsi:type="dcterms:W3CDTF">2016-04-21T11:31:18Z</dcterms:modified>
</cp:coreProperties>
</file>