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ПІт-15-3</a:t>
            </a:r>
          </a:p>
          <a:p>
            <a:r>
              <a:rPr lang="ru-RU" dirty="0" err="1" smtClean="0"/>
              <a:t>Чолія</a:t>
            </a:r>
            <a:r>
              <a:rPr lang="ru-RU" dirty="0" smtClean="0"/>
              <a:t> </a:t>
            </a:r>
            <a:r>
              <a:rPr lang="ru-RU" dirty="0" err="1" smtClean="0"/>
              <a:t>Михайла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Лабораторна</a:t>
            </a:r>
            <a:r>
              <a:rPr lang="ru-RU" dirty="0" smtClean="0"/>
              <a:t> робота  №1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791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Тестування об’єкту «Фломастер»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endParaRPr lang="uk-UA" dirty="0" smtClean="0"/>
          </a:p>
          <a:p>
            <a:pPr lvl="0"/>
            <a:endParaRPr lang="uk-UA" dirty="0"/>
          </a:p>
          <a:p>
            <a:pPr lvl="0"/>
            <a:r>
              <a:rPr lang="uk-UA" dirty="0" smtClean="0"/>
              <a:t>Дивимось </a:t>
            </a:r>
            <a:r>
              <a:rPr lang="uk-UA" dirty="0"/>
              <a:t>і бачимо що це дійсно фломастер.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026" name="Picture 2" descr="D:\NAFTA228\3 курс 2 семестр\Якість ПЗ та тестування\Лаба 1\23001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977" y="2780928"/>
            <a:ext cx="2636213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3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Тестування об’єкту «Фломастер»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pPr lvl="0"/>
            <a:r>
              <a:rPr lang="uk-UA" dirty="0"/>
              <a:t>Фломастер має виконувати свої функції, переконаємось що він пише. Так він пише!</a:t>
            </a:r>
          </a:p>
          <a:p>
            <a:pPr lvl="0"/>
            <a:r>
              <a:rPr lang="uk-UA" dirty="0"/>
              <a:t>Користувач легко має знайти інформацію про колір фломастеру. На колір його пера вказує зовнішній вигляд. Наприклад фломастер корпус якого зеленого кольору пише зеленим кольором. </a:t>
            </a:r>
          </a:p>
          <a:p>
            <a:pPr lvl="0"/>
            <a:r>
              <a:rPr lang="uk-UA" dirty="0"/>
              <a:t>Форма фломастера: поперечний зріз фломастера – круг. Така форма фломастера не протидіє скочуванню фломастера з похилої поверхні.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430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Тестування об’єкту «Фломастер»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5186536" cy="4114800"/>
          </a:xfrm>
        </p:spPr>
        <p:txBody>
          <a:bodyPr/>
          <a:lstStyle/>
          <a:p>
            <a:pPr lvl="0"/>
            <a:endParaRPr lang="uk-UA" dirty="0" smtClean="0"/>
          </a:p>
          <a:p>
            <a:pPr lvl="0"/>
            <a:r>
              <a:rPr lang="uk-UA" dirty="0" smtClean="0"/>
              <a:t>Як </a:t>
            </a:r>
            <a:r>
              <a:rPr lang="uk-UA" dirty="0"/>
              <a:t>фломастер сидить в руці. Фломастер сидить в руці добре, но якщо пальці спітніють то тримати його міцно не виходить, він </a:t>
            </a:r>
            <a:r>
              <a:rPr lang="uk-UA" dirty="0" err="1"/>
              <a:t>сковзить</a:t>
            </a:r>
            <a:r>
              <a:rPr lang="uk-UA" dirty="0"/>
              <a:t> по пальцях.</a:t>
            </a:r>
          </a:p>
          <a:p>
            <a:pPr lvl="0"/>
            <a:r>
              <a:rPr lang="uk-UA" dirty="0"/>
              <a:t>Матеріал з якого зроблений фломастер – пластик. Це забезпечує непогану міцність та мінімальну вагу цілого набору.</a:t>
            </a:r>
          </a:p>
          <a:p>
            <a:pPr lvl="0"/>
            <a:r>
              <a:rPr lang="uk-UA" dirty="0"/>
              <a:t>Покриття фломастеру – глянцеве. Плюсом є те, що його поверхню буде важче забруднити, а мінусом – поганий контакт з пальцями.</a:t>
            </a:r>
          </a:p>
          <a:p>
            <a:endParaRPr lang="uk-UA" dirty="0"/>
          </a:p>
        </p:txBody>
      </p:sp>
      <p:pic>
        <p:nvPicPr>
          <p:cNvPr id="2050" name="Picture 2" descr="D:\NAFTA228\3 курс 2 семестр\Якість ПЗ та тестування\Лаба 1\133779924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72816"/>
            <a:ext cx="2801888" cy="280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80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Тестування об’єкту «Фломастер»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826496" cy="4114800"/>
          </a:xfrm>
        </p:spPr>
        <p:txBody>
          <a:bodyPr/>
          <a:lstStyle/>
          <a:p>
            <a:pPr lvl="0"/>
            <a:r>
              <a:rPr lang="uk-UA" dirty="0"/>
              <a:t>Екологічність: корпус фломастера не покритий жодною фарбою, тому що він сам зроблений з кольорового пластику, а пластик як нам відомо не екологічний (через великий період розкладу).</a:t>
            </a:r>
          </a:p>
          <a:p>
            <a:pPr lvl="0"/>
            <a:r>
              <a:rPr lang="uk-UA" dirty="0" err="1"/>
              <a:t>Креш-тест</a:t>
            </a:r>
            <a:r>
              <a:rPr lang="uk-UA" dirty="0"/>
              <a:t>: При падінні фломастера з висоти столу (90 см) фломастер не отримав жодних ушкоджень, но якщо на нього легко наступити – на корпусі з’являються тріщини в супроводі з характерним звуком. Якщо наступити сильно – то можна і зовсім роздавити.</a:t>
            </a:r>
          </a:p>
          <a:p>
            <a:endParaRPr lang="uk-UA" dirty="0"/>
          </a:p>
        </p:txBody>
      </p:sp>
      <p:pic>
        <p:nvPicPr>
          <p:cNvPr id="3074" name="Picture 2" descr="http://rubeco.com.ua/images/articles/ekologichnost-rezinovykh-pokrytij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05" y="2060848"/>
            <a:ext cx="253468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83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130752" cy="4114800"/>
          </a:xfrm>
        </p:spPr>
        <p:txBody>
          <a:bodyPr/>
          <a:lstStyle/>
          <a:p>
            <a:r>
              <a:rPr lang="uk-UA" dirty="0"/>
              <a:t>в ході виконання лабораторної роботи я протестував фломастери </a:t>
            </a:r>
            <a:r>
              <a:rPr lang="en-US" dirty="0"/>
              <a:t>CENTROPEN</a:t>
            </a:r>
            <a:r>
              <a:rPr lang="uk-UA" dirty="0"/>
              <a:t> дійшов висновку, що вони не відповідає поставленим до нього мною вимогам. А саме мені не сподобалась форма корпусу фломастера та його ергономічність!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0260539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</TotalTime>
  <Words>279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Горизонт</vt:lpstr>
      <vt:lpstr>Лабораторна робота  №1</vt:lpstr>
      <vt:lpstr>Тестування об’єкту «Фломастер» </vt:lpstr>
      <vt:lpstr>Тестування об’єкту «Фломастер» </vt:lpstr>
      <vt:lpstr>Тестування об’єкту «Фломастер» </vt:lpstr>
      <vt:lpstr>Тестування об’єкту «Фломастер» </vt:lpstr>
      <vt:lpstr>Висновок: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 №1</dc:title>
  <dc:creator>Misha Choliy</dc:creator>
  <cp:lastModifiedBy>Torridion</cp:lastModifiedBy>
  <cp:revision>1</cp:revision>
  <dcterms:created xsi:type="dcterms:W3CDTF">2016-06-09T16:04:37Z</dcterms:created>
  <dcterms:modified xsi:type="dcterms:W3CDTF">2016-06-09T16:10:57Z</dcterms:modified>
</cp:coreProperties>
</file>