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Лабораторна робота №2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rot="19140000">
            <a:off x="1819044" y="2742818"/>
            <a:ext cx="6511131" cy="1286067"/>
          </a:xfrm>
        </p:spPr>
        <p:txBody>
          <a:bodyPr>
            <a:normAutofit/>
          </a:bodyPr>
          <a:lstStyle/>
          <a:p>
            <a:r>
              <a:rPr lang="uk-UA" dirty="0" smtClean="0"/>
              <a:t>Піт-15-3</a:t>
            </a:r>
          </a:p>
          <a:p>
            <a:r>
              <a:rPr lang="uk-UA" dirty="0" err="1" smtClean="0"/>
              <a:t>Чолія</a:t>
            </a:r>
            <a:r>
              <a:rPr lang="uk-UA" dirty="0" smtClean="0"/>
              <a:t> Михайла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6521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Тестування поля вводу імені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2800" dirty="0"/>
              <a:t>Мета: </a:t>
            </a:r>
            <a:endParaRPr lang="uk-UA" sz="2800" dirty="0" smtClean="0"/>
          </a:p>
          <a:p>
            <a:r>
              <a:rPr lang="uk-UA" sz="2800" b="0" dirty="0"/>
              <a:t>	</a:t>
            </a:r>
            <a:r>
              <a:rPr lang="uk-UA" sz="2800" b="0" dirty="0" smtClean="0"/>
              <a:t>Тестування </a:t>
            </a:r>
            <a:r>
              <a:rPr lang="uk-UA" sz="2800" b="0" dirty="0"/>
              <a:t>поля вводу імені.</a:t>
            </a:r>
          </a:p>
          <a:p>
            <a:r>
              <a:rPr lang="uk-UA" sz="2800" dirty="0"/>
              <a:t>Завдання: </a:t>
            </a:r>
            <a:endParaRPr lang="uk-UA" sz="2800" dirty="0" smtClean="0"/>
          </a:p>
          <a:p>
            <a:r>
              <a:rPr lang="uk-UA" sz="2800" b="0" dirty="0"/>
              <a:t>	</a:t>
            </a:r>
            <a:r>
              <a:rPr lang="uk-UA" sz="2800" b="0" dirty="0" smtClean="0"/>
              <a:t>Зайти </a:t>
            </a:r>
            <a:r>
              <a:rPr lang="uk-UA" sz="2800" b="0" dirty="0"/>
              <a:t>на сайт і протестувати поле вводу імені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5276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Тестування поля вводу імені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 ході тестування мною було виявлено 12 помилок, які можна отримати якщо вводити наступне</a:t>
            </a:r>
            <a:r>
              <a:rPr lang="uk-UA" dirty="0" smtClean="0"/>
              <a:t>:</a:t>
            </a:r>
          </a:p>
          <a:p>
            <a:endParaRPr lang="uk-UA" dirty="0"/>
          </a:p>
          <a:p>
            <a:pPr lvl="0">
              <a:buFont typeface="Arial" pitchFamily="34" charset="0"/>
              <a:buChar char="•"/>
            </a:pPr>
            <a:r>
              <a:rPr lang="en-US" dirty="0"/>
              <a:t>Space values at the end – </a:t>
            </a:r>
            <a:r>
              <a:rPr lang="uk-UA" dirty="0"/>
              <a:t>пробіл після імені;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Space value at the begin – </a:t>
            </a:r>
            <a:r>
              <a:rPr lang="uk-UA" dirty="0"/>
              <a:t>пробіл перед іменем;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Space</a:t>
            </a:r>
            <a:r>
              <a:rPr lang="uk-UA" dirty="0"/>
              <a:t> – ім’я тільки з пробілу;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Maximum values</a:t>
            </a:r>
            <a:r>
              <a:rPr lang="uk-UA" dirty="0"/>
              <a:t> – ім’я довжиною в максимум символів;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Minimum value</a:t>
            </a:r>
            <a:r>
              <a:rPr lang="ru-RU" dirty="0"/>
              <a:t> – </a:t>
            </a:r>
            <a:r>
              <a:rPr lang="uk-UA" dirty="0"/>
              <a:t>ім’я довжиною в один символ;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3631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Тестування поля вводу імені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itchFamily="34" charset="0"/>
              <a:buChar char="•"/>
            </a:pPr>
            <a:endParaRPr lang="uk-UA" dirty="0" smtClean="0"/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Space </a:t>
            </a:r>
            <a:r>
              <a:rPr lang="en-US" dirty="0"/>
              <a:t>in the middle – </a:t>
            </a:r>
            <a:r>
              <a:rPr lang="uk-UA" dirty="0"/>
              <a:t>пробіл всередині імені;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More than maximum values</a:t>
            </a:r>
            <a:r>
              <a:rPr lang="uk-UA" dirty="0"/>
              <a:t> – ім’я довше ніж максимальне значення;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Non ASCII</a:t>
            </a:r>
            <a:r>
              <a:rPr lang="ru-RU" dirty="0"/>
              <a:t> – </a:t>
            </a:r>
            <a:r>
              <a:rPr lang="uk-UA" dirty="0"/>
              <a:t>використання не </a:t>
            </a:r>
            <a:r>
              <a:rPr lang="en-US" dirty="0"/>
              <a:t>ASCII</a:t>
            </a:r>
            <a:r>
              <a:rPr lang="uk-UA" dirty="0"/>
              <a:t> символів;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Other Chars then alphabetic – </a:t>
            </a:r>
            <a:r>
              <a:rPr lang="uk-UA" dirty="0"/>
              <a:t>використання;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You used html tags</a:t>
            </a:r>
            <a:r>
              <a:rPr lang="uk-UA" dirty="0"/>
              <a:t> – використання тегів розмітки;</a:t>
            </a:r>
          </a:p>
          <a:p>
            <a:pPr lvl="0">
              <a:buFont typeface="Arial" pitchFamily="34" charset="0"/>
              <a:buChar char="•"/>
            </a:pPr>
            <a:r>
              <a:rPr lang="uk-UA" dirty="0"/>
              <a:t> </a:t>
            </a:r>
            <a:r>
              <a:rPr lang="en-US" dirty="0"/>
              <a:t>Average value</a:t>
            </a:r>
            <a:r>
              <a:rPr lang="uk-UA" dirty="0"/>
              <a:t> – ввід імені середньої довжини;</a:t>
            </a:r>
          </a:p>
          <a:p>
            <a:pPr lvl="0">
              <a:buFont typeface="Arial" pitchFamily="34" charset="0"/>
              <a:buChar char="•"/>
            </a:pPr>
            <a:r>
              <a:rPr lang="uk-UA" dirty="0"/>
              <a:t> </a:t>
            </a:r>
            <a:r>
              <a:rPr lang="en-US" dirty="0"/>
              <a:t>Empty value</a:t>
            </a:r>
            <a:r>
              <a:rPr lang="ru-RU" dirty="0"/>
              <a:t> – </a:t>
            </a:r>
            <a:r>
              <a:rPr lang="uk-UA" dirty="0"/>
              <a:t>ввід пустого поля.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3457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Тестування поля вводу імені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Результат:</a:t>
            </a:r>
          </a:p>
          <a:p>
            <a:endParaRPr lang="uk-UA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83768" y="980728"/>
            <a:ext cx="410445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8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Висновок: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	</a:t>
            </a:r>
          </a:p>
          <a:p>
            <a:r>
              <a:rPr lang="uk-UA" dirty="0"/>
              <a:t>	</a:t>
            </a:r>
            <a:r>
              <a:rPr lang="uk-UA" dirty="0" smtClean="0"/>
              <a:t>В </a:t>
            </a:r>
            <a:r>
              <a:rPr lang="uk-UA" dirty="0"/>
              <a:t>ході виконання даної лабораторної роботи я протестував поле вводу імені, де знайшов 12 помилок.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87934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Углы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151</Words>
  <Application>Microsoft Office PowerPoint</Application>
  <PresentationFormat>Экран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Углы</vt:lpstr>
      <vt:lpstr>Лабораторна робота №2</vt:lpstr>
      <vt:lpstr>Тестування поля вводу імені</vt:lpstr>
      <vt:lpstr>Тестування поля вводу імені</vt:lpstr>
      <vt:lpstr>Тестування поля вводу імені</vt:lpstr>
      <vt:lpstr>Тестування поля вводу імені</vt:lpstr>
      <vt:lpstr>Висновок: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№2</dc:title>
  <dc:creator>Misha Choliy</dc:creator>
  <cp:lastModifiedBy>Torridion</cp:lastModifiedBy>
  <cp:revision>1</cp:revision>
  <dcterms:created xsi:type="dcterms:W3CDTF">2016-06-09T16:11:28Z</dcterms:created>
  <dcterms:modified xsi:type="dcterms:W3CDTF">2016-06-09T16:16:42Z</dcterms:modified>
</cp:coreProperties>
</file>