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ЛАБОРАТОРНА РОБОТА №3</a:t>
            </a:r>
            <a:br>
              <a:rPr lang="uk-UA" dirty="0" smtClean="0"/>
            </a:b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Піт-15-3</a:t>
            </a:r>
          </a:p>
          <a:p>
            <a:r>
              <a:rPr lang="uk-UA" dirty="0" err="1" smtClean="0"/>
              <a:t>Чолія</a:t>
            </a:r>
            <a:r>
              <a:rPr lang="uk-UA" dirty="0" smtClean="0"/>
              <a:t> Михайла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2334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Написання</a:t>
            </a:r>
            <a:r>
              <a:rPr lang="ru-RU" b="1" dirty="0"/>
              <a:t> </a:t>
            </a:r>
            <a:r>
              <a:rPr lang="en-US" b="1" dirty="0"/>
              <a:t>user story </a:t>
            </a:r>
            <a:r>
              <a:rPr lang="uk-UA" b="1" dirty="0"/>
              <a:t>та створення </a:t>
            </a:r>
            <a:r>
              <a:rPr lang="en-US" b="1" dirty="0"/>
              <a:t>mockup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sz="3200" b="1" dirty="0" smtClean="0"/>
          </a:p>
          <a:p>
            <a:endParaRPr lang="uk-UA" sz="3200" b="1" dirty="0"/>
          </a:p>
          <a:p>
            <a:r>
              <a:rPr lang="uk-UA" sz="3200" b="1" dirty="0" smtClean="0"/>
              <a:t>Мета</a:t>
            </a:r>
            <a:r>
              <a:rPr lang="uk-UA" sz="3200" dirty="0"/>
              <a:t>: Написання </a:t>
            </a:r>
            <a:r>
              <a:rPr lang="uk-UA" sz="3200" dirty="0" err="1"/>
              <a:t>user</a:t>
            </a:r>
            <a:r>
              <a:rPr lang="uk-UA" sz="3200" dirty="0"/>
              <a:t> </a:t>
            </a:r>
            <a:r>
              <a:rPr lang="uk-UA" sz="3200" dirty="0" err="1"/>
              <a:t>story</a:t>
            </a:r>
            <a:r>
              <a:rPr lang="uk-UA" sz="3200" dirty="0"/>
              <a:t> та створення </a:t>
            </a:r>
            <a:r>
              <a:rPr lang="uk-UA" sz="3200" dirty="0" err="1"/>
              <a:t>mockup</a:t>
            </a:r>
            <a:r>
              <a:rPr lang="uk-UA" sz="3200" dirty="0"/>
              <a:t>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5581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</a:t>
            </a:r>
            <a:r>
              <a:rPr lang="en-US" b="1" dirty="0" err="1"/>
              <a:t>stroy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uk-UA" sz="2800" dirty="0" smtClean="0"/>
          </a:p>
          <a:p>
            <a:pPr lvl="0"/>
            <a:r>
              <a:rPr lang="uk-UA" sz="2800" dirty="0" smtClean="0"/>
              <a:t>я, як користувач, повинен мати можливість підтвердження дії видалення коментарів.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8474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Mockup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/>
          </a:p>
          <a:p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83768" y="3212976"/>
            <a:ext cx="401818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6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err="1"/>
              <a:t>Functional</a:t>
            </a:r>
            <a:r>
              <a:rPr lang="uk-UA" b="1" dirty="0"/>
              <a:t> </a:t>
            </a:r>
            <a:r>
              <a:rPr lang="uk-UA" b="1" dirty="0" err="1"/>
              <a:t>Requirements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uk-UA" dirty="0" smtClean="0"/>
          </a:p>
          <a:p>
            <a:pPr lvl="0"/>
            <a:r>
              <a:rPr lang="uk-UA" dirty="0" smtClean="0"/>
              <a:t>Якщо </a:t>
            </a:r>
            <a:r>
              <a:rPr lang="uk-UA" dirty="0"/>
              <a:t>користувач натисне кнопку «</a:t>
            </a:r>
            <a:r>
              <a:rPr lang="en-US" dirty="0"/>
              <a:t>Delete</a:t>
            </a:r>
            <a:r>
              <a:rPr lang="uk-UA" dirty="0"/>
              <a:t>» на екрані повинен з’явитися діалог на якому користувач побачить повідомлення «</a:t>
            </a:r>
            <a:r>
              <a:rPr lang="uk-UA" dirty="0" err="1"/>
              <a:t>Are</a:t>
            </a:r>
            <a:r>
              <a:rPr lang="uk-UA" dirty="0"/>
              <a:t> </a:t>
            </a:r>
            <a:r>
              <a:rPr lang="uk-UA" dirty="0" err="1"/>
              <a:t>you</a:t>
            </a:r>
            <a:r>
              <a:rPr lang="uk-UA" dirty="0"/>
              <a:t> </a:t>
            </a:r>
            <a:r>
              <a:rPr lang="uk-UA" dirty="0" err="1"/>
              <a:t>sure</a:t>
            </a:r>
            <a:r>
              <a:rPr lang="uk-UA" dirty="0"/>
              <a:t> </a:t>
            </a:r>
            <a:r>
              <a:rPr lang="uk-UA" dirty="0" err="1"/>
              <a:t>you</a:t>
            </a:r>
            <a:r>
              <a:rPr lang="uk-UA" dirty="0"/>
              <a:t> </a:t>
            </a:r>
            <a:r>
              <a:rPr lang="uk-UA" dirty="0" err="1"/>
              <a:t>want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delete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selected</a:t>
            </a:r>
            <a:r>
              <a:rPr lang="uk-UA" dirty="0"/>
              <a:t> </a:t>
            </a:r>
            <a:r>
              <a:rPr lang="uk-UA" dirty="0" err="1"/>
              <a:t>item</a:t>
            </a:r>
            <a:r>
              <a:rPr lang="uk-UA" dirty="0"/>
              <a:t>(s)?» та дві кнопки: «</a:t>
            </a:r>
            <a:r>
              <a:rPr lang="en-US" dirty="0"/>
              <a:t>Yes</a:t>
            </a:r>
            <a:r>
              <a:rPr lang="uk-UA" dirty="0"/>
              <a:t>» та «</a:t>
            </a:r>
            <a:r>
              <a:rPr lang="en-US" dirty="0"/>
              <a:t>No</a:t>
            </a:r>
            <a:r>
              <a:rPr lang="uk-UA" dirty="0"/>
              <a:t>». </a:t>
            </a:r>
            <a:endParaRPr lang="uk-UA" dirty="0" smtClean="0"/>
          </a:p>
          <a:p>
            <a:pPr lvl="0"/>
            <a:endParaRPr lang="uk-UA" dirty="0" smtClean="0"/>
          </a:p>
          <a:p>
            <a:pPr lvl="0"/>
            <a:r>
              <a:rPr lang="uk-UA" dirty="0" smtClean="0"/>
              <a:t>Якщо </a:t>
            </a:r>
            <a:r>
              <a:rPr lang="uk-UA" dirty="0"/>
              <a:t>користувач натисне на кнопку з позначенням «</a:t>
            </a:r>
            <a:r>
              <a:rPr lang="en-US" dirty="0"/>
              <a:t>Yes</a:t>
            </a:r>
            <a:r>
              <a:rPr lang="uk-UA" dirty="0"/>
              <a:t>» то всі позначені коментарі будуть видалені, а якщо користувач натисне на клавішу з надписом «</a:t>
            </a:r>
            <a:r>
              <a:rPr lang="en-US" dirty="0"/>
              <a:t>No</a:t>
            </a:r>
            <a:r>
              <a:rPr lang="uk-UA" dirty="0"/>
              <a:t>» то позначенні коментарі </a:t>
            </a:r>
            <a:r>
              <a:rPr lang="uk-UA" dirty="0" err="1"/>
              <a:t>залишуться</a:t>
            </a:r>
            <a:r>
              <a:rPr lang="uk-UA" dirty="0"/>
              <a:t> не видаленими.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697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908720"/>
            <a:ext cx="7315200" cy="1154097"/>
          </a:xfrm>
        </p:spPr>
        <p:txBody>
          <a:bodyPr/>
          <a:lstStyle/>
          <a:p>
            <a:r>
              <a:rPr lang="uk-UA" b="1" dirty="0" err="1"/>
              <a:t>Items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2276872"/>
            <a:ext cx="7315200" cy="3539527"/>
          </a:xfrm>
        </p:spPr>
        <p:txBody>
          <a:bodyPr/>
          <a:lstStyle/>
          <a:p>
            <a:pPr lvl="0"/>
            <a:r>
              <a:rPr lang="uk-UA" dirty="0"/>
              <a:t>Діалог повинен </a:t>
            </a:r>
            <a:r>
              <a:rPr lang="uk-UA" dirty="0" err="1"/>
              <a:t>зявлятись</a:t>
            </a:r>
            <a:r>
              <a:rPr lang="uk-UA" dirty="0"/>
              <a:t> тільки при натисненні кнопки «</a:t>
            </a:r>
            <a:r>
              <a:rPr lang="en-US" dirty="0"/>
              <a:t>Delete</a:t>
            </a:r>
            <a:r>
              <a:rPr lang="uk-UA" dirty="0"/>
              <a:t>».</a:t>
            </a:r>
            <a:endParaRPr lang="uk-UA" dirty="0"/>
          </a:p>
          <a:p>
            <a:r>
              <a:rPr lang="uk-UA" dirty="0"/>
              <a:t>Діалог повинен містити наступне повідомлення «</a:t>
            </a:r>
            <a:r>
              <a:rPr lang="uk-UA" dirty="0" err="1"/>
              <a:t>Are</a:t>
            </a:r>
            <a:r>
              <a:rPr lang="uk-UA" dirty="0"/>
              <a:t> </a:t>
            </a:r>
            <a:r>
              <a:rPr lang="uk-UA" dirty="0" err="1"/>
              <a:t>you</a:t>
            </a:r>
            <a:r>
              <a:rPr lang="uk-UA" dirty="0"/>
              <a:t> </a:t>
            </a:r>
            <a:r>
              <a:rPr lang="uk-UA" dirty="0" err="1"/>
              <a:t>sure</a:t>
            </a:r>
            <a:r>
              <a:rPr lang="uk-UA" dirty="0"/>
              <a:t> </a:t>
            </a:r>
            <a:r>
              <a:rPr lang="uk-UA" dirty="0" err="1"/>
              <a:t>you</a:t>
            </a:r>
            <a:r>
              <a:rPr lang="uk-UA" dirty="0"/>
              <a:t> </a:t>
            </a:r>
            <a:r>
              <a:rPr lang="uk-UA" dirty="0" err="1"/>
              <a:t>want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delete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selected</a:t>
            </a:r>
            <a:r>
              <a:rPr lang="uk-UA" dirty="0"/>
              <a:t> </a:t>
            </a:r>
            <a:r>
              <a:rPr lang="uk-UA" dirty="0" err="1"/>
              <a:t>item</a:t>
            </a:r>
            <a:r>
              <a:rPr lang="uk-UA" dirty="0"/>
              <a:t>(s)?».</a:t>
            </a:r>
            <a:endParaRPr lang="uk-UA" dirty="0"/>
          </a:p>
          <a:p>
            <a:r>
              <a:rPr lang="uk-UA" dirty="0"/>
              <a:t>Діалог повинен містити дві кнопки «</a:t>
            </a:r>
            <a:r>
              <a:rPr lang="en-US" dirty="0"/>
              <a:t>Yes</a:t>
            </a:r>
            <a:r>
              <a:rPr lang="uk-UA" dirty="0"/>
              <a:t>» та «</a:t>
            </a:r>
            <a:r>
              <a:rPr lang="en-US" dirty="0"/>
              <a:t>No</a:t>
            </a:r>
            <a:r>
              <a:rPr lang="uk-UA" dirty="0"/>
              <a:t>».</a:t>
            </a:r>
            <a:endParaRPr lang="uk-UA" dirty="0"/>
          </a:p>
          <a:p>
            <a:r>
              <a:rPr lang="uk-UA" dirty="0"/>
              <a:t>Кнопка «</a:t>
            </a:r>
            <a:r>
              <a:rPr lang="en-US" dirty="0"/>
              <a:t>Yes</a:t>
            </a:r>
            <a:r>
              <a:rPr lang="uk-UA" dirty="0"/>
              <a:t>» повинна підтверджувати видалення коментарів.</a:t>
            </a:r>
            <a:endParaRPr lang="uk-UA" dirty="0"/>
          </a:p>
          <a:p>
            <a:r>
              <a:rPr lang="uk-UA" dirty="0"/>
              <a:t>Кнопка «</a:t>
            </a:r>
            <a:r>
              <a:rPr lang="en-US" dirty="0"/>
              <a:t>No</a:t>
            </a:r>
            <a:r>
              <a:rPr lang="uk-UA" dirty="0"/>
              <a:t>» повинна відміняти видалення коментарів.</a:t>
            </a:r>
            <a:endParaRPr lang="uk-UA" dirty="0"/>
          </a:p>
          <a:p>
            <a:r>
              <a:rPr lang="uk-UA" dirty="0"/>
              <a:t>Після натиснення будь-якої з кнопок діалог повинен закриватись.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616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Висновок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uk-UA" dirty="0" smtClean="0"/>
          </a:p>
          <a:p>
            <a:pPr marL="45720" indent="0">
              <a:buNone/>
            </a:pPr>
            <a:r>
              <a:rPr lang="uk-UA" dirty="0" smtClean="0"/>
              <a:t>В </a:t>
            </a:r>
            <a:r>
              <a:rPr lang="uk-UA" dirty="0"/>
              <a:t>ході виконання даної лабораторної роботи було написано </a:t>
            </a:r>
            <a:r>
              <a:rPr lang="en-US" dirty="0"/>
              <a:t>user story</a:t>
            </a:r>
            <a:r>
              <a:rPr lang="uk-UA" dirty="0"/>
              <a:t> для діалогового вікна «Підтвердження видалення коментарів» та розроблено його </a:t>
            </a:r>
            <a:r>
              <a:rPr lang="en-US" dirty="0"/>
              <a:t>mockup</a:t>
            </a:r>
            <a:r>
              <a:rPr lang="uk-UA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82291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206</Words>
  <Application>Microsoft Office PowerPoint</Application>
  <PresentationFormat>Экран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Перспектива</vt:lpstr>
      <vt:lpstr>ЛАБОРАТОРНА РОБОТА №3 </vt:lpstr>
      <vt:lpstr>Написання user story та створення mockup</vt:lpstr>
      <vt:lpstr>User stroy</vt:lpstr>
      <vt:lpstr>Mockup</vt:lpstr>
      <vt:lpstr>Functional Requirements</vt:lpstr>
      <vt:lpstr>Items</vt:lpstr>
      <vt:lpstr>Висновок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№3 </dc:title>
  <dc:creator>Misha Choliy</dc:creator>
  <cp:lastModifiedBy>Torridion</cp:lastModifiedBy>
  <cp:revision>1</cp:revision>
  <dcterms:created xsi:type="dcterms:W3CDTF">2016-06-09T16:17:06Z</dcterms:created>
  <dcterms:modified xsi:type="dcterms:W3CDTF">2016-06-09T16:21:25Z</dcterms:modified>
</cp:coreProperties>
</file>