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30" autoAdjust="0"/>
  </p:normalViewPr>
  <p:slideViewPr>
    <p:cSldViewPr>
      <p:cViewPr varScale="1">
        <p:scale>
          <a:sx n="86" d="100"/>
          <a:sy n="86" d="100"/>
        </p:scale>
        <p:origin x="-89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ЛАБОРАТОРНА РОБОТА № 4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ПІт-15-3</a:t>
            </a:r>
          </a:p>
          <a:p>
            <a:r>
              <a:rPr lang="uk-UA" dirty="0" err="1" smtClean="0"/>
              <a:t>Чолія</a:t>
            </a:r>
            <a:r>
              <a:rPr lang="uk-UA" dirty="0" smtClean="0"/>
              <a:t> Михайла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640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fontAlgn="base"/>
            <a:r>
              <a:rPr lang="uk-UA" b="1" dirty="0"/>
              <a:t>Чи це найкраща реалізація інтерфейсу?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r>
              <a:rPr lang="ru-RU" dirty="0"/>
              <a:t>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не є </a:t>
            </a:r>
            <a:r>
              <a:rPr lang="ru-RU" dirty="0" err="1"/>
              <a:t>найкращою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прапорці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розмістити</a:t>
            </a:r>
            <a:r>
              <a:rPr lang="ru-RU" dirty="0"/>
              <a:t> вертикально.</a:t>
            </a:r>
            <a:endParaRPr lang="uk-UA" dirty="0"/>
          </a:p>
          <a:p>
            <a:endParaRPr lang="uk-UA" dirty="0" smtClean="0"/>
          </a:p>
        </p:txBody>
      </p:sp>
      <p:pic>
        <p:nvPicPr>
          <p:cNvPr id="7170" name="Picture 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466248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95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Який стан у checkbox-у?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r>
              <a:rPr lang="uk-UA" dirty="0"/>
              <a:t>Стан у </a:t>
            </a:r>
            <a:r>
              <a:rPr lang="en-US" dirty="0"/>
              <a:t>checkbox</a:t>
            </a:r>
            <a:r>
              <a:rPr lang="uk-UA" dirty="0"/>
              <a:t>-а невизначений, оскільки користувач ще не натискав на нього.</a:t>
            </a:r>
          </a:p>
          <a:p>
            <a:endParaRPr lang="uk-UA" dirty="0"/>
          </a:p>
        </p:txBody>
      </p:sp>
      <p:pic>
        <p:nvPicPr>
          <p:cNvPr id="8194" name="Рисунок 578" descr="Описание: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476725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73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00918" cy="1143000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/>
              <a:t>Чи ми можемо використовувати </a:t>
            </a:r>
            <a:r>
              <a:rPr lang="uk-UA" b="1" dirty="0" err="1"/>
              <a:t>checkbox-и</a:t>
            </a:r>
            <a:r>
              <a:rPr lang="uk-UA" b="1" dirty="0"/>
              <a:t> як індикатори прогресу</a:t>
            </a:r>
            <a:r>
              <a:rPr lang="uk-UA" b="1" dirty="0" smtClean="0"/>
              <a:t>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3284984"/>
            <a:ext cx="3240475" cy="2547645"/>
          </a:xfrm>
        </p:spPr>
        <p:txBody>
          <a:bodyPr/>
          <a:lstStyle/>
          <a:p>
            <a:r>
              <a:rPr lang="ru-RU" dirty="0"/>
              <a:t>Так,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в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індикаторів</a:t>
            </a:r>
            <a:r>
              <a:rPr lang="ru-RU" dirty="0"/>
              <a:t> </a:t>
            </a:r>
            <a:r>
              <a:rPr lang="ru-RU" dirty="0" err="1"/>
              <a:t>прогресу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</p:txBody>
      </p:sp>
      <p:pic>
        <p:nvPicPr>
          <p:cNvPr id="9218" name="Рисунок 579" descr="Описание: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99875"/>
            <a:ext cx="4539930" cy="173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41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908720"/>
            <a:ext cx="6777317" cy="4923909"/>
          </a:xfrm>
        </p:spPr>
        <p:txBody>
          <a:bodyPr>
            <a:normAutofit fontScale="85000" lnSpcReduction="20000"/>
          </a:bodyPr>
          <a:lstStyle/>
          <a:p>
            <a:pPr lvl="0" fontAlgn="base"/>
            <a:r>
              <a:rPr lang="uk-UA" b="1" dirty="0"/>
              <a:t>Чи можемо ми використовувати </a:t>
            </a:r>
            <a:r>
              <a:rPr lang="uk-UA" b="1" dirty="0" err="1"/>
              <a:t>checkbox-и</a:t>
            </a:r>
            <a:r>
              <a:rPr lang="uk-UA" b="1" dirty="0"/>
              <a:t> для виконання операцій</a:t>
            </a:r>
            <a:r>
              <a:rPr lang="uk-UA" b="1" dirty="0" smtClean="0"/>
              <a:t>?</a:t>
            </a:r>
            <a:endParaRPr lang="uk-UA" dirty="0"/>
          </a:p>
          <a:p>
            <a:pPr marL="68580" indent="0">
              <a:buNone/>
            </a:pPr>
            <a:r>
              <a:rPr lang="uk-UA" dirty="0"/>
              <a:t>             Ні. Звичайні кнопки повинні бути використані.</a:t>
            </a:r>
          </a:p>
          <a:p>
            <a:pPr marL="68580" indent="0">
              <a:buNone/>
            </a:pPr>
            <a:endParaRPr lang="uk-UA" dirty="0"/>
          </a:p>
          <a:p>
            <a:pPr lvl="0" fontAlgn="base"/>
            <a:r>
              <a:rPr lang="uk-UA" b="1" dirty="0"/>
              <a:t>Чи можемо ми використовувати </a:t>
            </a:r>
            <a:r>
              <a:rPr lang="uk-UA" b="1" dirty="0" err="1"/>
              <a:t>checkbox-и</a:t>
            </a:r>
            <a:r>
              <a:rPr lang="uk-UA" b="1" dirty="0"/>
              <a:t> для динамічного відображення інших елементів управління, які були вибрані в checkbox-і</a:t>
            </a:r>
            <a:r>
              <a:rPr lang="uk-UA" b="1" dirty="0" smtClean="0"/>
              <a:t>.</a:t>
            </a:r>
            <a:r>
              <a:rPr lang="uk-UA" b="1" dirty="0"/>
              <a:t> </a:t>
            </a:r>
            <a:endParaRPr lang="uk-UA" dirty="0"/>
          </a:p>
          <a:p>
            <a:pPr marL="68580" indent="0">
              <a:buNone/>
            </a:pPr>
            <a:r>
              <a:rPr lang="uk-UA" dirty="0"/>
              <a:t>             Так, якщо це необхідно для розвантаження графічного інтерфейсу.</a:t>
            </a:r>
          </a:p>
          <a:p>
            <a:pPr marL="68580" indent="0">
              <a:buNone/>
            </a:pPr>
            <a:r>
              <a:rPr lang="uk-UA" dirty="0"/>
              <a:t> </a:t>
            </a:r>
          </a:p>
          <a:p>
            <a:pPr lvl="0" fontAlgn="base"/>
            <a:r>
              <a:rPr lang="uk-UA" b="1" dirty="0"/>
              <a:t>Чи ми можемо використовувати </a:t>
            </a:r>
            <a:r>
              <a:rPr lang="uk-UA" b="1" dirty="0" err="1"/>
              <a:t>checkbox-и</a:t>
            </a:r>
            <a:r>
              <a:rPr lang="uk-UA" b="1" dirty="0"/>
              <a:t> для </a:t>
            </a:r>
            <a:r>
              <a:rPr lang="uk-UA" b="1" dirty="0" err="1"/>
              <a:t>відбраження</a:t>
            </a:r>
            <a:r>
              <a:rPr lang="uk-UA" b="1" dirty="0"/>
              <a:t> інших вікон, таких як діалогові вікна та інше?</a:t>
            </a:r>
            <a:endParaRPr lang="uk-UA" dirty="0"/>
          </a:p>
          <a:p>
            <a:pPr marL="68580" indent="0">
              <a:buNone/>
            </a:pPr>
            <a:r>
              <a:rPr lang="uk-UA" b="1" dirty="0"/>
              <a:t> </a:t>
            </a:r>
            <a:endParaRPr lang="uk-UA" dirty="0"/>
          </a:p>
          <a:p>
            <a:pPr marL="68580" indent="0">
              <a:buNone/>
            </a:pPr>
            <a:r>
              <a:rPr lang="uk-UA" dirty="0"/>
              <a:t>Ні. </a:t>
            </a:r>
            <a:r>
              <a:rPr lang="uk-UA" dirty="0" err="1"/>
              <a:t>Повині</a:t>
            </a:r>
            <a:r>
              <a:rPr lang="uk-UA" dirty="0"/>
              <a:t> бути використанні звичайні кнопки.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547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uk-UA" sz="2400" b="1" dirty="0"/>
              <a:t>Чи є якісь неточності у зв’язках </a:t>
            </a:r>
            <a:r>
              <a:rPr lang="uk-UA" sz="2400" b="1" dirty="0" err="1"/>
              <a:t>radio</a:t>
            </a:r>
            <a:r>
              <a:rPr lang="uk-UA" sz="2400" b="1" dirty="0"/>
              <a:t> кнопок та </a:t>
            </a:r>
            <a:r>
              <a:rPr lang="uk-UA" sz="2400" b="1" dirty="0" err="1"/>
              <a:t>checkbox-ів</a:t>
            </a:r>
            <a:r>
              <a:rPr lang="uk-UA" sz="2400" b="1" dirty="0"/>
              <a:t>? Вимога: коли </a:t>
            </a:r>
            <a:r>
              <a:rPr lang="uk-UA" sz="2400" b="1" dirty="0" err="1"/>
              <a:t>radio</a:t>
            </a:r>
            <a:r>
              <a:rPr lang="uk-UA" sz="2400" b="1" dirty="0"/>
              <a:t> кнопка «</a:t>
            </a:r>
            <a:r>
              <a:rPr lang="uk-UA" sz="2400" b="1" dirty="0" err="1"/>
              <a:t>Custom</a:t>
            </a:r>
            <a:r>
              <a:rPr lang="uk-UA" sz="2400" b="1" dirty="0"/>
              <a:t>» активована всі </a:t>
            </a:r>
            <a:r>
              <a:rPr lang="uk-UA" sz="2400" b="1" dirty="0" err="1"/>
              <a:t>checkbox-и</a:t>
            </a:r>
            <a:r>
              <a:rPr lang="uk-UA" sz="2400" b="1" dirty="0"/>
              <a:t> стають доступними</a:t>
            </a:r>
            <a:r>
              <a:rPr lang="uk-UA" sz="2400" b="1" dirty="0" smtClean="0"/>
              <a:t>.</a:t>
            </a: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2323652"/>
            <a:ext cx="4176580" cy="3508977"/>
          </a:xfrm>
        </p:spPr>
        <p:txBody>
          <a:bodyPr/>
          <a:lstStyle/>
          <a:p>
            <a:r>
              <a:rPr lang="uk-UA" dirty="0"/>
              <a:t>Було б зручно </a:t>
            </a:r>
            <a:r>
              <a:rPr lang="uk-UA" dirty="0" err="1"/>
              <a:t>якщоб</a:t>
            </a:r>
            <a:r>
              <a:rPr lang="uk-UA" dirty="0"/>
              <a:t> </a:t>
            </a:r>
            <a:r>
              <a:rPr lang="uk-UA" dirty="0" err="1"/>
              <a:t>группа</a:t>
            </a:r>
            <a:r>
              <a:rPr lang="uk-UA" dirty="0"/>
              <a:t> </a:t>
            </a:r>
            <a:r>
              <a:rPr lang="ru-RU" dirty="0" err="1"/>
              <a:t>checkbox</a:t>
            </a:r>
            <a:r>
              <a:rPr lang="uk-UA" dirty="0" err="1"/>
              <a:t>-ів</a:t>
            </a:r>
            <a:r>
              <a:rPr lang="uk-UA" dirty="0"/>
              <a:t> відображалась на екрані тільки після активації </a:t>
            </a:r>
            <a:r>
              <a:rPr lang="uk-UA" dirty="0" err="1"/>
              <a:t>radio</a:t>
            </a:r>
            <a:r>
              <a:rPr lang="uk-UA" dirty="0"/>
              <a:t> кнопки «</a:t>
            </a:r>
            <a:r>
              <a:rPr lang="en-US" dirty="0"/>
              <a:t>Custom</a:t>
            </a:r>
            <a:r>
              <a:rPr lang="uk-UA" dirty="0"/>
              <a:t>».</a:t>
            </a:r>
          </a:p>
          <a:p>
            <a:endParaRPr lang="uk-UA" dirty="0"/>
          </a:p>
        </p:txBody>
      </p:sp>
      <p:pic>
        <p:nvPicPr>
          <p:cNvPr id="10242" name="Picture 4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204864"/>
            <a:ext cx="328693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5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340768"/>
            <a:ext cx="6777317" cy="4491861"/>
          </a:xfrm>
        </p:spPr>
        <p:txBody>
          <a:bodyPr/>
          <a:lstStyle/>
          <a:p>
            <a:pPr lvl="0" fontAlgn="base"/>
            <a:r>
              <a:rPr lang="uk-UA" b="1" dirty="0"/>
              <a:t>Це найкраща реалізація інтерфейсу</a:t>
            </a:r>
            <a:r>
              <a:rPr lang="uk-UA" b="1" dirty="0" smtClean="0"/>
              <a:t>?</a:t>
            </a:r>
            <a:endParaRPr lang="uk-UA" dirty="0"/>
          </a:p>
          <a:p>
            <a:pPr lvl="0" fontAlgn="base"/>
            <a:endParaRPr lang="uk-UA" dirty="0"/>
          </a:p>
          <a:p>
            <a:pPr lvl="0" fontAlgn="base"/>
            <a:endParaRPr lang="uk-UA" dirty="0"/>
          </a:p>
          <a:p>
            <a:pPr marL="68580" lvl="0" indent="0" fontAlgn="base">
              <a:buNone/>
            </a:pPr>
            <a:endParaRPr lang="uk-UA" dirty="0" smtClean="0"/>
          </a:p>
          <a:p>
            <a:pPr marL="68580" lvl="0" indent="0" fontAlgn="base">
              <a:buNone/>
            </a:pPr>
            <a:endParaRPr lang="uk-UA" dirty="0"/>
          </a:p>
          <a:p>
            <a:pPr marL="68580" lvl="0" indent="0" fontAlgn="base">
              <a:buNone/>
            </a:pPr>
            <a:endParaRPr lang="uk-UA" dirty="0"/>
          </a:p>
          <a:p>
            <a:pPr marL="68580" lvl="0" indent="0" fontAlgn="base">
              <a:buNone/>
            </a:pPr>
            <a:endParaRPr lang="uk-UA" dirty="0"/>
          </a:p>
          <a:p>
            <a:pPr marL="68580" lvl="0" indent="0" fontAlgn="base">
              <a:buNone/>
            </a:pPr>
            <a:r>
              <a:rPr lang="uk-UA" dirty="0" smtClean="0"/>
              <a:t>                               </a:t>
            </a:r>
            <a:endParaRPr lang="uk-UA" dirty="0"/>
          </a:p>
          <a:p>
            <a:pPr marL="68580" indent="0">
              <a:buNone/>
            </a:pPr>
            <a:r>
              <a:rPr lang="uk-UA" dirty="0"/>
              <a:t>     </a:t>
            </a:r>
            <a:r>
              <a:rPr lang="uk-UA" dirty="0" smtClean="0"/>
              <a:t>     </a:t>
            </a:r>
            <a:r>
              <a:rPr lang="uk-UA" dirty="0"/>
              <a:t>Так</a:t>
            </a:r>
          </a:p>
          <a:p>
            <a:endParaRPr lang="uk-UA" dirty="0"/>
          </a:p>
        </p:txBody>
      </p:sp>
      <p:pic>
        <p:nvPicPr>
          <p:cNvPr id="11266" name="Picture 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56556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40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Як інтерфейс може бути покращений</a:t>
            </a:r>
            <a:r>
              <a:rPr lang="uk-UA" b="1" dirty="0" smtClean="0"/>
              <a:t>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2323652"/>
            <a:ext cx="4176580" cy="3508977"/>
          </a:xfrm>
        </p:spPr>
        <p:txBody>
          <a:bodyPr/>
          <a:lstStyle/>
          <a:p>
            <a:r>
              <a:rPr lang="uk-UA" dirty="0"/>
              <a:t>Потрібно видалити слово “</a:t>
            </a:r>
            <a:r>
              <a:rPr lang="en-US" dirty="0"/>
              <a:t>Alignment</a:t>
            </a:r>
            <a:r>
              <a:rPr lang="uk-UA" dirty="0"/>
              <a:t>”, оскільки “</a:t>
            </a:r>
            <a:r>
              <a:rPr lang="en-US" dirty="0"/>
              <a:t>Select an alignment</a:t>
            </a:r>
            <a:r>
              <a:rPr lang="uk-UA" dirty="0"/>
              <a:t>” вже вказує на призначення радіо кнопок.</a:t>
            </a:r>
          </a:p>
          <a:p>
            <a:endParaRPr lang="uk-UA" dirty="0"/>
          </a:p>
        </p:txBody>
      </p:sp>
      <p:pic>
        <p:nvPicPr>
          <p:cNvPr id="12290" name="Picture 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12794"/>
            <a:ext cx="2400699" cy="18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89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це найкращий спосіб розміщення </a:t>
            </a:r>
            <a:r>
              <a:rPr lang="uk-UA" b="1" dirty="0" err="1"/>
              <a:t>radio</a:t>
            </a:r>
            <a:r>
              <a:rPr lang="uk-UA" b="1" dirty="0"/>
              <a:t> кнопок</a:t>
            </a:r>
            <a:r>
              <a:rPr lang="uk-UA" b="1" dirty="0" smtClean="0"/>
              <a:t>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3068960"/>
            <a:ext cx="6777317" cy="2763669"/>
          </a:xfrm>
        </p:spPr>
        <p:txBody>
          <a:bodyPr/>
          <a:lstStyle/>
          <a:p>
            <a:endParaRPr lang="uk-UA" dirty="0" smtClean="0"/>
          </a:p>
          <a:p>
            <a:endParaRPr lang="uk-UA" dirty="0"/>
          </a:p>
          <a:p>
            <a:r>
              <a:rPr lang="uk-UA" dirty="0" smtClean="0"/>
              <a:t>Так</a:t>
            </a:r>
            <a:endParaRPr lang="uk-UA" dirty="0"/>
          </a:p>
        </p:txBody>
      </p:sp>
      <p:pic>
        <p:nvPicPr>
          <p:cNvPr id="13314" name="Picture 5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5707093" cy="55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34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uk-UA" sz="2400" b="1" dirty="0"/>
              <a:t>Чи правильно залишати поля вводу та </a:t>
            </a:r>
            <a:r>
              <a:rPr lang="uk-UA" sz="2400" b="1" dirty="0" err="1"/>
              <a:t>випадаючі</a:t>
            </a:r>
            <a:r>
              <a:rPr lang="uk-UA" sz="2400" b="1" dirty="0"/>
              <a:t> списки, які можуть редагуватися, доступними, якщо вони прив’язані до кнопки</a:t>
            </a:r>
            <a:r>
              <a:rPr lang="uk-UA" sz="2400" b="1" dirty="0" smtClean="0"/>
              <a:t>.</a:t>
            </a: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2323652"/>
            <a:ext cx="4104572" cy="3508977"/>
          </a:xfrm>
        </p:spPr>
        <p:txBody>
          <a:bodyPr/>
          <a:lstStyle/>
          <a:p>
            <a:r>
              <a:rPr lang="ru-RU" dirty="0"/>
              <a:t>Поле вводу </a:t>
            </a:r>
            <a:r>
              <a:rPr lang="ru-RU" dirty="0" err="1"/>
              <a:t>повинне</a:t>
            </a:r>
            <a:r>
              <a:rPr lang="ru-RU" dirty="0"/>
              <a:t> бути </a:t>
            </a:r>
            <a:r>
              <a:rPr lang="ru-RU" dirty="0" err="1"/>
              <a:t>відключене</a:t>
            </a:r>
            <a:r>
              <a:rPr lang="ru-RU" dirty="0"/>
              <a:t> до того моменту, </a:t>
            </a:r>
            <a:r>
              <a:rPr lang="ru-RU" dirty="0" err="1"/>
              <a:t>поки</a:t>
            </a:r>
            <a:r>
              <a:rPr lang="ru-RU" dirty="0"/>
              <a:t> не буде </a:t>
            </a:r>
            <a:r>
              <a:rPr lang="ru-RU" dirty="0" err="1"/>
              <a:t>обрана</a:t>
            </a:r>
            <a:r>
              <a:rPr lang="ru-RU" dirty="0"/>
              <a:t> </a:t>
            </a:r>
            <a:r>
              <a:rPr lang="ru-RU" dirty="0" err="1"/>
              <a:t>відповідна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радіо</a:t>
            </a:r>
            <a:r>
              <a:rPr lang="ru-RU" dirty="0"/>
              <a:t> кнопка.</a:t>
            </a:r>
            <a:endParaRPr lang="uk-UA" dirty="0"/>
          </a:p>
          <a:p>
            <a:endParaRPr lang="uk-UA" dirty="0"/>
          </a:p>
        </p:txBody>
      </p:sp>
      <p:pic>
        <p:nvPicPr>
          <p:cNvPr id="14338" name="Picture 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0888"/>
            <a:ext cx="316919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77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Що таке list-</a:t>
            </a:r>
            <a:r>
              <a:rPr lang="uk-UA" b="1" dirty="0" err="1"/>
              <a:t>box</a:t>
            </a:r>
            <a:r>
              <a:rPr lang="uk-UA" b="1" dirty="0"/>
              <a:t>, drop-</a:t>
            </a:r>
            <a:r>
              <a:rPr lang="uk-UA" b="1" dirty="0" err="1"/>
              <a:t>down</a:t>
            </a:r>
            <a:r>
              <a:rPr lang="uk-UA" b="1" dirty="0"/>
              <a:t> </a:t>
            </a:r>
            <a:r>
              <a:rPr lang="uk-UA" b="1" dirty="0" err="1"/>
              <a:t>list</a:t>
            </a:r>
            <a:r>
              <a:rPr lang="uk-UA" b="1" dirty="0"/>
              <a:t>, </a:t>
            </a:r>
            <a:r>
              <a:rPr lang="uk-UA" b="1" dirty="0" err="1"/>
              <a:t>combobox</a:t>
            </a:r>
            <a:r>
              <a:rPr lang="uk-UA" b="1" dirty="0"/>
              <a:t>? Які є дві типи combobox-у</a:t>
            </a:r>
            <a:r>
              <a:rPr lang="uk-UA" b="1" dirty="0" smtClean="0"/>
              <a:t>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List-</a:t>
            </a:r>
            <a:r>
              <a:rPr lang="uk-UA" dirty="0" err="1"/>
              <a:t>box</a:t>
            </a:r>
            <a:r>
              <a:rPr lang="uk-UA" dirty="0"/>
              <a:t> дозволяє користувачу вибирати один або декілька пунктів із статичного багаторядкового списку.</a:t>
            </a:r>
          </a:p>
          <a:p>
            <a:r>
              <a:rPr lang="uk-UA" dirty="0"/>
              <a:t>Drop-</a:t>
            </a:r>
            <a:r>
              <a:rPr lang="uk-UA" dirty="0" err="1"/>
              <a:t>down</a:t>
            </a:r>
            <a:r>
              <a:rPr lang="uk-UA" dirty="0"/>
              <a:t> </a:t>
            </a:r>
            <a:r>
              <a:rPr lang="uk-UA" dirty="0" err="1"/>
              <a:t>list</a:t>
            </a:r>
            <a:r>
              <a:rPr lang="uk-UA" dirty="0"/>
              <a:t> дозволяє користувачу вибрати одне значення зі списку.</a:t>
            </a:r>
          </a:p>
          <a:p>
            <a:r>
              <a:rPr lang="uk-UA" dirty="0" err="1"/>
              <a:t>Combobox</a:t>
            </a:r>
            <a:r>
              <a:rPr lang="uk-UA" dirty="0"/>
              <a:t> поєднує в собі текстове поле та випадний список. </a:t>
            </a:r>
            <a:r>
              <a:rPr lang="uk-UA" dirty="0" err="1"/>
              <a:t>Combobox</a:t>
            </a:r>
            <a:r>
              <a:rPr lang="uk-UA" dirty="0"/>
              <a:t> може мати можливість редагування або ні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85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Тестування</a:t>
            </a:r>
            <a:r>
              <a:rPr lang="ru-RU" b="1" dirty="0"/>
              <a:t> </a:t>
            </a:r>
            <a:r>
              <a:rPr lang="ru-RU" b="1" dirty="0" err="1"/>
              <a:t>правильності</a:t>
            </a:r>
            <a:r>
              <a:rPr lang="ru-RU" b="1" dirty="0"/>
              <a:t> </a:t>
            </a:r>
            <a:r>
              <a:rPr lang="ru-RU" b="1" dirty="0" err="1"/>
              <a:t>побудови</a:t>
            </a:r>
            <a:r>
              <a:rPr lang="ru-RU" b="1" dirty="0"/>
              <a:t>  </a:t>
            </a:r>
            <a:r>
              <a:rPr lang="ru-RU" b="1" dirty="0" err="1"/>
              <a:t>інтерфейсу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/>
              <a:t>Мета:</a:t>
            </a:r>
            <a:r>
              <a:rPr lang="uk-UA" dirty="0"/>
              <a:t> навчитися знаходити неточності в побудованих інтерфейсах користувача</a:t>
            </a:r>
          </a:p>
          <a:p>
            <a:endParaRPr lang="uk-UA" dirty="0"/>
          </a:p>
          <a:p>
            <a:r>
              <a:rPr lang="uk-UA" b="1" dirty="0"/>
              <a:t>Завдання:</a:t>
            </a:r>
            <a:r>
              <a:rPr lang="uk-UA" dirty="0"/>
              <a:t> перевірити правильність побудови інтерфейсу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867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908720"/>
            <a:ext cx="6777317" cy="4923909"/>
          </a:xfrm>
        </p:spPr>
        <p:txBody>
          <a:bodyPr>
            <a:normAutofit fontScale="85000" lnSpcReduction="10000"/>
          </a:bodyPr>
          <a:lstStyle/>
          <a:p>
            <a:pPr lvl="0" fontAlgn="base"/>
            <a:r>
              <a:rPr lang="uk-UA" b="1" dirty="0"/>
              <a:t>Є числа від 1 до 31(дні місяця) в drop-</a:t>
            </a:r>
            <a:r>
              <a:rPr lang="uk-UA" b="1" dirty="0" err="1"/>
              <a:t>down</a:t>
            </a:r>
            <a:r>
              <a:rPr lang="uk-UA" b="1" dirty="0"/>
              <a:t> списку. Як ми можемо вибрати            5-тий</a:t>
            </a:r>
            <a:r>
              <a:rPr lang="uk-UA" b="1" dirty="0" smtClean="0"/>
              <a:t>?</a:t>
            </a:r>
            <a:r>
              <a:rPr lang="uk-UA" b="1" dirty="0"/>
              <a:t> </a:t>
            </a:r>
            <a:endParaRPr lang="uk-UA" dirty="0"/>
          </a:p>
          <a:p>
            <a:pPr marL="68580" indent="0">
              <a:buNone/>
            </a:pPr>
            <a:r>
              <a:rPr lang="uk-UA" dirty="0"/>
              <a:t>Для того, щоб обрати число 5 із випадного списку потрібно натиснути на кнопку розгортання списку, прогортати його (якщо необхідно), щоб знайти число 5 і натиснути на нього лівою кнопкою мишки. Деякі реалізації випадного списку дозволяють обирати елементи вводом, тоді достатньо буде ввести цифру </a:t>
            </a:r>
            <a:r>
              <a:rPr lang="uk-UA" dirty="0" smtClean="0"/>
              <a:t>5</a:t>
            </a:r>
          </a:p>
          <a:p>
            <a:endParaRPr lang="uk-UA" dirty="0"/>
          </a:p>
          <a:p>
            <a:pPr lvl="0" fontAlgn="base"/>
            <a:r>
              <a:rPr lang="uk-UA" b="1" dirty="0"/>
              <a:t>Є числа від 1 до 31(дні місяця) в drop-</a:t>
            </a:r>
            <a:r>
              <a:rPr lang="uk-UA" b="1" dirty="0" err="1"/>
              <a:t>down</a:t>
            </a:r>
            <a:r>
              <a:rPr lang="uk-UA" b="1" dirty="0"/>
              <a:t> списку. Як ми можемо змінити вибір між 3 , 30 та 31</a:t>
            </a:r>
            <a:r>
              <a:rPr lang="uk-UA" b="1" dirty="0" smtClean="0"/>
              <a:t>?</a:t>
            </a:r>
            <a:endParaRPr lang="uk-UA" dirty="0"/>
          </a:p>
          <a:p>
            <a:pPr marL="68580" indent="0">
              <a:buNone/>
            </a:pPr>
            <a:r>
              <a:rPr lang="uk-UA" dirty="0"/>
              <a:t>Натиснути на елемент «drop-</a:t>
            </a:r>
            <a:r>
              <a:rPr lang="uk-UA" dirty="0" err="1"/>
              <a:t>down</a:t>
            </a:r>
            <a:r>
              <a:rPr lang="uk-UA" dirty="0"/>
              <a:t> </a:t>
            </a:r>
            <a:r>
              <a:rPr lang="uk-UA" dirty="0" err="1"/>
              <a:t>list</a:t>
            </a:r>
            <a:r>
              <a:rPr lang="uk-UA" dirty="0"/>
              <a:t>», вибрати «3», перейти в кінець </a:t>
            </a:r>
            <a:r>
              <a:rPr lang="uk-UA" dirty="0" err="1"/>
              <a:t>випадаючого</a:t>
            </a:r>
            <a:r>
              <a:rPr lang="uk-UA" dirty="0"/>
              <a:t> списку за допомогою «scroll-bar», вибрати «30» та «31».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4748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на даній лабораторній роботі я навчився перевіряти правильність побудови певних елементів графічного інтерфейсу користувача.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997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Чи є якісь неточності в інтерфейсі?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uk-UA" dirty="0" smtClean="0"/>
          </a:p>
          <a:p>
            <a:r>
              <a:rPr lang="uk-UA" dirty="0" smtClean="0"/>
              <a:t>Так</a:t>
            </a:r>
            <a:r>
              <a:rPr lang="uk-UA" dirty="0"/>
              <a:t>. Кнопка </a:t>
            </a:r>
            <a:r>
              <a:rPr lang="uk-UA" dirty="0" err="1"/>
              <a:t>Cancel</a:t>
            </a:r>
            <a:r>
              <a:rPr lang="uk-UA" dirty="0"/>
              <a:t> має завжди бути </a:t>
            </a:r>
            <a:r>
              <a:rPr lang="uk-UA" dirty="0" smtClean="0"/>
              <a:t>доступною </a:t>
            </a:r>
            <a:r>
              <a:rPr lang="uk-UA" dirty="0"/>
              <a:t>2. </a:t>
            </a:r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/>
              <a:t>Ні</a:t>
            </a:r>
            <a:endParaRPr lang="uk-UA" dirty="0"/>
          </a:p>
        </p:txBody>
      </p:sp>
      <p:pic>
        <p:nvPicPr>
          <p:cNvPr id="1026" name="Picture 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2376265" cy="5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77" y="3717032"/>
            <a:ext cx="2143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4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є якісь неточності в інтерфейсі</a:t>
            </a:r>
            <a:r>
              <a:rPr lang="uk-UA" b="1" dirty="0" smtClean="0"/>
              <a:t>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 smtClean="0"/>
              <a:t>Так</a:t>
            </a:r>
            <a:r>
              <a:rPr lang="uk-UA" dirty="0"/>
              <a:t>. При наведенні </a:t>
            </a:r>
            <a:r>
              <a:rPr lang="uk-UA" dirty="0" err="1"/>
              <a:t>курсора</a:t>
            </a:r>
            <a:r>
              <a:rPr lang="uk-UA" dirty="0"/>
              <a:t> на поле він має стати вказівником, і показати додаткову інформацію про поле.</a:t>
            </a:r>
          </a:p>
          <a:p>
            <a:endParaRPr lang="uk-UA" dirty="0"/>
          </a:p>
        </p:txBody>
      </p:sp>
      <p:pic>
        <p:nvPicPr>
          <p:cNvPr id="2050" name="Picture 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20907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30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Тестування</a:t>
            </a:r>
            <a:r>
              <a:rPr lang="ru-RU" b="1" dirty="0"/>
              <a:t> </a:t>
            </a:r>
            <a:r>
              <a:rPr lang="ru-RU" b="1" dirty="0" err="1"/>
              <a:t>правильності</a:t>
            </a:r>
            <a:r>
              <a:rPr lang="ru-RU" b="1" dirty="0"/>
              <a:t> </a:t>
            </a:r>
            <a:r>
              <a:rPr lang="ru-RU" b="1" dirty="0" err="1"/>
              <a:t>побудови</a:t>
            </a:r>
            <a:r>
              <a:rPr lang="ru-RU" b="1" dirty="0"/>
              <a:t>  </a:t>
            </a:r>
            <a:r>
              <a:rPr lang="ru-RU" b="1" dirty="0" err="1"/>
              <a:t>інтерфейсу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endParaRPr lang="uk-UA" b="1" dirty="0" smtClean="0"/>
          </a:p>
          <a:p>
            <a:pPr lvl="0" fontAlgn="base"/>
            <a:endParaRPr lang="uk-UA" b="1" dirty="0"/>
          </a:p>
          <a:p>
            <a:pPr lvl="0" fontAlgn="base"/>
            <a:r>
              <a:rPr lang="uk-UA" b="1" dirty="0" smtClean="0"/>
              <a:t>Як </a:t>
            </a:r>
            <a:r>
              <a:rPr lang="uk-UA" b="1" dirty="0"/>
              <a:t>можна позначити </a:t>
            </a:r>
            <a:r>
              <a:rPr lang="uk-UA" b="1" dirty="0" err="1"/>
              <a:t>checkbox</a:t>
            </a:r>
            <a:r>
              <a:rPr lang="uk-UA" dirty="0" smtClean="0"/>
              <a:t>?</a:t>
            </a:r>
            <a:endParaRPr lang="uk-UA" dirty="0"/>
          </a:p>
          <a:p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натиснути</a:t>
            </a:r>
            <a:r>
              <a:rPr lang="ru-RU" dirty="0"/>
              <a:t> на </a:t>
            </a:r>
            <a:r>
              <a:rPr lang="ru-RU" dirty="0" err="1"/>
              <a:t>нього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0983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400" b="1" dirty="0"/>
              <a:t>Секція «Стать» реалізована на екрані знизу. Опишіть слабкі сторони реалізації та запропонуйте покращення</a:t>
            </a: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/>
              <a:t>Слабкою стороною є те, що незрозуміло який саме стан користувач позначає, потрібно було реалізувати дві радіо кнопки.</a:t>
            </a:r>
            <a:endParaRPr lang="uk-UA" dirty="0"/>
          </a:p>
        </p:txBody>
      </p:sp>
      <p:pic>
        <p:nvPicPr>
          <p:cNvPr id="3074" name="Picture 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225335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7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000" b="1" dirty="0"/>
              <a:t>Будь ласка, запропонуйте покращення для частини екрану позначеного нижче. Вимоги: </a:t>
            </a:r>
            <a:r>
              <a:rPr lang="uk-UA" sz="2000" b="1" dirty="0" smtClean="0"/>
              <a:t>Якщо</a:t>
            </a:r>
            <a:br>
              <a:rPr lang="uk-UA" sz="2000" b="1" dirty="0" smtClean="0"/>
            </a:br>
            <a:r>
              <a:rPr lang="uk-UA" sz="2000" b="1" dirty="0" smtClean="0"/>
              <a:t> </a:t>
            </a:r>
            <a:r>
              <a:rPr lang="uk-UA" sz="2000" b="1" dirty="0"/>
              <a:t>«</a:t>
            </a:r>
            <a:r>
              <a:rPr lang="uk-UA" sz="2000" b="1" dirty="0" err="1"/>
              <a:t>no</a:t>
            </a:r>
            <a:r>
              <a:rPr lang="uk-UA" sz="2000" b="1" dirty="0"/>
              <a:t> </a:t>
            </a:r>
            <a:r>
              <a:rPr lang="uk-UA" sz="2000" b="1" dirty="0" err="1"/>
              <a:t>thanks</a:t>
            </a:r>
            <a:r>
              <a:rPr lang="uk-UA" sz="2000" b="1" dirty="0"/>
              <a:t>» </a:t>
            </a:r>
            <a:r>
              <a:rPr lang="uk-UA" sz="2000" b="1" dirty="0" err="1"/>
              <a:t>checkbox</a:t>
            </a:r>
            <a:r>
              <a:rPr lang="uk-UA" sz="2000" b="1" dirty="0"/>
              <a:t> був вибраний інші поля мають бути недоступними.</a:t>
            </a:r>
            <a:endParaRPr lang="uk-UA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499" y="2420888"/>
            <a:ext cx="4464612" cy="3508977"/>
          </a:xfrm>
        </p:spPr>
        <p:txBody>
          <a:bodyPr/>
          <a:lstStyle/>
          <a:p>
            <a:r>
              <a:rPr lang="uk-UA" dirty="0"/>
              <a:t>Потрібно замінити кнопку “</a:t>
            </a:r>
            <a:r>
              <a:rPr lang="en-US" dirty="0"/>
              <a:t>no thanks</a:t>
            </a:r>
            <a:r>
              <a:rPr lang="uk-UA" dirty="0"/>
              <a:t> ” на “</a:t>
            </a:r>
            <a:r>
              <a:rPr lang="en-US" dirty="0"/>
              <a:t>select bonus</a:t>
            </a:r>
            <a:r>
              <a:rPr lang="uk-UA" dirty="0"/>
              <a:t>”, і виділену область слід було б відображати лише при активації кнопки “</a:t>
            </a:r>
            <a:r>
              <a:rPr lang="en-US" dirty="0"/>
              <a:t>select bonus</a:t>
            </a:r>
            <a:r>
              <a:rPr lang="uk-UA" dirty="0"/>
              <a:t>”.</a:t>
            </a:r>
          </a:p>
          <a:p>
            <a:endParaRPr lang="uk-UA" dirty="0"/>
          </a:p>
        </p:txBody>
      </p:sp>
      <p:pic>
        <p:nvPicPr>
          <p:cNvPr id="4098" name="Picture 2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2420888"/>
            <a:ext cx="264803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58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Запропонуйте рекомендації по покращенню </a:t>
            </a:r>
            <a:r>
              <a:rPr lang="uk-UA" b="1" dirty="0" smtClean="0"/>
              <a:t>інтерфейсу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2323652"/>
            <a:ext cx="4248588" cy="3508977"/>
          </a:xfrm>
        </p:spPr>
        <p:txBody>
          <a:bodyPr/>
          <a:lstStyle/>
          <a:p>
            <a:r>
              <a:rPr lang="en-US" dirty="0"/>
              <a:t>Checkbox</a:t>
            </a:r>
            <a:r>
              <a:rPr lang="uk-UA" dirty="0"/>
              <a:t>-и повинні бути замінені на </a:t>
            </a:r>
            <a:r>
              <a:rPr lang="en-US" dirty="0"/>
              <a:t>radio</a:t>
            </a:r>
            <a:r>
              <a:rPr lang="uk-UA" dirty="0"/>
              <a:t> кнопки, щоб одночасно користувач міг вибрати лише один варіант.</a:t>
            </a:r>
          </a:p>
          <a:p>
            <a:endParaRPr lang="uk-UA" dirty="0"/>
          </a:p>
        </p:txBody>
      </p:sp>
      <p:pic>
        <p:nvPicPr>
          <p:cNvPr id="5122" name="Picture 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56903"/>
            <a:ext cx="3250446" cy="91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2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Чи </a:t>
            </a:r>
            <a:r>
              <a:rPr lang="uk-UA" b="1" dirty="0" err="1"/>
              <a:t>radio</a:t>
            </a:r>
            <a:r>
              <a:rPr lang="uk-UA" b="1" dirty="0"/>
              <a:t> кнопка буде кращим вибором?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43608" y="2996952"/>
            <a:ext cx="3419856" cy="2772928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Так, використання двох радіо кнопок в цьому випадку було б доцільнішим, оскільки використання одного </a:t>
            </a:r>
            <a:r>
              <a:rPr lang="en-US" dirty="0"/>
              <a:t>checkbox</a:t>
            </a:r>
            <a:r>
              <a:rPr lang="uk-UA" dirty="0"/>
              <a:t>-</a:t>
            </a:r>
            <a:r>
              <a:rPr lang="en-US" dirty="0"/>
              <a:t>y</a:t>
            </a:r>
            <a:r>
              <a:rPr lang="uk-UA" dirty="0"/>
              <a:t> для користувача може бути незрозумілим.</a:t>
            </a:r>
          </a:p>
          <a:p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645152" y="3068959"/>
            <a:ext cx="3419856" cy="2737479"/>
          </a:xfrm>
        </p:spPr>
        <p:txBody>
          <a:bodyPr/>
          <a:lstStyle/>
          <a:p>
            <a:r>
              <a:rPr lang="uk-UA" dirty="0"/>
              <a:t>Ні. Достатньо одно </a:t>
            </a:r>
            <a:r>
              <a:rPr lang="en-US" dirty="0"/>
              <a:t>checkbox</a:t>
            </a:r>
            <a:r>
              <a:rPr lang="uk-UA" dirty="0"/>
              <a:t>-у </a:t>
            </a:r>
            <a:r>
              <a:rPr lang="en-US" dirty="0"/>
              <a:t>“don’t show this again”</a:t>
            </a:r>
            <a:endParaRPr lang="uk-UA" dirty="0"/>
          </a:p>
          <a:p>
            <a:endParaRPr lang="uk-UA" dirty="0"/>
          </a:p>
        </p:txBody>
      </p:sp>
      <p:pic>
        <p:nvPicPr>
          <p:cNvPr id="6146" name="Picture 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2348880"/>
            <a:ext cx="182837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4864"/>
            <a:ext cx="168905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393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</TotalTime>
  <Words>538</Words>
  <Application>Microsoft Office PowerPoint</Application>
  <PresentationFormat>Экран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Остин</vt:lpstr>
      <vt:lpstr>ЛАБОРАТОРНА РОБОТА № 4</vt:lpstr>
      <vt:lpstr>Тестування правильності побудови  інтерфейсу</vt:lpstr>
      <vt:lpstr>Чи є якісь неточності в інтерфейсі?</vt:lpstr>
      <vt:lpstr>Чи є якісь неточності в інтерфейсі?</vt:lpstr>
      <vt:lpstr>Тестування правильності побудови  інтерфейсу</vt:lpstr>
      <vt:lpstr>Секція «Стать» реалізована на екрані знизу. Опишіть слабкі сторони реалізації та запропонуйте покращення</vt:lpstr>
      <vt:lpstr>Будь ласка, запропонуйте покращення для частини екрану позначеного нижче. Вимоги: Якщо  «no thanks» checkbox був вибраний інші поля мають бути недоступними.</vt:lpstr>
      <vt:lpstr>Запропонуйте рекомендації по покращенню інтерфейсу</vt:lpstr>
      <vt:lpstr>Чи radio кнопка буде кращим вибором? </vt:lpstr>
      <vt:lpstr>Чи це найкраща реалізація інтерфейсу?</vt:lpstr>
      <vt:lpstr>Який стан у checkbox-у? </vt:lpstr>
      <vt:lpstr>Чи ми можемо використовувати checkbox-и як індикатори прогресу?</vt:lpstr>
      <vt:lpstr>Презентация PowerPoint</vt:lpstr>
      <vt:lpstr>Чи є якісь неточності у зв’язках radio кнопок та checkbox-ів? Вимога: коли radio кнопка «Custom» активована всі checkbox-и стають доступними.</vt:lpstr>
      <vt:lpstr>Презентация PowerPoint</vt:lpstr>
      <vt:lpstr>Як інтерфейс може бути покращений?</vt:lpstr>
      <vt:lpstr>Чи це найкращий спосіб розміщення radio кнопок?</vt:lpstr>
      <vt:lpstr>Чи правильно залишати поля вводу та випадаючі списки, які можуть редагуватися, доступними, якщо вони прив’язані до кнопки.</vt:lpstr>
      <vt:lpstr>Що таке list-box, drop-down list, combobox? Які є дві типи combobox-у?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 4</dc:title>
  <dc:creator>Misha Choliy</dc:creator>
  <cp:lastModifiedBy>Torridion</cp:lastModifiedBy>
  <cp:revision>2</cp:revision>
  <dcterms:created xsi:type="dcterms:W3CDTF">2016-06-09T16:21:35Z</dcterms:created>
  <dcterms:modified xsi:type="dcterms:W3CDTF">2016-06-09T16:41:12Z</dcterms:modified>
</cp:coreProperties>
</file>