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№</a:t>
            </a:r>
            <a:r>
              <a:rPr lang="uk-UA" dirty="0" smtClean="0"/>
              <a:t>9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Піт-15-3</a:t>
            </a:r>
          </a:p>
          <a:p>
            <a:r>
              <a:rPr lang="uk-UA" dirty="0" err="1" smtClean="0"/>
              <a:t>Чолія</a:t>
            </a:r>
            <a:r>
              <a:rPr lang="uk-UA" dirty="0" smtClean="0"/>
              <a:t> Михайла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5953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Bug tracking with </a:t>
            </a:r>
            <a:r>
              <a:rPr lang="en-US" b="1" dirty="0" err="1"/>
              <a:t>Redmine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Завдання</a:t>
            </a:r>
            <a:r>
              <a:rPr lang="uk-UA" dirty="0"/>
              <a:t>:</a:t>
            </a:r>
          </a:p>
          <a:p>
            <a:pPr lvl="0"/>
            <a:r>
              <a:rPr lang="uk-UA" dirty="0"/>
              <a:t>До тест кейсів з лабораторної роботи 8 написати два звіти по дефектах.</a:t>
            </a:r>
          </a:p>
          <a:p>
            <a:pPr lvl="0"/>
            <a:r>
              <a:rPr lang="uk-UA" dirty="0"/>
              <a:t>Записати звіти в </a:t>
            </a:r>
            <a:r>
              <a:rPr lang="uk-UA" dirty="0" err="1"/>
              <a:t>редмайн</a:t>
            </a:r>
            <a:r>
              <a:rPr lang="uk-UA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2766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звіту для дефекту 1:</a:t>
            </a:r>
            <a:br>
              <a:rPr lang="uk-UA" dirty="0"/>
            </a:br>
            <a:endParaRPr lang="uk-UA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5633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43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звіту для дефекту 2</a:t>
            </a:r>
            <a:r>
              <a:rPr lang="uk-UA" dirty="0" smtClean="0"/>
              <a:t>: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6977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Створенні звіти</a:t>
            </a:r>
            <a:r>
              <a:rPr lang="uk-UA" dirty="0" smtClean="0"/>
              <a:t>: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45837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Перегляд створених звітів:</a:t>
            </a:r>
            <a:br>
              <a:rPr lang="uk-UA" dirty="0"/>
            </a:br>
            <a:endParaRPr lang="uk-UA" dirty="0"/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43751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43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Висновок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pPr marL="0" indent="0">
              <a:buNone/>
            </a:pPr>
            <a:r>
              <a:rPr lang="uk-UA" dirty="0" smtClean="0"/>
              <a:t>На </a:t>
            </a:r>
            <a:r>
              <a:rPr lang="uk-UA" dirty="0"/>
              <a:t>даній лабораторній </a:t>
            </a:r>
            <a:r>
              <a:rPr lang="uk-UA" dirty="0" smtClean="0"/>
              <a:t>роботі </a:t>
            </a:r>
            <a:r>
              <a:rPr lang="uk-UA" dirty="0"/>
              <a:t>було створено два звіти дефектів у </a:t>
            </a:r>
            <a:r>
              <a:rPr lang="en-US" dirty="0" err="1"/>
              <a:t>Redmine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8600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63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Эркер</vt:lpstr>
      <vt:lpstr>Лабораторна робота №9  </vt:lpstr>
      <vt:lpstr>Bug tracking with Redmine</vt:lpstr>
      <vt:lpstr>Створення звіту для дефекту 1: </vt:lpstr>
      <vt:lpstr>Створення звіту для дефекту 2: </vt:lpstr>
      <vt:lpstr>Створенні звіти: </vt:lpstr>
      <vt:lpstr>Перегляд створених звітів: 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№9  </dc:title>
  <dc:creator>Misha Choliy</dc:creator>
  <cp:lastModifiedBy>Torridion</cp:lastModifiedBy>
  <cp:revision>1</cp:revision>
  <dcterms:created xsi:type="dcterms:W3CDTF">2016-06-09T17:02:48Z</dcterms:created>
  <dcterms:modified xsi:type="dcterms:W3CDTF">2016-06-09T17:06:30Z</dcterms:modified>
</cp:coreProperties>
</file>