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9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7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54.xml" ContentType="application/vnd.openxmlformats-officedocument.theme+xml"/>
  <Override PartName="/ppt/theme/theme53.xml" ContentType="application/vnd.openxmlformats-officedocument.theme+xml"/>
  <Override PartName="/ppt/theme/theme52.xml" ContentType="application/vnd.openxmlformats-officedocument.theme+xml"/>
  <Override PartName="/ppt/theme/theme51.xml" ContentType="application/vnd.openxmlformats-officedocument.theme+xml"/>
  <Override PartName="/ppt/theme/theme50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66.xml" ContentType="application/vnd.openxmlformats-officedocument.theme+xml"/>
  <Override PartName="/ppt/theme/theme48.xml" ContentType="application/vnd.openxmlformats-officedocument.theme+xml"/>
  <Override PartName="/ppt/theme/theme11.xml" ContentType="application/vnd.openxmlformats-officedocument.theme+xml"/>
  <Override PartName="/ppt/theme/theme65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60.xml" ContentType="application/vnd.openxmlformats-officedocument.theme+xml"/>
  <Override PartName="/ppt/theme/theme20.xml" ContentType="application/vnd.openxmlformats-officedocument.theme+xml"/>
  <Override PartName="/ppt/theme/theme57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64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63.xml" ContentType="application/vnd.openxmlformats-officedocument.theme+xml"/>
  <Override PartName="/ppt/theme/theme62.xml" ContentType="application/vnd.openxmlformats-officedocument.theme+xml"/>
  <Override PartName="/ppt/theme/theme25.xml" ContentType="application/vnd.openxmlformats-officedocument.theme+xml"/>
  <Override PartName="/ppt/theme/theme58.xml" ContentType="application/vnd.openxmlformats-officedocument.theme+xml"/>
  <Override PartName="/ppt/theme/theme21.xml" ContentType="application/vnd.openxmlformats-officedocument.theme+xml"/>
  <Override PartName="/ppt/theme/theme23.xml" ContentType="application/vnd.openxmlformats-officedocument.theme+xml"/>
  <Override PartName="/ppt/theme/theme61.xml" ContentType="application/vnd.openxmlformats-officedocument.theme+xml"/>
  <Override PartName="/ppt/theme/theme19.xml" ContentType="application/vnd.openxmlformats-officedocument.theme+xml"/>
  <Override PartName="/ppt/theme/theme24.xml" ContentType="application/vnd.openxmlformats-officedocument.theme+xml"/>
  <Override PartName="/ppt/theme/theme59.xml" ContentType="application/vnd.openxmlformats-officedocument.theme+xml"/>
  <Override PartName="/ppt/theme/theme2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10.xml" ContentType="application/vnd.openxmlformats-officedocument.theme+xml"/>
  <Override PartName="/ppt/theme/theme47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85" r:id="rId17"/>
    <p:sldMasterId id="2147483687" r:id="rId18"/>
    <p:sldMasterId id="2147483689" r:id="rId19"/>
    <p:sldMasterId id="2147483691" r:id="rId20"/>
    <p:sldMasterId id="2147483693" r:id="rId21"/>
    <p:sldMasterId id="2147483695" r:id="rId22"/>
    <p:sldMasterId id="2147483697" r:id="rId23"/>
    <p:sldMasterId id="2147483699" r:id="rId24"/>
    <p:sldMasterId id="2147483701" r:id="rId25"/>
    <p:sldMasterId id="2147483703" r:id="rId26"/>
    <p:sldMasterId id="2147483705" r:id="rId27"/>
    <p:sldMasterId id="2147483707" r:id="rId28"/>
    <p:sldMasterId id="2147483709" r:id="rId29"/>
    <p:sldMasterId id="2147483711" r:id="rId30"/>
    <p:sldMasterId id="2147483713" r:id="rId31"/>
    <p:sldMasterId id="2147483715" r:id="rId32"/>
    <p:sldMasterId id="2147483717" r:id="rId33"/>
    <p:sldMasterId id="2147483719" r:id="rId34"/>
    <p:sldMasterId id="2147483721" r:id="rId35"/>
    <p:sldMasterId id="2147483723" r:id="rId36"/>
    <p:sldMasterId id="2147483725" r:id="rId37"/>
    <p:sldMasterId id="2147483727" r:id="rId38"/>
    <p:sldMasterId id="2147483729" r:id="rId39"/>
    <p:sldMasterId id="2147483731" r:id="rId40"/>
    <p:sldMasterId id="2147483733" r:id="rId41"/>
    <p:sldMasterId id="2147483735" r:id="rId42"/>
    <p:sldMasterId id="2147483737" r:id="rId43"/>
    <p:sldMasterId id="2147483739" r:id="rId44"/>
    <p:sldMasterId id="2147483741" r:id="rId45"/>
    <p:sldMasterId id="2147483743" r:id="rId46"/>
    <p:sldMasterId id="2147483745" r:id="rId47"/>
    <p:sldMasterId id="2147483747" r:id="rId48"/>
    <p:sldMasterId id="2147483749" r:id="rId49"/>
    <p:sldMasterId id="2147483751" r:id="rId50"/>
    <p:sldMasterId id="2147483753" r:id="rId51"/>
    <p:sldMasterId id="2147483755" r:id="rId52"/>
    <p:sldMasterId id="2147483757" r:id="rId53"/>
    <p:sldMasterId id="2147483759" r:id="rId54"/>
    <p:sldMasterId id="2147483761" r:id="rId55"/>
    <p:sldMasterId id="2147483763" r:id="rId56"/>
    <p:sldMasterId id="2147483765" r:id="rId57"/>
    <p:sldMasterId id="2147483767" r:id="rId58"/>
    <p:sldMasterId id="2147483769" r:id="rId59"/>
    <p:sldMasterId id="2147483771" r:id="rId60"/>
    <p:sldMasterId id="2147483773" r:id="rId61"/>
    <p:sldMasterId id="2147483775" r:id="rId62"/>
    <p:sldMasterId id="2147483777" r:id="rId63"/>
    <p:sldMasterId id="2147483779" r:id="rId64"/>
    <p:sldMasterId id="2147483781" r:id="rId65"/>
    <p:sldMasterId id="2147483783" r:id="rId66"/>
    <p:sldMasterId id="2147483785" r:id="rId67"/>
  </p:sldMasterIdLst>
  <p:sldIdLst>
    <p:sldId id="256" r:id="rId68"/>
    <p:sldId id="257" r:id="rId69"/>
    <p:sldId id="258" r:id="rId70"/>
    <p:sldId id="259" r:id="rId71"/>
    <p:sldId id="260" r:id="rId72"/>
    <p:sldId id="261" r:id="rId73"/>
    <p:sldId id="262" r:id="rId74"/>
    <p:sldId id="263" r:id="rId7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" Target="slides/slide1.xml"/><Relationship Id="rId69" Type="http://schemas.openxmlformats.org/officeDocument/2006/relationships/slide" Target="slides/slide2.xml"/><Relationship Id="rId70" Type="http://schemas.openxmlformats.org/officeDocument/2006/relationships/slide" Target="slides/slide3.xml"/><Relationship Id="rId71" Type="http://schemas.openxmlformats.org/officeDocument/2006/relationships/slide" Target="slides/slide4.xml"/><Relationship Id="rId72" Type="http://schemas.openxmlformats.org/officeDocument/2006/relationships/slide" Target="slides/slide5.xml"/><Relationship Id="rId73" Type="http://schemas.openxmlformats.org/officeDocument/2006/relationships/slide" Target="slides/slide6.xml"/><Relationship Id="rId74" Type="http://schemas.openxmlformats.org/officeDocument/2006/relationships/slide" Target="slides/slide7.xml"/><Relationship Id="rId75" Type="http://schemas.openxmlformats.org/officeDocument/2006/relationships/slide" Target="slides/slide8.xml"/><Relationship Id="rId7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F44721-14E5-4AEB-8FB9-57AD975D1C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C214F7C-65E2-46D6-B40A-4D4A2E08D5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B953942-A41B-49E1-B089-4BB9169743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2404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DE32ED68-6DBD-4CE4-814E-C8D10B8F2E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DDB8D22-DFB2-454B-9612-58A081444D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552DB1A6-F04C-46F1-9C3D-C82F453283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FE59B8A9-A2A0-4AD9-ACB4-259286FAE6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2404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C808E724-01E6-43A4-8C07-60DB7BF17C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849AE3F3-7158-4B8A-82B6-F01A398BFE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63C4E021-CAA9-4463-8915-C37BDD1BA0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BD8C4AFE-9B69-4FA0-840B-9E52B42822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471D2F-5581-40F6-9B78-2F13BB6BBF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9AE516A3-F670-42E9-B954-1224E6F64C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EB16A88E-1A3A-48A9-B242-1509E6C0DD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E0531B83-F1DF-4D5B-BD5C-368746F262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2404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D6773C70-DAE6-4972-8912-31DCCA2F70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5F08D7D5-EE09-487A-8F99-62B03F0C9D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E1B8A359-63D9-4B47-BAA9-A7B644590F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9E48BEA3-268C-4F79-9776-00360A4301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D6688A7D-CB33-454B-AE92-67D0D55326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EBE593C2-7719-4BAD-AA81-6D569BD10F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E8AA4352-39C2-456F-A18E-8A5FA4A237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2F60C5-E0FC-4DA7-BC27-4CB6DE5844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B93A2113-6FC2-4570-819E-0C33A5A93D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C7807443-0F85-431E-9B3E-1AA569C258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F4AFEC52-E991-405F-85DE-68C729FCC5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1CF9E5B5-4618-4CEC-BABE-FFAB46C7AF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12F9BE21-46E8-4403-8CFA-B6592B2FC8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2404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A3CCECAB-A416-4602-A770-7319847156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BD936F77-CCBE-4A46-A1B0-56736E64BD6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2745D074-66FF-4B1A-93F1-E15EFB221A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4A2F129F-3582-47D3-B4D5-EC70F9889C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3C2A83C8-6348-4195-9295-CF2C80CBF1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2404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E41914C-B5DE-4C6B-8F6D-A932B07383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01B21CE7-728B-4B74-8FF6-FE2124C559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EA2AD4BB-24A6-41B2-B797-8B2BDDE281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AD6A79D9-0BA8-4992-A344-A1BCCC04FB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7F52A7AC-D9DD-489D-B41C-4D19F0EC42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2379C772-67E7-4D6F-8F94-A4DCDEF5C2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F0A81C34-27B0-474C-8379-70DB4F728B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0A90B9F1-C2FA-4AE3-8168-70BB0595D0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622404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C7E52B48-AC3D-4D63-A0CA-26A18F5BAB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3C72FC9C-FE84-4C65-BC6D-6F2C670230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E078E3AE-D5FD-4F60-B877-8C7BF75C0B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404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70AA756-38AB-468B-BE01-7DDB2A6154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A543DC63-D016-428D-8C19-B73A94A300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114A4F16-34B8-46C8-992D-8428C1BDBC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84CE742A-5F1E-4846-A3EE-6A0C85AD86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213B8AF2-8AE3-48D0-BF00-663431FE1B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C7BEB389-2A7D-4145-AA93-D6BD67DA01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CF6697A9-453F-41BA-87C6-EC98BF27D1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13F13F62-3918-49F7-BAC5-72CFC42B01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9"/>
          </p:nvPr>
        </p:nvSpPr>
        <p:spPr/>
        <p:txBody>
          <a:bodyPr/>
          <a:p>
            <a:fld id="{C358E386-2156-4B09-968E-B952D3C563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2"/>
          </p:nvPr>
        </p:nvSpPr>
        <p:spPr/>
        <p:txBody>
          <a:bodyPr/>
          <a:p>
            <a:fld id="{FE74F8C0-1B3E-49E8-B1E2-E01AC1A448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622404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5"/>
          </p:nvPr>
        </p:nvSpPr>
        <p:spPr/>
        <p:txBody>
          <a:bodyPr/>
          <a:p>
            <a:fld id="{5E9CE1E0-6623-409B-8893-D8F351DCC5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AC0E213-CA07-4323-85BE-50B31AAF289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8"/>
          </p:nvPr>
        </p:nvSpPr>
        <p:spPr/>
        <p:txBody>
          <a:bodyPr/>
          <a:p>
            <a:fld id="{324750A2-D0F4-469A-9649-362D9F045D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1"/>
          </p:nvPr>
        </p:nvSpPr>
        <p:spPr/>
        <p:txBody>
          <a:bodyPr/>
          <a:p>
            <a:fld id="{03D6C23E-1CC4-4D7B-9626-02EFD0BC03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4"/>
          </p:nvPr>
        </p:nvSpPr>
        <p:spPr/>
        <p:txBody>
          <a:bodyPr/>
          <a:p>
            <a:fld id="{1FAC03B9-EA7C-4462-8CFB-92A66E3A0F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7"/>
          </p:nvPr>
        </p:nvSpPr>
        <p:spPr/>
        <p:txBody>
          <a:bodyPr/>
          <a:p>
            <a:fld id="{AE10129D-8BE7-47E7-A1C1-B768E5B76E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0"/>
          </p:nvPr>
        </p:nvSpPr>
        <p:spPr/>
        <p:txBody>
          <a:bodyPr/>
          <a:p>
            <a:fld id="{FDF4274A-0B39-4B22-BDAF-D27722A249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7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3"/>
          </p:nvPr>
        </p:nvSpPr>
        <p:spPr/>
        <p:txBody>
          <a:bodyPr/>
          <a:p>
            <a:fld id="{3AEFB2FC-7A17-4753-8857-45FDAA68194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622404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6"/>
          </p:nvPr>
        </p:nvSpPr>
        <p:spPr/>
        <p:txBody>
          <a:bodyPr/>
          <a:p>
            <a:fld id="{D2899DF0-2BD1-447F-BF62-EAB1595B86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7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9"/>
          </p:nvPr>
        </p:nvSpPr>
        <p:spPr/>
        <p:txBody>
          <a:bodyPr/>
          <a:p>
            <a:fld id="{5B76CD74-2CB8-4A44-B0B6-087A984B7F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p>
            <a:fld id="{EE0340B5-8264-4A10-867B-E3F308FBE2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5"/>
          </p:nvPr>
        </p:nvSpPr>
        <p:spPr/>
        <p:txBody>
          <a:bodyPr/>
          <a:p>
            <a:fld id="{D95FBB3B-8930-41A5-A7D9-A96AC72A59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3157ED1-4751-4C69-AFE0-D26E8AC9A4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622404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8"/>
          </p:nvPr>
        </p:nvSpPr>
        <p:spPr/>
        <p:txBody>
          <a:bodyPr/>
          <a:p>
            <a:fld id="{3D64F714-3ED5-48BB-B9E0-A22DD5BC4A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1"/>
          </p:nvPr>
        </p:nvSpPr>
        <p:spPr/>
        <p:txBody>
          <a:bodyPr/>
          <a:p>
            <a:fld id="{77829780-96D1-47DF-815D-8456D17F80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94"/>
          </p:nvPr>
        </p:nvSpPr>
        <p:spPr/>
        <p:txBody>
          <a:bodyPr/>
          <a:p>
            <a:fld id="{3779DFEC-C10A-4669-9682-85051134EA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7"/>
          </p:nvPr>
        </p:nvSpPr>
        <p:spPr/>
        <p:txBody>
          <a:bodyPr/>
          <a:p>
            <a:fld id="{4807B4C7-5974-4432-AFB4-6209913895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010EBFF-A949-4921-8FD2-009B0B003F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24040" y="1825560"/>
            <a:ext cx="512928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1ECE1E8-DADA-4F35-AB1A-391756A75F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7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8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9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0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1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2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3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5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8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9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0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1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2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3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4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5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7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8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0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1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2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3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4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5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7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8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9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0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1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2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3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4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5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7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8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9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0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1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2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3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6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0BC3E5-E589-440C-BB41-C7586F3FD737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AA7032-F08B-4F40-8EEF-3ED28F67DFD7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A446FC-5829-4226-A21A-3BBB64134973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2404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CB22F3-A5CF-4252-8B4E-B3464FEF7E8F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D7FADB-4A09-4B32-A70E-4C78FF12BA82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6ADA44-97D8-463C-9859-AE1E48DE8424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4F0E21-3A5F-4699-A163-ED0DC1FDC3A3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2404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E2FD07-42C7-4B21-9F89-D1BC2627DA1C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849C54-4F57-4B6C-9753-73372521B495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F0B423-1F08-4B4C-A46A-54F93EEBD2A4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B24B5C-D893-4C9A-AA4D-50B393568CE3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680ACA-4F9B-40C9-9DAC-AD7960E16673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304653-05CA-4C24-BED9-7D56C3B1E943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E13162-9CA5-4349-BBCC-5EB33770D03B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CC86DC-45AC-4B00-842B-69FFC2FBA665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CA4D0A-1B7A-4402-BF8C-D50CAEDF5A3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403BD3-AC0F-4E8F-BBF7-A0474173E88F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60298D-C399-4AFE-93CE-9B39AE31A67F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80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948E28-D89B-405F-BC6E-19C65DFD853C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84" name="PlaceHolder 1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A5053F-5D96-4D59-AE8F-D4598AB21033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2404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8E924A-54A6-4EBE-BA82-E0927D141900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DB6A91-66AA-4C9A-AEBD-1AEEB64E37D1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C76C0C-8A09-4BDF-88B4-BA63BD9B001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48E1E5-90F3-4F45-ACDF-46E962444BE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2F6B9F-BDF1-4D9A-A5A7-FBCB02F0E253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to edit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title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text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D2AD87-D537-4D2F-9EAB-10F6BC38F16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8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23" name="PlaceHolder 1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7CB758-720D-4873-BCA3-C1F56A4A6600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ftr" idx="100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sldNum" idx="101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07094C-0781-4327-8591-888E30D2A955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dt" idx="102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2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ftr" idx="103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Num" idx="104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E88619-5E96-4E74-A008-48F6F40658A7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105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4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ftr" idx="106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Num" idx="107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058963-7484-405A-8A7D-9501525090AC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dt" idx="108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6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43" name="PlaceHolder 1"/>
          <p:cNvSpPr>
            <a:spLocks noGrp="1"/>
          </p:cNvSpPr>
          <p:nvPr>
            <p:ph type="ftr" idx="109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Num" idx="110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684B29-322B-4D72-8B0F-87EE4F9744F0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dt" idx="111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8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47" name="PlaceHolder 1"/>
          <p:cNvSpPr>
            <a:spLocks noGrp="1"/>
          </p:cNvSpPr>
          <p:nvPr>
            <p:ph type="ftr" idx="112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ldNum" idx="113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45C4A7-7001-410B-96A7-855242AEC3D3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dt" idx="114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0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ftr" idx="115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116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106A7C-DB16-4B96-9EC2-65AD88D834CF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dt" idx="117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2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404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EEC1D4-7ED8-4B7F-B088-DF90D24B72AD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2404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ftr" idx="118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sldNum" idx="119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ED6959-BF55-40E9-B6DD-5E21BA634EDC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dt" idx="120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4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67" name="PlaceHolder 1"/>
          <p:cNvSpPr>
            <a:spLocks noGrp="1"/>
          </p:cNvSpPr>
          <p:nvPr>
            <p:ph type="ftr" idx="121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ldNum" idx="122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B96AAB-CAFD-46C5-B069-6FBC27553C3C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dt" idx="123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6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ftr" idx="124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sldNum" idx="125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9A65B6-D35F-4D6F-9141-68A072BF0B79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dt" idx="126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8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79" name="PlaceHolder 1"/>
          <p:cNvSpPr>
            <a:spLocks noGrp="1"/>
          </p:cNvSpPr>
          <p:nvPr>
            <p:ph type="ftr" idx="127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ldNum" idx="128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60FDDD-39D3-497E-9F16-A7F45E0E2A9C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dt" idx="129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0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ftr" idx="130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131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7EA7DB-19B7-4E49-9045-C8644698A7B3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dt" idx="132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2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68;p17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90" name="PlaceHolder 1"/>
          <p:cNvSpPr>
            <a:spLocks noGrp="1"/>
          </p:cNvSpPr>
          <p:nvPr>
            <p:ph type="ftr" idx="133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Num" idx="134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CC25AA-002D-4B07-893B-188588A4B090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dt" idx="135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4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77;p19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94" name="PlaceHolder 1"/>
          <p:cNvSpPr>
            <a:spLocks noGrp="1"/>
          </p:cNvSpPr>
          <p:nvPr>
            <p:ph type="ftr" idx="136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Num" idx="137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7C07F5-8CD8-4EFD-A594-5AE67D3F7430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dt" idx="138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6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86;p21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298" name="PlaceHolder 1"/>
          <p:cNvSpPr>
            <a:spLocks noGrp="1"/>
          </p:cNvSpPr>
          <p:nvPr>
            <p:ph type="ftr" idx="139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Num" idx="140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CE5923-A445-43F2-AF0E-40D8A5FE52DD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 idx="141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8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95;p23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ftr" idx="142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143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0A6B41-DDD3-4A90-83DF-CA28C5CFC4B1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dt" idx="144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0" r:id="rId3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107;p25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ftr" idx="145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146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E830EC-62D1-4465-8036-9219914053D3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dt" idx="147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2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2404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660435-9170-4CCB-9B60-7B6184EFFF8D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118;p27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ftr" idx="148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sldNum" idx="149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A51688-A32C-4815-9B0E-3B6A23665530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dt" idx="150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4" r:id="rId3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131;p29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23" name="PlaceHolder 1"/>
          <p:cNvSpPr>
            <a:spLocks noGrp="1"/>
          </p:cNvSpPr>
          <p:nvPr>
            <p:ph type="ftr" idx="151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Num" idx="152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116CCD-0A4E-454E-A577-7C9A0EF5E70F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dt" idx="153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6" r:id="rId3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140;p31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2404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ftr" idx="154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sldNum" idx="155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04D08C-2222-4094-BE0D-7A0BAF49AADE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dt" idx="156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8" r:id="rId3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155;p33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37" name="PlaceHolder 1"/>
          <p:cNvSpPr>
            <a:spLocks noGrp="1"/>
          </p:cNvSpPr>
          <p:nvPr>
            <p:ph type="ftr" idx="157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sldNum" idx="158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D42EA0-A73D-4A5E-96F9-A143AF022481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dt" idx="159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0" r:id="rId3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164;p35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41" name="PlaceHolder 1"/>
          <p:cNvSpPr>
            <a:spLocks noGrp="1"/>
          </p:cNvSpPr>
          <p:nvPr>
            <p:ph type="ftr" idx="160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sldNum" idx="161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6D0996-0586-4E57-A252-A09FA6334775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dt" idx="162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2" r:id="rId3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173;p37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ftr" idx="163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164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990562-F319-46F6-8836-C019B9D21BB6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dt" idx="165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4" r:id="rId3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185;p39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52" name="PlaceHolder 1"/>
          <p:cNvSpPr>
            <a:spLocks noGrp="1"/>
          </p:cNvSpPr>
          <p:nvPr>
            <p:ph type="ftr" idx="166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sldNum" idx="167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EF453C-254F-41DB-B905-C6FFD4FE31FC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dt" idx="168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6" r:id="rId3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194;p41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ftr" idx="169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sldNum" idx="170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8B906D-4282-4420-9637-07250C56FA0F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 type="dt" idx="171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68" r:id="rId3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207;p43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64" name="PlaceHolder 1"/>
          <p:cNvSpPr>
            <a:spLocks noGrp="1"/>
          </p:cNvSpPr>
          <p:nvPr>
            <p:ph type="ftr" idx="172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sldNum" idx="173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BCAB90-2127-41C7-8532-88499DD604C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dt" idx="174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70" r:id="rId3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216;p45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2404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ftr" idx="175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sldNum" idx="176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362B15-CA62-46AC-B979-671B36DBB88C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 type="dt" idx="177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72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98A74D-D1FE-4DCD-8754-75EDE8E7DC8D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231;p47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ftr" idx="178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179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8A5860-3CD5-445D-987A-30BF5D61AE44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dt" idx="180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74" r:id="rId3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242;p49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84" name="PlaceHolder 1"/>
          <p:cNvSpPr>
            <a:spLocks noGrp="1"/>
          </p:cNvSpPr>
          <p:nvPr>
            <p:ph type="ftr" idx="181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ldNum" idx="182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3F408F-51BD-481A-A92C-C6C2224885AE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dt" idx="183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76" r:id="rId3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251;p51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ftr" idx="184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185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52CAFA-4CBE-416C-8289-1F3030F71BB1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 type="dt" idx="186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78" r:id="rId3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262;p53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body"/>
          </p:nvPr>
        </p:nvSpPr>
        <p:spPr>
          <a:xfrm>
            <a:off x="622404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 type="ftr" idx="187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8" name="PlaceHolder 5"/>
          <p:cNvSpPr>
            <a:spLocks noGrp="1"/>
          </p:cNvSpPr>
          <p:nvPr>
            <p:ph type="sldNum" idx="188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FC5C43-D4C7-46A4-BDC4-02A4CF7D2EE8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9" name="PlaceHolder 6"/>
          <p:cNvSpPr>
            <a:spLocks noGrp="1"/>
          </p:cNvSpPr>
          <p:nvPr>
            <p:ph type="dt" idx="189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0" r:id="rId3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277;p55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404" name="PlaceHolder 1"/>
          <p:cNvSpPr>
            <a:spLocks noGrp="1"/>
          </p:cNvSpPr>
          <p:nvPr>
            <p:ph type="ftr" idx="190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sldNum" idx="191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36362A-D349-4A4B-93E3-EBEB5746A35C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dt" idx="192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2" r:id="rId3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286;p57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0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ftr" idx="193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sldNum" idx="194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6E00AE-ABB5-4CA7-820F-9C4F7A5A74F0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dt" idx="195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4" r:id="rId3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299;p59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416" name="PlaceHolder 1"/>
          <p:cNvSpPr>
            <a:spLocks noGrp="1"/>
          </p:cNvSpPr>
          <p:nvPr>
            <p:ph type="ftr" idx="196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sldNum" idx="197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3794B9-FA4F-4B96-82F7-572B23AF7BF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dt" idx="198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86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C9FB20-66DF-403E-96C2-8A5B7F7371E2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E216A4-26E3-4C52-A959-938464B8C936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7440" cy="685332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0520" cy="77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4040" y="1825560"/>
            <a:ext cx="5128920" cy="434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01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19C7C1-ADDC-4B2A-A918-A5D11B223127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8520" cy="3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image" Target="../media/image7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slideLayout" Target="../slideLayouts/slideLayout2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311;p1" descr=""/>
          <p:cNvPicPr/>
          <p:nvPr/>
        </p:nvPicPr>
        <p:blipFill>
          <a:blip r:embed="rId1"/>
          <a:stretch/>
        </p:blipFill>
        <p:spPr>
          <a:xfrm>
            <a:off x="1921320" y="1781280"/>
            <a:ext cx="8344800" cy="2656800"/>
          </a:xfrm>
          <a:prstGeom prst="rect">
            <a:avLst/>
          </a:prstGeom>
          <a:ln w="0">
            <a:noFill/>
          </a:ln>
        </p:spPr>
      </p:pic>
    </p:spTree>
  </p:cSld>
  <p:transition>
    <p:push dir="d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316;p2"/>
          <p:cNvSpPr/>
          <p:nvPr/>
        </p:nvSpPr>
        <p:spPr>
          <a:xfrm>
            <a:off x="0" y="0"/>
            <a:ext cx="6171120" cy="6853320"/>
          </a:xfrm>
          <a:prstGeom prst="rect">
            <a:avLst/>
          </a:prstGeom>
          <a:solidFill>
            <a:schemeClr val="lt1">
              <a:alpha val="31000"/>
            </a:scheme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3084480" cy="77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2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Csapatunk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2" name="Google Shape;318;p2"/>
          <p:cNvSpPr/>
          <p:nvPr/>
        </p:nvSpPr>
        <p:spPr>
          <a:xfrm>
            <a:off x="0" y="2640960"/>
            <a:ext cx="617112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Borók Máté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Map design, enemy AI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Kiss Dániel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Assetetek összerakása, sound design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Kovács Dániel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–UI (assetek, programozás)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Tóth Péter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Modellezés, programozás, zene készítés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Wágner Ábel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Modellezés, animálás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23" name="Google Shape;319;p2"/>
          <p:cNvCxnSpPr/>
          <p:nvPr/>
        </p:nvCxnSpPr>
        <p:spPr>
          <a:xfrm>
            <a:off x="0" y="912600"/>
            <a:ext cx="5663160" cy="4680"/>
          </a:xfrm>
          <a:prstGeom prst="straightConnector1">
            <a:avLst/>
          </a:prstGeom>
          <a:ln w="34925">
            <a:solidFill>
              <a:srgbClr val="ffffff"/>
            </a:solidFill>
            <a:round/>
          </a:ln>
        </p:spPr>
      </p:cxnSp>
      <p:pic>
        <p:nvPicPr>
          <p:cNvPr id="424" name="Google Shape;320;p2" descr=""/>
          <p:cNvPicPr/>
          <p:nvPr/>
        </p:nvPicPr>
        <p:blipFill>
          <a:blip r:embed="rId1"/>
          <a:stretch/>
        </p:blipFill>
        <p:spPr>
          <a:xfrm>
            <a:off x="113760" y="1349280"/>
            <a:ext cx="5361120" cy="857880"/>
          </a:xfrm>
          <a:prstGeom prst="rect">
            <a:avLst/>
          </a:prstGeom>
          <a:ln w="0">
            <a:noFill/>
          </a:ln>
        </p:spPr>
      </p:pic>
      <p:sp>
        <p:nvSpPr>
          <p:cNvPr id="425" name=""/>
          <p:cNvSpPr/>
          <p:nvPr/>
        </p:nvSpPr>
        <p:spPr>
          <a:xfrm>
            <a:off x="9961200" y="4110480"/>
            <a:ext cx="21384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d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325;p3"/>
          <p:cNvGrpSpPr/>
          <p:nvPr/>
        </p:nvGrpSpPr>
        <p:grpSpPr>
          <a:xfrm>
            <a:off x="1413720" y="2521800"/>
            <a:ext cx="1477800" cy="1147320"/>
            <a:chOff x="1413720" y="2521800"/>
            <a:chExt cx="1477800" cy="1147320"/>
          </a:xfrm>
        </p:grpSpPr>
        <p:sp>
          <p:nvSpPr>
            <p:cNvPr id="427" name="Google Shape;326;p3"/>
            <p:cNvSpPr/>
            <p:nvPr/>
          </p:nvSpPr>
          <p:spPr>
            <a:xfrm>
              <a:off x="1413720" y="2521800"/>
              <a:ext cx="1134360" cy="114732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rgbClr val="1b386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28" name="Google Shape;327;p3"/>
            <p:cNvSpPr/>
            <p:nvPr/>
          </p:nvSpPr>
          <p:spPr>
            <a:xfrm>
              <a:off x="1492560" y="2880360"/>
              <a:ext cx="139896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2400" strike="noStrike" u="none" cap="small">
                  <a:solidFill>
                    <a:srgbClr val="f2f2f2"/>
                  </a:solidFill>
                  <a:uFillTx/>
                  <a:latin typeface="Arial"/>
                  <a:ea typeface="Arial"/>
                </a:rPr>
                <a:t>Aelia</a:t>
              </a:r>
              <a:endParaRPr b="0" lang="en-US" sz="2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429" name="Google Shape;328;p3" descr=""/>
          <p:cNvPicPr/>
          <p:nvPr/>
        </p:nvPicPr>
        <p:blipFill>
          <a:blip r:embed="rId1"/>
          <a:stretch/>
        </p:blipFill>
        <p:spPr>
          <a:xfrm rot="20829000">
            <a:off x="1880640" y="1908720"/>
            <a:ext cx="1506960" cy="745560"/>
          </a:xfrm>
          <a:prstGeom prst="rect">
            <a:avLst/>
          </a:prstGeom>
          <a:ln w="0">
            <a:noFill/>
          </a:ln>
        </p:spPr>
      </p:pic>
      <p:grpSp>
        <p:nvGrpSpPr>
          <p:cNvPr id="430" name="Google Shape;329;p3"/>
          <p:cNvGrpSpPr/>
          <p:nvPr/>
        </p:nvGrpSpPr>
        <p:grpSpPr>
          <a:xfrm>
            <a:off x="3081240" y="1166400"/>
            <a:ext cx="1104480" cy="1166400"/>
            <a:chOff x="3081240" y="1166400"/>
            <a:chExt cx="1104480" cy="1166400"/>
          </a:xfrm>
        </p:grpSpPr>
        <p:sp>
          <p:nvSpPr>
            <p:cNvPr id="431" name="Google Shape;330;p3"/>
            <p:cNvSpPr/>
            <p:nvPr/>
          </p:nvSpPr>
          <p:spPr>
            <a:xfrm>
              <a:off x="3081240" y="1166400"/>
              <a:ext cx="1104480" cy="1166400"/>
            </a:xfrm>
            <a:prstGeom prst="ellipse">
              <a:avLst/>
            </a:prstGeom>
            <a:solidFill>
              <a:srgbClr val="adbcc3"/>
            </a:solidFill>
            <a:ln w="25400">
              <a:solidFill>
                <a:srgbClr val="1b386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2" name="Google Shape;331;p3"/>
            <p:cNvSpPr/>
            <p:nvPr/>
          </p:nvSpPr>
          <p:spPr>
            <a:xfrm>
              <a:off x="3163320" y="1543680"/>
              <a:ext cx="878400" cy="333360"/>
            </a:xfrm>
            <a:prstGeom prst="rect">
              <a:avLst/>
            </a:prstGeom>
            <a:solidFill>
              <a:srgbClr val="adbc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16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rPr>
                <a:t>CT-423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433" name="Google Shape;332;p3" descr=""/>
          <p:cNvPicPr/>
          <p:nvPr/>
        </p:nvPicPr>
        <p:blipFill>
          <a:blip r:embed="rId2"/>
          <a:stretch/>
        </p:blipFill>
        <p:spPr>
          <a:xfrm rot="18583200">
            <a:off x="3389760" y="1468440"/>
            <a:ext cx="1960200" cy="1668240"/>
          </a:xfrm>
          <a:prstGeom prst="rect">
            <a:avLst/>
          </a:prstGeom>
          <a:ln w="0">
            <a:noFill/>
          </a:ln>
        </p:spPr>
      </p:pic>
      <p:sp>
        <p:nvSpPr>
          <p:cNvPr id="434" name="Google Shape;333;p3"/>
          <p:cNvSpPr/>
          <p:nvPr/>
        </p:nvSpPr>
        <p:spPr>
          <a:xfrm>
            <a:off x="1004760" y="3716280"/>
            <a:ext cx="20469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000" strike="noStrike" u="none">
                <a:solidFill>
                  <a:srgbClr val="ffc000"/>
                </a:solidFill>
                <a:uFillTx/>
                <a:latin typeface="Arial"/>
                <a:ea typeface="Arial"/>
              </a:rPr>
              <a:t>”</a:t>
            </a:r>
            <a:r>
              <a:rPr b="1" lang="en-GB" sz="2000" strike="noStrike" u="none">
                <a:solidFill>
                  <a:srgbClr val="ffc000"/>
                </a:solidFill>
                <a:uFillTx/>
                <a:latin typeface="Arial"/>
                <a:ea typeface="Arial"/>
              </a:rPr>
              <a:t>D.E.R Corporation”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000" strike="noStrike" u="none">
                <a:solidFill>
                  <a:srgbClr val="00b0f0"/>
                </a:solidFill>
                <a:uFillTx/>
                <a:latin typeface="Arial"/>
                <a:ea typeface="Arial"/>
              </a:rPr>
              <a:t>”</a:t>
            </a:r>
            <a:r>
              <a:rPr b="1" lang="en-GB" sz="2000" strike="noStrike" u="none">
                <a:solidFill>
                  <a:srgbClr val="00b0f0"/>
                </a:solidFill>
                <a:uFillTx/>
                <a:latin typeface="Arial"/>
                <a:ea typeface="Arial"/>
              </a:rPr>
              <a:t>Extra </a:t>
            </a:r>
            <a:r>
              <a:rPr b="1" lang="en-GB" sz="2000" strike="noStrike" u="none">
                <a:solidFill>
                  <a:srgbClr val="00b050"/>
                </a:solidFill>
                <a:uFillTx/>
                <a:latin typeface="Arial"/>
                <a:ea typeface="Arial"/>
              </a:rPr>
              <a:t>Earth”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5" name="Google Shape;334;p3"/>
          <p:cNvSpPr/>
          <p:nvPr/>
        </p:nvSpPr>
        <p:spPr>
          <a:xfrm rot="5400000">
            <a:off x="1905840" y="4381920"/>
            <a:ext cx="580680" cy="2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35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 🡨🡪 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6" name="Google Shape;335;p3" descr=""/>
          <p:cNvPicPr/>
          <p:nvPr/>
        </p:nvPicPr>
        <p:blipFill>
          <a:blip r:embed="rId3"/>
          <a:stretch/>
        </p:blipFill>
        <p:spPr>
          <a:xfrm>
            <a:off x="3681000" y="1770120"/>
            <a:ext cx="3513240" cy="3389760"/>
          </a:xfrm>
          <a:prstGeom prst="rect">
            <a:avLst/>
          </a:prstGeom>
          <a:ln w="0">
            <a:noFill/>
          </a:ln>
        </p:spPr>
      </p:pic>
      <p:sp>
        <p:nvSpPr>
          <p:cNvPr id="437" name="Google Shape;336;p3"/>
          <p:cNvSpPr/>
          <p:nvPr/>
        </p:nvSpPr>
        <p:spPr>
          <a:xfrm>
            <a:off x="4686840" y="2395440"/>
            <a:ext cx="1708200" cy="1648080"/>
          </a:xfrm>
          <a:prstGeom prst="ellipse">
            <a:avLst/>
          </a:prstGeom>
          <a:solidFill>
            <a:srgbClr val="797979"/>
          </a:solidFill>
          <a:ln w="25400">
            <a:solidFill>
              <a:srgbClr val="1b386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8" name="Google Shape;337;p3"/>
          <p:cNvSpPr/>
          <p:nvPr/>
        </p:nvSpPr>
        <p:spPr>
          <a:xfrm>
            <a:off x="4686840" y="2769840"/>
            <a:ext cx="17661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 cap="small">
                <a:solidFill>
                  <a:srgbClr val="0c0c0c"/>
                </a:solidFill>
                <a:uFillTx/>
                <a:latin typeface="Arial"/>
                <a:ea typeface="Arial"/>
              </a:rPr>
              <a:t>”</a:t>
            </a:r>
            <a:r>
              <a:rPr b="1" lang="en-GB" sz="2400" strike="noStrike" u="none" cap="small">
                <a:solidFill>
                  <a:srgbClr val="0c0c0c"/>
                </a:solidFill>
                <a:uFillTx/>
                <a:latin typeface="Arial"/>
                <a:ea typeface="Arial"/>
              </a:rPr>
              <a:t>Unknown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 cap="small">
                <a:solidFill>
                  <a:srgbClr val="0c0c0c"/>
                </a:solidFill>
                <a:uFillTx/>
                <a:latin typeface="Arial"/>
                <a:ea typeface="Arial"/>
              </a:rPr>
              <a:t>Planet”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9" name="Google Shape;338;p3" descr=""/>
          <p:cNvPicPr/>
          <p:nvPr/>
        </p:nvPicPr>
        <p:blipFill>
          <a:blip r:embed="rId4"/>
          <a:stretch/>
        </p:blipFill>
        <p:spPr>
          <a:xfrm rot="3550200">
            <a:off x="6661800" y="1424880"/>
            <a:ext cx="512640" cy="1248120"/>
          </a:xfrm>
          <a:prstGeom prst="rect">
            <a:avLst/>
          </a:prstGeom>
          <a:ln w="0">
            <a:noFill/>
          </a:ln>
        </p:spPr>
      </p:pic>
      <p:sp>
        <p:nvSpPr>
          <p:cNvPr id="440" name="Google Shape;339;p3"/>
          <p:cNvSpPr/>
          <p:nvPr/>
        </p:nvSpPr>
        <p:spPr>
          <a:xfrm rot="20243400">
            <a:off x="2947680" y="2968920"/>
            <a:ext cx="1279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LEZUHANÁS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41" name="Google Shape;340;p3"/>
          <p:cNvGrpSpPr/>
          <p:nvPr/>
        </p:nvGrpSpPr>
        <p:grpSpPr>
          <a:xfrm>
            <a:off x="7499520" y="1045800"/>
            <a:ext cx="2043360" cy="900720"/>
            <a:chOff x="7499520" y="1045800"/>
            <a:chExt cx="2043360" cy="900720"/>
          </a:xfrm>
        </p:grpSpPr>
        <p:sp>
          <p:nvSpPr>
            <p:cNvPr id="442" name="Google Shape;341;p3"/>
            <p:cNvSpPr/>
            <p:nvPr/>
          </p:nvSpPr>
          <p:spPr>
            <a:xfrm>
              <a:off x="7742520" y="1174320"/>
              <a:ext cx="1743480" cy="73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Űrhajó maradványok felderítése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3" name="Google Shape;342;p3"/>
            <p:cNvSpPr/>
            <p:nvPr/>
          </p:nvSpPr>
          <p:spPr>
            <a:xfrm>
              <a:off x="7499520" y="1045800"/>
              <a:ext cx="2043360" cy="900720"/>
            </a:xfrm>
            <a:custGeom>
              <a:avLst/>
              <a:gdLst>
                <a:gd name="textAreaLeft" fmla="*/ 0 w 2043360"/>
                <a:gd name="textAreaRight" fmla="*/ 2045880 w 2043360"/>
                <a:gd name="textAreaTop" fmla="*/ 0 h 900720"/>
                <a:gd name="textAreaBottom" fmla="*/ 903240 h 900720"/>
              </a:gdLst>
              <a:ahLst/>
              <a:rect l="textAreaLeft" t="textAreaTop" r="textAreaRight" b="textAreaBottom"/>
              <a:pathLst>
                <a:path w="1975104" h="1207008">
                  <a:moveTo>
                    <a:pt x="713232" y="100584"/>
                  </a:moveTo>
                  <a:cubicBezTo>
                    <a:pt x="701040" y="99060"/>
                    <a:pt x="698951" y="66819"/>
                    <a:pt x="685800" y="54864"/>
                  </a:cubicBezTo>
                  <a:cubicBezTo>
                    <a:pt x="623618" y="-1665"/>
                    <a:pt x="608231" y="8653"/>
                    <a:pt x="530352" y="0"/>
                  </a:cubicBezTo>
                  <a:cubicBezTo>
                    <a:pt x="485564" y="3732"/>
                    <a:pt x="313726" y="6183"/>
                    <a:pt x="237744" y="36576"/>
                  </a:cubicBezTo>
                  <a:cubicBezTo>
                    <a:pt x="214928" y="45702"/>
                    <a:pt x="195072" y="60960"/>
                    <a:pt x="173736" y="73152"/>
                  </a:cubicBezTo>
                  <a:cubicBezTo>
                    <a:pt x="158496" y="91440"/>
                    <a:pt x="143941" y="110321"/>
                    <a:pt x="128016" y="128016"/>
                  </a:cubicBezTo>
                  <a:cubicBezTo>
                    <a:pt x="116482" y="140832"/>
                    <a:pt x="101328" y="150467"/>
                    <a:pt x="91440" y="164592"/>
                  </a:cubicBezTo>
                  <a:cubicBezTo>
                    <a:pt x="79715" y="181343"/>
                    <a:pt x="72576" y="200891"/>
                    <a:pt x="64008" y="219456"/>
                  </a:cubicBezTo>
                  <a:cubicBezTo>
                    <a:pt x="42803" y="265399"/>
                    <a:pt x="32439" y="291159"/>
                    <a:pt x="18288" y="338328"/>
                  </a:cubicBezTo>
                  <a:cubicBezTo>
                    <a:pt x="-16157" y="453145"/>
                    <a:pt x="30730" y="310145"/>
                    <a:pt x="0" y="402336"/>
                  </a:cubicBezTo>
                  <a:cubicBezTo>
                    <a:pt x="3048" y="438912"/>
                    <a:pt x="242" y="476457"/>
                    <a:pt x="9144" y="512064"/>
                  </a:cubicBezTo>
                  <a:cubicBezTo>
                    <a:pt x="15756" y="538512"/>
                    <a:pt x="45720" y="585216"/>
                    <a:pt x="45720" y="585216"/>
                  </a:cubicBezTo>
                  <a:cubicBezTo>
                    <a:pt x="48768" y="603504"/>
                    <a:pt x="53775" y="621572"/>
                    <a:pt x="54864" y="640080"/>
                  </a:cubicBezTo>
                  <a:cubicBezTo>
                    <a:pt x="59879" y="725331"/>
                    <a:pt x="53416" y="811373"/>
                    <a:pt x="64008" y="896112"/>
                  </a:cubicBezTo>
                  <a:cubicBezTo>
                    <a:pt x="65898" y="911234"/>
                    <a:pt x="83363" y="919765"/>
                    <a:pt x="91440" y="932688"/>
                  </a:cubicBezTo>
                  <a:cubicBezTo>
                    <a:pt x="98664" y="944247"/>
                    <a:pt x="102504" y="957705"/>
                    <a:pt x="109728" y="969264"/>
                  </a:cubicBezTo>
                  <a:cubicBezTo>
                    <a:pt x="131499" y="1004098"/>
                    <a:pt x="139773" y="1010630"/>
                    <a:pt x="173736" y="1033272"/>
                  </a:cubicBezTo>
                  <a:cubicBezTo>
                    <a:pt x="319945" y="1130744"/>
                    <a:pt x="192016" y="1045024"/>
                    <a:pt x="283464" y="1097280"/>
                  </a:cubicBezTo>
                  <a:cubicBezTo>
                    <a:pt x="293006" y="1102732"/>
                    <a:pt x="301248" y="1110306"/>
                    <a:pt x="310896" y="1115568"/>
                  </a:cubicBezTo>
                  <a:cubicBezTo>
                    <a:pt x="350678" y="1137267"/>
                    <a:pt x="387666" y="1155396"/>
                    <a:pt x="429768" y="1170432"/>
                  </a:cubicBezTo>
                  <a:cubicBezTo>
                    <a:pt x="456999" y="1180157"/>
                    <a:pt x="483710" y="1192193"/>
                    <a:pt x="512064" y="1197864"/>
                  </a:cubicBezTo>
                  <a:cubicBezTo>
                    <a:pt x="545076" y="1204466"/>
                    <a:pt x="579120" y="1203960"/>
                    <a:pt x="612648" y="1207008"/>
                  </a:cubicBezTo>
                  <a:cubicBezTo>
                    <a:pt x="704088" y="1203960"/>
                    <a:pt x="795747" y="1204881"/>
                    <a:pt x="886968" y="1197864"/>
                  </a:cubicBezTo>
                  <a:cubicBezTo>
                    <a:pt x="967939" y="1191635"/>
                    <a:pt x="973014" y="1169599"/>
                    <a:pt x="1051560" y="1152144"/>
                  </a:cubicBezTo>
                  <a:cubicBezTo>
                    <a:pt x="1078504" y="1146157"/>
                    <a:pt x="1106424" y="1146048"/>
                    <a:pt x="1133856" y="1143000"/>
                  </a:cubicBezTo>
                  <a:cubicBezTo>
                    <a:pt x="1197864" y="1146048"/>
                    <a:pt x="1261975" y="1147410"/>
                    <a:pt x="1325880" y="1152144"/>
                  </a:cubicBezTo>
                  <a:cubicBezTo>
                    <a:pt x="1344370" y="1153514"/>
                    <a:pt x="1362204" y="1161288"/>
                    <a:pt x="1380744" y="1161288"/>
                  </a:cubicBezTo>
                  <a:cubicBezTo>
                    <a:pt x="1423525" y="1161288"/>
                    <a:pt x="1466088" y="1155192"/>
                    <a:pt x="1508760" y="1152144"/>
                  </a:cubicBezTo>
                  <a:cubicBezTo>
                    <a:pt x="1517904" y="1143000"/>
                    <a:pt x="1525226" y="1131566"/>
                    <a:pt x="1536192" y="1124712"/>
                  </a:cubicBezTo>
                  <a:cubicBezTo>
                    <a:pt x="1558532" y="1110749"/>
                    <a:pt x="1625589" y="1093945"/>
                    <a:pt x="1645920" y="1088136"/>
                  </a:cubicBezTo>
                  <a:cubicBezTo>
                    <a:pt x="1658112" y="1078992"/>
                    <a:pt x="1674042" y="1073384"/>
                    <a:pt x="1682496" y="1060704"/>
                  </a:cubicBezTo>
                  <a:cubicBezTo>
                    <a:pt x="1737367" y="978397"/>
                    <a:pt x="1671217" y="1031581"/>
                    <a:pt x="1719072" y="978408"/>
                  </a:cubicBezTo>
                  <a:cubicBezTo>
                    <a:pt x="1738052" y="957319"/>
                    <a:pt x="1797569" y="896562"/>
                    <a:pt x="1828800" y="877824"/>
                  </a:cubicBezTo>
                  <a:cubicBezTo>
                    <a:pt x="1842875" y="869379"/>
                    <a:pt x="1859280" y="865632"/>
                    <a:pt x="1874520" y="859536"/>
                  </a:cubicBezTo>
                  <a:cubicBezTo>
                    <a:pt x="1875170" y="858669"/>
                    <a:pt x="1917566" y="803550"/>
                    <a:pt x="1920240" y="795528"/>
                  </a:cubicBezTo>
                  <a:cubicBezTo>
                    <a:pt x="1939873" y="736628"/>
                    <a:pt x="1958649" y="660178"/>
                    <a:pt x="1975104" y="594360"/>
                  </a:cubicBezTo>
                  <a:cubicBezTo>
                    <a:pt x="1914169" y="457257"/>
                    <a:pt x="1974734" y="552660"/>
                    <a:pt x="1837944" y="448056"/>
                  </a:cubicBezTo>
                  <a:cubicBezTo>
                    <a:pt x="1728589" y="364432"/>
                    <a:pt x="1834310" y="413684"/>
                    <a:pt x="1737360" y="374904"/>
                  </a:cubicBezTo>
                  <a:cubicBezTo>
                    <a:pt x="1702472" y="340016"/>
                    <a:pt x="1704639" y="347967"/>
                    <a:pt x="1682496" y="292608"/>
                  </a:cubicBezTo>
                  <a:cubicBezTo>
                    <a:pt x="1671757" y="265760"/>
                    <a:pt x="1676253" y="229988"/>
                    <a:pt x="1655064" y="210312"/>
                  </a:cubicBezTo>
                  <a:cubicBezTo>
                    <a:pt x="1625912" y="183242"/>
                    <a:pt x="1501774" y="163195"/>
                    <a:pt x="1463040" y="155448"/>
                  </a:cubicBezTo>
                  <a:cubicBezTo>
                    <a:pt x="1453896" y="149352"/>
                    <a:pt x="1444051" y="144195"/>
                    <a:pt x="1435608" y="137160"/>
                  </a:cubicBezTo>
                  <a:cubicBezTo>
                    <a:pt x="1425674" y="128881"/>
                    <a:pt x="1419404" y="116144"/>
                    <a:pt x="1408176" y="109728"/>
                  </a:cubicBezTo>
                  <a:cubicBezTo>
                    <a:pt x="1401223" y="105755"/>
                    <a:pt x="1328642" y="91992"/>
                    <a:pt x="1325880" y="91440"/>
                  </a:cubicBezTo>
                  <a:cubicBezTo>
                    <a:pt x="1280160" y="103632"/>
                    <a:pt x="1233609" y="113053"/>
                    <a:pt x="1188720" y="128016"/>
                  </a:cubicBezTo>
                  <a:cubicBezTo>
                    <a:pt x="1178294" y="131491"/>
                    <a:pt x="1171996" y="143833"/>
                    <a:pt x="1161288" y="146304"/>
                  </a:cubicBezTo>
                  <a:cubicBezTo>
                    <a:pt x="1131440" y="153192"/>
                    <a:pt x="1100328" y="152400"/>
                    <a:pt x="1069848" y="155448"/>
                  </a:cubicBezTo>
                  <a:cubicBezTo>
                    <a:pt x="1011936" y="152400"/>
                    <a:pt x="953722" y="152951"/>
                    <a:pt x="896112" y="146304"/>
                  </a:cubicBezTo>
                  <a:cubicBezTo>
                    <a:pt x="874068" y="143761"/>
                    <a:pt x="849431" y="141878"/>
                    <a:pt x="832104" y="128016"/>
                  </a:cubicBezTo>
                  <a:cubicBezTo>
                    <a:pt x="816138" y="115243"/>
                    <a:pt x="820060" y="86616"/>
                    <a:pt x="804672" y="73152"/>
                  </a:cubicBezTo>
                  <a:cubicBezTo>
                    <a:pt x="792976" y="62918"/>
                    <a:pt x="774030" y="67777"/>
                    <a:pt x="758952" y="64008"/>
                  </a:cubicBezTo>
                  <a:cubicBezTo>
                    <a:pt x="710810" y="51972"/>
                    <a:pt x="725424" y="102108"/>
                    <a:pt x="713232" y="100584"/>
                  </a:cubicBez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444" name="Google Shape;343;p3"/>
          <p:cNvGrpSpPr/>
          <p:nvPr/>
        </p:nvGrpSpPr>
        <p:grpSpPr>
          <a:xfrm>
            <a:off x="7453440" y="1949040"/>
            <a:ext cx="1948680" cy="1020240"/>
            <a:chOff x="7453440" y="1949040"/>
            <a:chExt cx="1948680" cy="1020240"/>
          </a:xfrm>
        </p:grpSpPr>
        <p:sp>
          <p:nvSpPr>
            <p:cNvPr id="445" name="Google Shape;344;p3"/>
            <p:cNvSpPr/>
            <p:nvPr/>
          </p:nvSpPr>
          <p:spPr>
            <a:xfrm>
              <a:off x="7771680" y="2172240"/>
              <a:ext cx="163044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Ellenséges cégre bukkanás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6" name="Google Shape;345;p3"/>
            <p:cNvSpPr/>
            <p:nvPr/>
          </p:nvSpPr>
          <p:spPr>
            <a:xfrm>
              <a:off x="7453440" y="1949040"/>
              <a:ext cx="1948320" cy="1020240"/>
            </a:xfrm>
            <a:custGeom>
              <a:avLst/>
              <a:gdLst>
                <a:gd name="textAreaLeft" fmla="*/ 0 w 1948320"/>
                <a:gd name="textAreaRight" fmla="*/ 1950840 w 1948320"/>
                <a:gd name="textAreaTop" fmla="*/ 0 h 1020240"/>
                <a:gd name="textAreaBottom" fmla="*/ 1022760 h 1020240"/>
              </a:gdLst>
              <a:ahLst/>
              <a:rect l="textAreaLeft" t="textAreaTop" r="textAreaRight" b="textAreaBottom"/>
              <a:pathLst>
                <a:path w="1966870" h="1402885">
                  <a:moveTo>
                    <a:pt x="723262" y="186733"/>
                  </a:moveTo>
                  <a:cubicBezTo>
                    <a:pt x="708022" y="174541"/>
                    <a:pt x="691983" y="163285"/>
                    <a:pt x="677542" y="150157"/>
                  </a:cubicBezTo>
                  <a:cubicBezTo>
                    <a:pt x="658405" y="132760"/>
                    <a:pt x="645811" y="106859"/>
                    <a:pt x="622678" y="95293"/>
                  </a:cubicBezTo>
                  <a:cubicBezTo>
                    <a:pt x="600699" y="84303"/>
                    <a:pt x="573910" y="89197"/>
                    <a:pt x="549526" y="86149"/>
                  </a:cubicBezTo>
                  <a:cubicBezTo>
                    <a:pt x="521896" y="93057"/>
                    <a:pt x="425298" y="105891"/>
                    <a:pt x="394078" y="141013"/>
                  </a:cubicBezTo>
                  <a:cubicBezTo>
                    <a:pt x="380494" y="156295"/>
                    <a:pt x="375790" y="177589"/>
                    <a:pt x="366646" y="195877"/>
                  </a:cubicBezTo>
                  <a:cubicBezTo>
                    <a:pt x="362303" y="221937"/>
                    <a:pt x="347246" y="318312"/>
                    <a:pt x="339214" y="333037"/>
                  </a:cubicBezTo>
                  <a:cubicBezTo>
                    <a:pt x="332687" y="345004"/>
                    <a:pt x="314554" y="344705"/>
                    <a:pt x="302638" y="351325"/>
                  </a:cubicBezTo>
                  <a:cubicBezTo>
                    <a:pt x="259675" y="375193"/>
                    <a:pt x="218581" y="402498"/>
                    <a:pt x="174622" y="424477"/>
                  </a:cubicBezTo>
                  <a:cubicBezTo>
                    <a:pt x="162430" y="430573"/>
                    <a:pt x="149605" y="435541"/>
                    <a:pt x="138046" y="442765"/>
                  </a:cubicBezTo>
                  <a:cubicBezTo>
                    <a:pt x="125123" y="450842"/>
                    <a:pt x="112246" y="459421"/>
                    <a:pt x="101470" y="470197"/>
                  </a:cubicBezTo>
                  <a:cubicBezTo>
                    <a:pt x="73680" y="497987"/>
                    <a:pt x="73858" y="510754"/>
                    <a:pt x="55750" y="543349"/>
                  </a:cubicBezTo>
                  <a:cubicBezTo>
                    <a:pt x="47119" y="558885"/>
                    <a:pt x="37462" y="573829"/>
                    <a:pt x="28318" y="589069"/>
                  </a:cubicBezTo>
                  <a:cubicBezTo>
                    <a:pt x="22222" y="610405"/>
                    <a:pt x="14119" y="631267"/>
                    <a:pt x="10030" y="653077"/>
                  </a:cubicBezTo>
                  <a:cubicBezTo>
                    <a:pt x="-11991" y="770525"/>
                    <a:pt x="7415" y="910069"/>
                    <a:pt x="19174" y="1018837"/>
                  </a:cubicBezTo>
                  <a:cubicBezTo>
                    <a:pt x="21246" y="1038003"/>
                    <a:pt x="25627" y="1058484"/>
                    <a:pt x="37462" y="1073701"/>
                  </a:cubicBezTo>
                  <a:cubicBezTo>
                    <a:pt x="48373" y="1087730"/>
                    <a:pt x="69153" y="1090222"/>
                    <a:pt x="83182" y="1101133"/>
                  </a:cubicBezTo>
                  <a:cubicBezTo>
                    <a:pt x="107373" y="1119949"/>
                    <a:pt x="161106" y="1185949"/>
                    <a:pt x="174622" y="1201717"/>
                  </a:cubicBezTo>
                  <a:cubicBezTo>
                    <a:pt x="176558" y="1209463"/>
                    <a:pt x="199005" y="1321732"/>
                    <a:pt x="220342" y="1329733"/>
                  </a:cubicBezTo>
                  <a:cubicBezTo>
                    <a:pt x="280883" y="1352436"/>
                    <a:pt x="412366" y="1357165"/>
                    <a:pt x="412366" y="1357165"/>
                  </a:cubicBezTo>
                  <a:cubicBezTo>
                    <a:pt x="453901" y="1377933"/>
                    <a:pt x="460071" y="1383826"/>
                    <a:pt x="512950" y="1393741"/>
                  </a:cubicBezTo>
                  <a:cubicBezTo>
                    <a:pt x="540078" y="1398828"/>
                    <a:pt x="567814" y="1399837"/>
                    <a:pt x="595246" y="1402885"/>
                  </a:cubicBezTo>
                  <a:lnTo>
                    <a:pt x="860422" y="1393741"/>
                  </a:lnTo>
                  <a:cubicBezTo>
                    <a:pt x="894046" y="1392060"/>
                    <a:pt x="927425" y="1386996"/>
                    <a:pt x="961006" y="1384597"/>
                  </a:cubicBezTo>
                  <a:cubicBezTo>
                    <a:pt x="1012780" y="1380899"/>
                    <a:pt x="1064638" y="1378501"/>
                    <a:pt x="1116454" y="1375453"/>
                  </a:cubicBezTo>
                  <a:cubicBezTo>
                    <a:pt x="1146934" y="1366309"/>
                    <a:pt x="1178236" y="1359555"/>
                    <a:pt x="1207894" y="1348021"/>
                  </a:cubicBezTo>
                  <a:cubicBezTo>
                    <a:pt x="1233302" y="1338140"/>
                    <a:pt x="1255183" y="1320066"/>
                    <a:pt x="1281046" y="1311445"/>
                  </a:cubicBezTo>
                  <a:cubicBezTo>
                    <a:pt x="1310535" y="1301615"/>
                    <a:pt x="1342006" y="1299253"/>
                    <a:pt x="1372486" y="1293157"/>
                  </a:cubicBezTo>
                  <a:cubicBezTo>
                    <a:pt x="1406014" y="1274869"/>
                    <a:pt x="1437755" y="1252834"/>
                    <a:pt x="1473070" y="1238293"/>
                  </a:cubicBezTo>
                  <a:cubicBezTo>
                    <a:pt x="1490214" y="1231234"/>
                    <a:pt x="1509732" y="1232672"/>
                    <a:pt x="1527934" y="1229149"/>
                  </a:cubicBezTo>
                  <a:lnTo>
                    <a:pt x="1756534" y="1183429"/>
                  </a:lnTo>
                  <a:cubicBezTo>
                    <a:pt x="1774822" y="1168189"/>
                    <a:pt x="1796386" y="1156185"/>
                    <a:pt x="1811398" y="1137709"/>
                  </a:cubicBezTo>
                  <a:cubicBezTo>
                    <a:pt x="1836458" y="1106865"/>
                    <a:pt x="1852616" y="1069682"/>
                    <a:pt x="1875406" y="1037125"/>
                  </a:cubicBezTo>
                  <a:cubicBezTo>
                    <a:pt x="1895335" y="1008655"/>
                    <a:pt x="1918078" y="982261"/>
                    <a:pt x="1939414" y="954829"/>
                  </a:cubicBezTo>
                  <a:cubicBezTo>
                    <a:pt x="1948558" y="927397"/>
                    <a:pt x="1967649" y="901438"/>
                    <a:pt x="1966846" y="872533"/>
                  </a:cubicBezTo>
                  <a:cubicBezTo>
                    <a:pt x="1964536" y="789371"/>
                    <a:pt x="1947852" y="706960"/>
                    <a:pt x="1930270" y="625645"/>
                  </a:cubicBezTo>
                  <a:cubicBezTo>
                    <a:pt x="1921029" y="582904"/>
                    <a:pt x="1872366" y="488497"/>
                    <a:pt x="1847974" y="451909"/>
                  </a:cubicBezTo>
                  <a:cubicBezTo>
                    <a:pt x="1828697" y="422993"/>
                    <a:pt x="1805302" y="397045"/>
                    <a:pt x="1783966" y="369613"/>
                  </a:cubicBezTo>
                  <a:cubicBezTo>
                    <a:pt x="1779827" y="340640"/>
                    <a:pt x="1760732" y="203434"/>
                    <a:pt x="1756534" y="195877"/>
                  </a:cubicBezTo>
                  <a:cubicBezTo>
                    <a:pt x="1741732" y="169233"/>
                    <a:pt x="1707766" y="159301"/>
                    <a:pt x="1683382" y="141013"/>
                  </a:cubicBezTo>
                  <a:cubicBezTo>
                    <a:pt x="1674238" y="125773"/>
                    <a:pt x="1660833" y="112382"/>
                    <a:pt x="1655950" y="95293"/>
                  </a:cubicBezTo>
                  <a:cubicBezTo>
                    <a:pt x="1616370" y="-43236"/>
                    <a:pt x="1727217" y="-11126"/>
                    <a:pt x="1463926" y="67861"/>
                  </a:cubicBezTo>
                  <a:cubicBezTo>
                    <a:pt x="1433311" y="94649"/>
                    <a:pt x="1377656" y="148963"/>
                    <a:pt x="1335910" y="168445"/>
                  </a:cubicBezTo>
                  <a:cubicBezTo>
                    <a:pt x="1265978" y="201080"/>
                    <a:pt x="1257784" y="192990"/>
                    <a:pt x="1189606" y="205021"/>
                  </a:cubicBezTo>
                  <a:cubicBezTo>
                    <a:pt x="1158995" y="210423"/>
                    <a:pt x="1128646" y="217213"/>
                    <a:pt x="1098166" y="223309"/>
                  </a:cubicBezTo>
                  <a:lnTo>
                    <a:pt x="1052446" y="232453"/>
                  </a:lnTo>
                  <a:cubicBezTo>
                    <a:pt x="976246" y="220261"/>
                    <a:pt x="899517" y="211011"/>
                    <a:pt x="823846" y="195877"/>
                  </a:cubicBezTo>
                  <a:cubicBezTo>
                    <a:pt x="807751" y="192658"/>
                    <a:pt x="794440" y="179402"/>
                    <a:pt x="778126" y="177589"/>
                  </a:cubicBezTo>
                  <a:cubicBezTo>
                    <a:pt x="738744" y="173213"/>
                    <a:pt x="698878" y="177589"/>
                    <a:pt x="659254" y="177589"/>
                  </a:cubicBezTo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447" name="Google Shape;346;p3" descr=""/>
          <p:cNvPicPr/>
          <p:nvPr/>
        </p:nvPicPr>
        <p:blipFill>
          <a:blip r:embed="rId5"/>
          <a:stretch/>
        </p:blipFill>
        <p:spPr>
          <a:xfrm rot="4806000">
            <a:off x="6625800" y="2332800"/>
            <a:ext cx="512640" cy="1084680"/>
          </a:xfrm>
          <a:prstGeom prst="rect">
            <a:avLst/>
          </a:prstGeom>
          <a:ln w="0">
            <a:noFill/>
          </a:ln>
        </p:spPr>
      </p:pic>
      <p:grpSp>
        <p:nvGrpSpPr>
          <p:cNvPr id="448" name="Google Shape;347;p3"/>
          <p:cNvGrpSpPr/>
          <p:nvPr/>
        </p:nvGrpSpPr>
        <p:grpSpPr>
          <a:xfrm>
            <a:off x="7520760" y="3310200"/>
            <a:ext cx="2366640" cy="994320"/>
            <a:chOff x="7520760" y="3310200"/>
            <a:chExt cx="2366640" cy="994320"/>
          </a:xfrm>
        </p:grpSpPr>
        <p:sp>
          <p:nvSpPr>
            <p:cNvPr id="449" name="Google Shape;348;p3"/>
            <p:cNvSpPr/>
            <p:nvPr/>
          </p:nvSpPr>
          <p:spPr>
            <a:xfrm>
              <a:off x="7691040" y="3574440"/>
              <a:ext cx="2037600" cy="73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Az űrhajó részeinek összegyűjtése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0" name="Google Shape;349;p3"/>
            <p:cNvSpPr/>
            <p:nvPr/>
          </p:nvSpPr>
          <p:spPr>
            <a:xfrm>
              <a:off x="7520760" y="3310200"/>
              <a:ext cx="2366640" cy="976680"/>
            </a:xfrm>
            <a:custGeom>
              <a:avLst/>
              <a:gdLst>
                <a:gd name="textAreaLeft" fmla="*/ 0 w 2366640"/>
                <a:gd name="textAreaRight" fmla="*/ 2369160 w 2366640"/>
                <a:gd name="textAreaTop" fmla="*/ 0 h 976680"/>
                <a:gd name="textAreaBottom" fmla="*/ 979200 h 976680"/>
              </a:gdLst>
              <a:ahLst/>
              <a:rect l="textAreaLeft" t="textAreaTop" r="textAreaRight" b="textAreaBottom"/>
              <a:pathLst>
                <a:path w="1938528" h="1308671">
                  <a:moveTo>
                    <a:pt x="27432" y="622871"/>
                  </a:moveTo>
                  <a:cubicBezTo>
                    <a:pt x="39624" y="566483"/>
                    <a:pt x="5780" y="492439"/>
                    <a:pt x="73152" y="357695"/>
                  </a:cubicBezTo>
                  <a:cubicBezTo>
                    <a:pt x="80493" y="343014"/>
                    <a:pt x="81592" y="325106"/>
                    <a:pt x="91440" y="311975"/>
                  </a:cubicBezTo>
                  <a:cubicBezTo>
                    <a:pt x="100584" y="299783"/>
                    <a:pt x="115824" y="293687"/>
                    <a:pt x="128016" y="284543"/>
                  </a:cubicBezTo>
                  <a:cubicBezTo>
                    <a:pt x="137160" y="269303"/>
                    <a:pt x="143882" y="252317"/>
                    <a:pt x="155448" y="238823"/>
                  </a:cubicBezTo>
                  <a:cubicBezTo>
                    <a:pt x="162600" y="230479"/>
                    <a:pt x="172779" y="224864"/>
                    <a:pt x="182880" y="220535"/>
                  </a:cubicBezTo>
                  <a:cubicBezTo>
                    <a:pt x="217727" y="205601"/>
                    <a:pt x="315973" y="203348"/>
                    <a:pt x="329184" y="202247"/>
                  </a:cubicBezTo>
                  <a:cubicBezTo>
                    <a:pt x="359664" y="193103"/>
                    <a:pt x="389876" y="183014"/>
                    <a:pt x="420624" y="174815"/>
                  </a:cubicBezTo>
                  <a:cubicBezTo>
                    <a:pt x="435641" y="170810"/>
                    <a:pt x="452443" y="172622"/>
                    <a:pt x="466344" y="165671"/>
                  </a:cubicBezTo>
                  <a:cubicBezTo>
                    <a:pt x="483800" y="156943"/>
                    <a:pt x="496451" y="140805"/>
                    <a:pt x="512064" y="129095"/>
                  </a:cubicBezTo>
                  <a:cubicBezTo>
                    <a:pt x="520856" y="122501"/>
                    <a:pt x="530553" y="117195"/>
                    <a:pt x="539496" y="110807"/>
                  </a:cubicBezTo>
                  <a:cubicBezTo>
                    <a:pt x="551897" y="101949"/>
                    <a:pt x="561848" y="88846"/>
                    <a:pt x="576072" y="83375"/>
                  </a:cubicBezTo>
                  <a:cubicBezTo>
                    <a:pt x="602300" y="73287"/>
                    <a:pt x="630936" y="71183"/>
                    <a:pt x="658368" y="65087"/>
                  </a:cubicBezTo>
                  <a:cubicBezTo>
                    <a:pt x="665340" y="61601"/>
                    <a:pt x="780491" y="2236"/>
                    <a:pt x="795528" y="1079"/>
                  </a:cubicBezTo>
                  <a:cubicBezTo>
                    <a:pt x="853349" y="-3369"/>
                    <a:pt x="911352" y="7175"/>
                    <a:pt x="969264" y="10223"/>
                  </a:cubicBezTo>
                  <a:cubicBezTo>
                    <a:pt x="993648" y="16319"/>
                    <a:pt x="1018571" y="20563"/>
                    <a:pt x="1042416" y="28511"/>
                  </a:cubicBezTo>
                  <a:cubicBezTo>
                    <a:pt x="1156847" y="66655"/>
                    <a:pt x="1058495" y="41122"/>
                    <a:pt x="1161288" y="92519"/>
                  </a:cubicBezTo>
                  <a:cubicBezTo>
                    <a:pt x="1190650" y="107200"/>
                    <a:pt x="1222248" y="116903"/>
                    <a:pt x="1252728" y="129095"/>
                  </a:cubicBezTo>
                  <a:cubicBezTo>
                    <a:pt x="1291379" y="161304"/>
                    <a:pt x="1313716" y="187016"/>
                    <a:pt x="1362456" y="202247"/>
                  </a:cubicBezTo>
                  <a:cubicBezTo>
                    <a:pt x="1392125" y="211518"/>
                    <a:pt x="1453896" y="220535"/>
                    <a:pt x="1453896" y="220535"/>
                  </a:cubicBezTo>
                  <a:cubicBezTo>
                    <a:pt x="1590971" y="330195"/>
                    <a:pt x="1391805" y="174735"/>
                    <a:pt x="1563624" y="293687"/>
                  </a:cubicBezTo>
                  <a:cubicBezTo>
                    <a:pt x="1583197" y="307237"/>
                    <a:pt x="1600200" y="324167"/>
                    <a:pt x="1618488" y="339407"/>
                  </a:cubicBezTo>
                  <a:cubicBezTo>
                    <a:pt x="1624584" y="357695"/>
                    <a:pt x="1633223" y="375324"/>
                    <a:pt x="1636776" y="394271"/>
                  </a:cubicBezTo>
                  <a:cubicBezTo>
                    <a:pt x="1642421" y="424378"/>
                    <a:pt x="1639032" y="455863"/>
                    <a:pt x="1645920" y="485711"/>
                  </a:cubicBezTo>
                  <a:cubicBezTo>
                    <a:pt x="1648391" y="496419"/>
                    <a:pt x="1656907" y="504929"/>
                    <a:pt x="1664208" y="513143"/>
                  </a:cubicBezTo>
                  <a:cubicBezTo>
                    <a:pt x="1692880" y="545399"/>
                    <a:pt x="1711984" y="566569"/>
                    <a:pt x="1746504" y="586295"/>
                  </a:cubicBezTo>
                  <a:cubicBezTo>
                    <a:pt x="1758339" y="593058"/>
                    <a:pt x="1771521" y="597359"/>
                    <a:pt x="1783080" y="604583"/>
                  </a:cubicBezTo>
                  <a:cubicBezTo>
                    <a:pt x="1853117" y="648356"/>
                    <a:pt x="1786629" y="614455"/>
                    <a:pt x="1856232" y="668591"/>
                  </a:cubicBezTo>
                  <a:cubicBezTo>
                    <a:pt x="1870261" y="679502"/>
                    <a:pt x="1887164" y="686164"/>
                    <a:pt x="1901952" y="696023"/>
                  </a:cubicBezTo>
                  <a:cubicBezTo>
                    <a:pt x="1914632" y="704477"/>
                    <a:pt x="1926336" y="714311"/>
                    <a:pt x="1938528" y="723455"/>
                  </a:cubicBezTo>
                  <a:cubicBezTo>
                    <a:pt x="1935480" y="811847"/>
                    <a:pt x="1937158" y="900529"/>
                    <a:pt x="1929384" y="988631"/>
                  </a:cubicBezTo>
                  <a:cubicBezTo>
                    <a:pt x="1926736" y="1018638"/>
                    <a:pt x="1906597" y="1044584"/>
                    <a:pt x="1883664" y="1061783"/>
                  </a:cubicBezTo>
                  <a:cubicBezTo>
                    <a:pt x="1846585" y="1089592"/>
                    <a:pt x="1823728" y="1092935"/>
                    <a:pt x="1783080" y="1116647"/>
                  </a:cubicBezTo>
                  <a:cubicBezTo>
                    <a:pt x="1656175" y="1190675"/>
                    <a:pt x="1808191" y="1109244"/>
                    <a:pt x="1664208" y="1217231"/>
                  </a:cubicBezTo>
                  <a:cubicBezTo>
                    <a:pt x="1512593" y="1330942"/>
                    <a:pt x="1758277" y="1148640"/>
                    <a:pt x="1581912" y="1272095"/>
                  </a:cubicBezTo>
                  <a:cubicBezTo>
                    <a:pt x="1565923" y="1283287"/>
                    <a:pt x="1551432" y="1296479"/>
                    <a:pt x="1536192" y="1308671"/>
                  </a:cubicBezTo>
                  <a:cubicBezTo>
                    <a:pt x="1423416" y="1305623"/>
                    <a:pt x="1310681" y="1299527"/>
                    <a:pt x="1197864" y="1299527"/>
                  </a:cubicBezTo>
                  <a:cubicBezTo>
                    <a:pt x="1127694" y="1299527"/>
                    <a:pt x="1057722" y="1308671"/>
                    <a:pt x="987552" y="1308671"/>
                  </a:cubicBezTo>
                  <a:cubicBezTo>
                    <a:pt x="889968" y="1308671"/>
                    <a:pt x="792480" y="1302575"/>
                    <a:pt x="694944" y="1299527"/>
                  </a:cubicBezTo>
                  <a:cubicBezTo>
                    <a:pt x="661416" y="1296479"/>
                    <a:pt x="627820" y="1294101"/>
                    <a:pt x="594360" y="1290383"/>
                  </a:cubicBezTo>
                  <a:cubicBezTo>
                    <a:pt x="572939" y="1288003"/>
                    <a:pt x="551873" y="1282402"/>
                    <a:pt x="530352" y="1281239"/>
                  </a:cubicBezTo>
                  <a:cubicBezTo>
                    <a:pt x="438995" y="1276301"/>
                    <a:pt x="347472" y="1275143"/>
                    <a:pt x="256032" y="1272095"/>
                  </a:cubicBezTo>
                  <a:cubicBezTo>
                    <a:pt x="222504" y="1259903"/>
                    <a:pt x="188572" y="1248769"/>
                    <a:pt x="155448" y="1235519"/>
                  </a:cubicBezTo>
                  <a:cubicBezTo>
                    <a:pt x="142792" y="1230457"/>
                    <a:pt x="122178" y="1230455"/>
                    <a:pt x="118872" y="1217231"/>
                  </a:cubicBezTo>
                  <a:cubicBezTo>
                    <a:pt x="114197" y="1198529"/>
                    <a:pt x="132088" y="1180965"/>
                    <a:pt x="137160" y="1162367"/>
                  </a:cubicBezTo>
                  <a:cubicBezTo>
                    <a:pt x="146827" y="1126922"/>
                    <a:pt x="151169" y="1077723"/>
                    <a:pt x="155448" y="1043495"/>
                  </a:cubicBezTo>
                  <a:cubicBezTo>
                    <a:pt x="95104" y="847377"/>
                    <a:pt x="146169" y="990163"/>
                    <a:pt x="91440" y="869759"/>
                  </a:cubicBezTo>
                  <a:cubicBezTo>
                    <a:pt x="84648" y="854816"/>
                    <a:pt x="81296" y="838290"/>
                    <a:pt x="73152" y="824039"/>
                  </a:cubicBezTo>
                  <a:cubicBezTo>
                    <a:pt x="-12140" y="674778"/>
                    <a:pt x="41148" y="798894"/>
                    <a:pt x="0" y="696023"/>
                  </a:cubicBezTo>
                  <a:cubicBezTo>
                    <a:pt x="9522" y="619847"/>
                    <a:pt x="15240" y="679259"/>
                    <a:pt x="27432" y="622871"/>
                  </a:cubicBez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451" name="Google Shape;350;p3" descr=""/>
          <p:cNvPicPr/>
          <p:nvPr/>
        </p:nvPicPr>
        <p:blipFill>
          <a:blip r:embed="rId6"/>
          <a:stretch/>
        </p:blipFill>
        <p:spPr>
          <a:xfrm rot="6289800">
            <a:off x="6522480" y="3020760"/>
            <a:ext cx="512640" cy="1220040"/>
          </a:xfrm>
          <a:prstGeom prst="rect">
            <a:avLst/>
          </a:prstGeom>
          <a:ln w="0">
            <a:noFill/>
          </a:ln>
        </p:spPr>
      </p:pic>
      <p:pic>
        <p:nvPicPr>
          <p:cNvPr id="452" name="Google Shape;351;p3" descr=""/>
          <p:cNvPicPr/>
          <p:nvPr/>
        </p:nvPicPr>
        <p:blipFill>
          <a:blip r:embed="rId7"/>
          <a:stretch/>
        </p:blipFill>
        <p:spPr>
          <a:xfrm rot="8305200">
            <a:off x="6040800" y="3667680"/>
            <a:ext cx="512640" cy="1248120"/>
          </a:xfrm>
          <a:prstGeom prst="rect">
            <a:avLst/>
          </a:prstGeom>
          <a:ln w="0">
            <a:noFill/>
          </a:ln>
        </p:spPr>
      </p:pic>
      <p:grpSp>
        <p:nvGrpSpPr>
          <p:cNvPr id="453" name="Google Shape;352;p3"/>
          <p:cNvGrpSpPr/>
          <p:nvPr/>
        </p:nvGrpSpPr>
        <p:grpSpPr>
          <a:xfrm>
            <a:off x="6569640" y="4497480"/>
            <a:ext cx="2747880" cy="976680"/>
            <a:chOff x="6569640" y="4497480"/>
            <a:chExt cx="2747880" cy="976680"/>
          </a:xfrm>
        </p:grpSpPr>
        <p:sp>
          <p:nvSpPr>
            <p:cNvPr id="454" name="Google Shape;353;p3"/>
            <p:cNvSpPr/>
            <p:nvPr/>
          </p:nvSpPr>
          <p:spPr>
            <a:xfrm>
              <a:off x="6825600" y="4744080"/>
              <a:ext cx="2313360" cy="73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A szembenálló ellenség kutatása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5" name="Google Shape;354;p3"/>
            <p:cNvSpPr/>
            <p:nvPr/>
          </p:nvSpPr>
          <p:spPr>
            <a:xfrm>
              <a:off x="6569640" y="4497480"/>
              <a:ext cx="2747880" cy="928080"/>
            </a:xfrm>
            <a:custGeom>
              <a:avLst/>
              <a:gdLst>
                <a:gd name="textAreaLeft" fmla="*/ 0 w 2747880"/>
                <a:gd name="textAreaRight" fmla="*/ 2750400 w 2747880"/>
                <a:gd name="textAreaTop" fmla="*/ 0 h 928080"/>
                <a:gd name="textAreaBottom" fmla="*/ 930600 h 928080"/>
              </a:gdLst>
              <a:ahLst/>
              <a:rect l="textAreaLeft" t="textAreaTop" r="textAreaRight" b="textAreaBottom"/>
              <a:pathLst>
                <a:path w="2479936" h="1243584">
                  <a:moveTo>
                    <a:pt x="75064" y="722376"/>
                  </a:moveTo>
                  <a:cubicBezTo>
                    <a:pt x="65920" y="627888"/>
                    <a:pt x="47632" y="533841"/>
                    <a:pt x="47632" y="438912"/>
                  </a:cubicBezTo>
                  <a:cubicBezTo>
                    <a:pt x="47632" y="388912"/>
                    <a:pt x="184066" y="320403"/>
                    <a:pt x="184792" y="320040"/>
                  </a:cubicBezTo>
                  <a:cubicBezTo>
                    <a:pt x="249593" y="287639"/>
                    <a:pt x="321159" y="270145"/>
                    <a:pt x="385960" y="237744"/>
                  </a:cubicBezTo>
                  <a:cubicBezTo>
                    <a:pt x="404248" y="228600"/>
                    <a:pt x="421427" y="216778"/>
                    <a:pt x="440824" y="210312"/>
                  </a:cubicBezTo>
                  <a:cubicBezTo>
                    <a:pt x="456645" y="205038"/>
                    <a:pt x="561168" y="192983"/>
                    <a:pt x="568840" y="192024"/>
                  </a:cubicBezTo>
                  <a:cubicBezTo>
                    <a:pt x="677940" y="195141"/>
                    <a:pt x="957142" y="211011"/>
                    <a:pt x="1090048" y="192024"/>
                  </a:cubicBezTo>
                  <a:cubicBezTo>
                    <a:pt x="1110289" y="189132"/>
                    <a:pt x="1126624" y="173736"/>
                    <a:pt x="1144912" y="164592"/>
                  </a:cubicBezTo>
                  <a:cubicBezTo>
                    <a:pt x="1138816" y="128016"/>
                    <a:pt x="1133458" y="91309"/>
                    <a:pt x="1126624" y="54864"/>
                  </a:cubicBezTo>
                  <a:cubicBezTo>
                    <a:pt x="1124308" y="42512"/>
                    <a:pt x="1107938" y="26467"/>
                    <a:pt x="1117480" y="18288"/>
                  </a:cubicBezTo>
                  <a:cubicBezTo>
                    <a:pt x="1136563" y="1931"/>
                    <a:pt x="1166248" y="6096"/>
                    <a:pt x="1190632" y="0"/>
                  </a:cubicBezTo>
                  <a:cubicBezTo>
                    <a:pt x="1260736" y="6096"/>
                    <a:pt x="1331283" y="8336"/>
                    <a:pt x="1400944" y="18288"/>
                  </a:cubicBezTo>
                  <a:cubicBezTo>
                    <a:pt x="1565347" y="41774"/>
                    <a:pt x="1543034" y="51183"/>
                    <a:pt x="1675264" y="82296"/>
                  </a:cubicBezTo>
                  <a:cubicBezTo>
                    <a:pt x="1693311" y="86542"/>
                    <a:pt x="1711999" y="87555"/>
                    <a:pt x="1730128" y="91440"/>
                  </a:cubicBezTo>
                  <a:cubicBezTo>
                    <a:pt x="1754705" y="96706"/>
                    <a:pt x="1778634" y="104799"/>
                    <a:pt x="1803280" y="109728"/>
                  </a:cubicBezTo>
                  <a:lnTo>
                    <a:pt x="1849000" y="118872"/>
                  </a:lnTo>
                  <a:cubicBezTo>
                    <a:pt x="1850764" y="119975"/>
                    <a:pt x="1943833" y="175267"/>
                    <a:pt x="1958728" y="192024"/>
                  </a:cubicBezTo>
                  <a:cubicBezTo>
                    <a:pt x="1990702" y="227995"/>
                    <a:pt x="2000306" y="260631"/>
                    <a:pt x="2022736" y="301752"/>
                  </a:cubicBezTo>
                  <a:cubicBezTo>
                    <a:pt x="2031247" y="317355"/>
                    <a:pt x="2041742" y="331824"/>
                    <a:pt x="2050168" y="347472"/>
                  </a:cubicBezTo>
                  <a:cubicBezTo>
                    <a:pt x="2063093" y="371476"/>
                    <a:pt x="2070387" y="398814"/>
                    <a:pt x="2086744" y="420624"/>
                  </a:cubicBezTo>
                  <a:cubicBezTo>
                    <a:pt x="2098454" y="436237"/>
                    <a:pt x="2116418" y="446091"/>
                    <a:pt x="2132464" y="457200"/>
                  </a:cubicBezTo>
                  <a:cubicBezTo>
                    <a:pt x="2156106" y="473568"/>
                    <a:pt x="2179002" y="492032"/>
                    <a:pt x="2205616" y="502920"/>
                  </a:cubicBezTo>
                  <a:cubicBezTo>
                    <a:pt x="2291668" y="538123"/>
                    <a:pt x="2362498" y="543937"/>
                    <a:pt x="2452504" y="557784"/>
                  </a:cubicBezTo>
                  <a:cubicBezTo>
                    <a:pt x="2457291" y="576931"/>
                    <a:pt x="2479936" y="659248"/>
                    <a:pt x="2479936" y="685800"/>
                  </a:cubicBezTo>
                  <a:cubicBezTo>
                    <a:pt x="2479936" y="884039"/>
                    <a:pt x="2478226" y="804650"/>
                    <a:pt x="2452504" y="941832"/>
                  </a:cubicBezTo>
                  <a:cubicBezTo>
                    <a:pt x="2436864" y="1025243"/>
                    <a:pt x="2457732" y="985867"/>
                    <a:pt x="2415928" y="1051560"/>
                  </a:cubicBezTo>
                  <a:cubicBezTo>
                    <a:pt x="2404128" y="1070103"/>
                    <a:pt x="2397358" y="1093820"/>
                    <a:pt x="2379352" y="1106424"/>
                  </a:cubicBezTo>
                  <a:cubicBezTo>
                    <a:pt x="2364163" y="1117056"/>
                    <a:pt x="2342776" y="1112520"/>
                    <a:pt x="2324488" y="1115568"/>
                  </a:cubicBezTo>
                  <a:cubicBezTo>
                    <a:pt x="2158422" y="1198601"/>
                    <a:pt x="2359397" y="1109433"/>
                    <a:pt x="2141608" y="1161288"/>
                  </a:cubicBezTo>
                  <a:cubicBezTo>
                    <a:pt x="2112405" y="1168241"/>
                    <a:pt x="2087290" y="1186984"/>
                    <a:pt x="2059312" y="1197864"/>
                  </a:cubicBezTo>
                  <a:cubicBezTo>
                    <a:pt x="2032362" y="1208344"/>
                    <a:pt x="2005163" y="1218673"/>
                    <a:pt x="1977016" y="1225296"/>
                  </a:cubicBezTo>
                  <a:cubicBezTo>
                    <a:pt x="1957882" y="1229798"/>
                    <a:pt x="1823091" y="1242517"/>
                    <a:pt x="1812424" y="1243584"/>
                  </a:cubicBezTo>
                  <a:cubicBezTo>
                    <a:pt x="1739272" y="1237488"/>
                    <a:pt x="1665375" y="1237364"/>
                    <a:pt x="1592968" y="1225296"/>
                  </a:cubicBezTo>
                  <a:cubicBezTo>
                    <a:pt x="1554938" y="1218958"/>
                    <a:pt x="1520252" y="1199515"/>
                    <a:pt x="1483240" y="1188720"/>
                  </a:cubicBezTo>
                  <a:cubicBezTo>
                    <a:pt x="1447046" y="1178164"/>
                    <a:pt x="1410088" y="1170432"/>
                    <a:pt x="1373512" y="1161288"/>
                  </a:cubicBezTo>
                  <a:lnTo>
                    <a:pt x="1163200" y="1179576"/>
                  </a:lnTo>
                  <a:cubicBezTo>
                    <a:pt x="1120559" y="1183033"/>
                    <a:pt x="1077965" y="1188720"/>
                    <a:pt x="1035184" y="1188720"/>
                  </a:cubicBezTo>
                  <a:cubicBezTo>
                    <a:pt x="981973" y="1188720"/>
                    <a:pt x="776938" y="1179330"/>
                    <a:pt x="696856" y="1170432"/>
                  </a:cubicBezTo>
                  <a:cubicBezTo>
                    <a:pt x="599162" y="1159577"/>
                    <a:pt x="404248" y="1133856"/>
                    <a:pt x="404248" y="1133856"/>
                  </a:cubicBezTo>
                  <a:cubicBezTo>
                    <a:pt x="358528" y="1121664"/>
                    <a:pt x="313355" y="1107194"/>
                    <a:pt x="267088" y="1097280"/>
                  </a:cubicBezTo>
                  <a:cubicBezTo>
                    <a:pt x="227888" y="1088880"/>
                    <a:pt x="185530" y="1093651"/>
                    <a:pt x="148216" y="1078992"/>
                  </a:cubicBezTo>
                  <a:cubicBezTo>
                    <a:pt x="98590" y="1059496"/>
                    <a:pt x="11056" y="996696"/>
                    <a:pt x="11056" y="996696"/>
                  </a:cubicBezTo>
                  <a:cubicBezTo>
                    <a:pt x="8008" y="969264"/>
                    <a:pt x="-4782" y="941177"/>
                    <a:pt x="1912" y="914400"/>
                  </a:cubicBezTo>
                  <a:cubicBezTo>
                    <a:pt x="8271" y="888963"/>
                    <a:pt x="33555" y="872513"/>
                    <a:pt x="47632" y="850392"/>
                  </a:cubicBezTo>
                  <a:cubicBezTo>
                    <a:pt x="58408" y="833459"/>
                    <a:pt x="69969" y="806762"/>
                    <a:pt x="75064" y="786384"/>
                  </a:cubicBezTo>
                  <a:cubicBezTo>
                    <a:pt x="78833" y="771306"/>
                    <a:pt x="81160" y="755904"/>
                    <a:pt x="84208" y="740664"/>
                  </a:cubicBezTo>
                  <a:lnTo>
                    <a:pt x="75064" y="722376"/>
                  </a:ln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456" name="Google Shape;355;p3" descr=""/>
          <p:cNvPicPr/>
          <p:nvPr/>
        </p:nvPicPr>
        <p:blipFill>
          <a:blip r:embed="rId8"/>
          <a:stretch/>
        </p:blipFill>
        <p:spPr>
          <a:xfrm rot="11059200">
            <a:off x="5001120" y="3981600"/>
            <a:ext cx="512640" cy="1368360"/>
          </a:xfrm>
          <a:prstGeom prst="rect">
            <a:avLst/>
          </a:prstGeom>
          <a:ln w="0">
            <a:noFill/>
          </a:ln>
        </p:spPr>
      </p:pic>
      <p:grpSp>
        <p:nvGrpSpPr>
          <p:cNvPr id="457" name="Google Shape;356;p3"/>
          <p:cNvGrpSpPr/>
          <p:nvPr/>
        </p:nvGrpSpPr>
        <p:grpSpPr>
          <a:xfrm>
            <a:off x="4484160" y="5407200"/>
            <a:ext cx="2709720" cy="602640"/>
            <a:chOff x="4484160" y="5407200"/>
            <a:chExt cx="2709720" cy="602640"/>
          </a:xfrm>
        </p:grpSpPr>
        <p:sp>
          <p:nvSpPr>
            <p:cNvPr id="458" name="Google Shape;357;p3"/>
            <p:cNvSpPr/>
            <p:nvPr/>
          </p:nvSpPr>
          <p:spPr>
            <a:xfrm>
              <a:off x="4658040" y="5493240"/>
              <a:ext cx="253584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Ellenségek legyőzése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59" name="Google Shape;358;p3"/>
            <p:cNvSpPr/>
            <p:nvPr/>
          </p:nvSpPr>
          <p:spPr>
            <a:xfrm>
              <a:off x="4484160" y="5407200"/>
              <a:ext cx="2709360" cy="502920"/>
            </a:xfrm>
            <a:custGeom>
              <a:avLst/>
              <a:gdLst>
                <a:gd name="textAreaLeft" fmla="*/ 0 w 2709360"/>
                <a:gd name="textAreaRight" fmla="*/ 2711880 w 2709360"/>
                <a:gd name="textAreaTop" fmla="*/ 0 h 502920"/>
                <a:gd name="textAreaBottom" fmla="*/ 505440 h 502920"/>
              </a:gdLst>
              <a:ahLst/>
              <a:rect l="textAreaLeft" t="textAreaTop" r="textAreaRight" b="textAreaBottom"/>
              <a:pathLst>
                <a:path w="2579118" h="676656">
                  <a:moveTo>
                    <a:pt x="18798" y="411480"/>
                  </a:moveTo>
                  <a:cubicBezTo>
                    <a:pt x="23370" y="402336"/>
                    <a:pt x="21429" y="379871"/>
                    <a:pt x="27942" y="365760"/>
                  </a:cubicBezTo>
                  <a:cubicBezTo>
                    <a:pt x="39992" y="339652"/>
                    <a:pt x="54830" y="314338"/>
                    <a:pt x="73662" y="292608"/>
                  </a:cubicBezTo>
                  <a:cubicBezTo>
                    <a:pt x="94882" y="268123"/>
                    <a:pt x="119559" y="246121"/>
                    <a:pt x="146814" y="228600"/>
                  </a:cubicBezTo>
                  <a:cubicBezTo>
                    <a:pt x="163030" y="218176"/>
                    <a:pt x="183561" y="216900"/>
                    <a:pt x="201678" y="210312"/>
                  </a:cubicBezTo>
                  <a:cubicBezTo>
                    <a:pt x="322155" y="166502"/>
                    <a:pt x="165355" y="204330"/>
                    <a:pt x="430278" y="164592"/>
                  </a:cubicBezTo>
                  <a:cubicBezTo>
                    <a:pt x="479046" y="134112"/>
                    <a:pt x="524029" y="96509"/>
                    <a:pt x="576582" y="73152"/>
                  </a:cubicBezTo>
                  <a:cubicBezTo>
                    <a:pt x="641573" y="44267"/>
                    <a:pt x="679295" y="23349"/>
                    <a:pt x="750318" y="9144"/>
                  </a:cubicBezTo>
                  <a:cubicBezTo>
                    <a:pt x="780355" y="3137"/>
                    <a:pt x="811278" y="3048"/>
                    <a:pt x="841758" y="0"/>
                  </a:cubicBezTo>
                  <a:cubicBezTo>
                    <a:pt x="1006350" y="3048"/>
                    <a:pt x="1171089" y="1554"/>
                    <a:pt x="1335534" y="9144"/>
                  </a:cubicBezTo>
                  <a:cubicBezTo>
                    <a:pt x="1369575" y="10715"/>
                    <a:pt x="1402055" y="26430"/>
                    <a:pt x="1436118" y="27432"/>
                  </a:cubicBezTo>
                  <a:cubicBezTo>
                    <a:pt x="1506258" y="29495"/>
                    <a:pt x="1576326" y="21336"/>
                    <a:pt x="1646430" y="18288"/>
                  </a:cubicBezTo>
                  <a:cubicBezTo>
                    <a:pt x="1686054" y="12192"/>
                    <a:pt x="1725212" y="0"/>
                    <a:pt x="1765302" y="0"/>
                  </a:cubicBezTo>
                  <a:cubicBezTo>
                    <a:pt x="1835671" y="0"/>
                    <a:pt x="1975614" y="18288"/>
                    <a:pt x="1975614" y="18288"/>
                  </a:cubicBezTo>
                  <a:cubicBezTo>
                    <a:pt x="2043757" y="37758"/>
                    <a:pt x="2046900" y="34402"/>
                    <a:pt x="2112774" y="73152"/>
                  </a:cubicBezTo>
                  <a:cubicBezTo>
                    <a:pt x="2141191" y="89868"/>
                    <a:pt x="2165348" y="113749"/>
                    <a:pt x="2195070" y="128016"/>
                  </a:cubicBezTo>
                  <a:cubicBezTo>
                    <a:pt x="2242025" y="150554"/>
                    <a:pt x="2341374" y="182880"/>
                    <a:pt x="2341374" y="182880"/>
                  </a:cubicBezTo>
                  <a:cubicBezTo>
                    <a:pt x="2356614" y="195072"/>
                    <a:pt x="2369638" y="210728"/>
                    <a:pt x="2387094" y="219456"/>
                  </a:cubicBezTo>
                  <a:cubicBezTo>
                    <a:pt x="2412957" y="232388"/>
                    <a:pt x="2444869" y="231563"/>
                    <a:pt x="2469390" y="246888"/>
                  </a:cubicBezTo>
                  <a:cubicBezTo>
                    <a:pt x="2500513" y="266340"/>
                    <a:pt x="2544745" y="325080"/>
                    <a:pt x="2569974" y="356616"/>
                  </a:cubicBezTo>
                  <a:cubicBezTo>
                    <a:pt x="2573022" y="368808"/>
                    <a:pt x="2579118" y="380625"/>
                    <a:pt x="2579118" y="393192"/>
                  </a:cubicBezTo>
                  <a:cubicBezTo>
                    <a:pt x="2579118" y="454224"/>
                    <a:pt x="2570166" y="493200"/>
                    <a:pt x="2551686" y="548640"/>
                  </a:cubicBezTo>
                  <a:cubicBezTo>
                    <a:pt x="2546495" y="564212"/>
                    <a:pt x="2541669" y="580182"/>
                    <a:pt x="2533398" y="594360"/>
                  </a:cubicBezTo>
                  <a:cubicBezTo>
                    <a:pt x="2520187" y="617008"/>
                    <a:pt x="2509494" y="643824"/>
                    <a:pt x="2487678" y="658368"/>
                  </a:cubicBezTo>
                  <a:cubicBezTo>
                    <a:pt x="2469745" y="670323"/>
                    <a:pt x="2445203" y="666596"/>
                    <a:pt x="2423670" y="667512"/>
                  </a:cubicBezTo>
                  <a:cubicBezTo>
                    <a:pt x="2301822" y="672697"/>
                    <a:pt x="2179830" y="673608"/>
                    <a:pt x="2057910" y="676656"/>
                  </a:cubicBezTo>
                  <a:lnTo>
                    <a:pt x="1500126" y="667512"/>
                  </a:lnTo>
                  <a:cubicBezTo>
                    <a:pt x="1364942" y="664132"/>
                    <a:pt x="1252116" y="651909"/>
                    <a:pt x="1116078" y="640080"/>
                  </a:cubicBezTo>
                  <a:lnTo>
                    <a:pt x="933198" y="649224"/>
                  </a:lnTo>
                  <a:cubicBezTo>
                    <a:pt x="893530" y="651628"/>
                    <a:pt x="854031" y="656678"/>
                    <a:pt x="814326" y="658368"/>
                  </a:cubicBezTo>
                  <a:cubicBezTo>
                    <a:pt x="710743" y="662776"/>
                    <a:pt x="607062" y="664464"/>
                    <a:pt x="503430" y="667512"/>
                  </a:cubicBezTo>
                  <a:cubicBezTo>
                    <a:pt x="384558" y="664464"/>
                    <a:pt x="265437" y="666644"/>
                    <a:pt x="146814" y="658368"/>
                  </a:cubicBezTo>
                  <a:cubicBezTo>
                    <a:pt x="133216" y="657419"/>
                    <a:pt x="122894" y="645142"/>
                    <a:pt x="110238" y="640080"/>
                  </a:cubicBezTo>
                  <a:cubicBezTo>
                    <a:pt x="92340" y="632921"/>
                    <a:pt x="73662" y="627888"/>
                    <a:pt x="55374" y="621792"/>
                  </a:cubicBezTo>
                  <a:cubicBezTo>
                    <a:pt x="52326" y="609600"/>
                    <a:pt x="47480" y="597721"/>
                    <a:pt x="46230" y="585216"/>
                  </a:cubicBezTo>
                  <a:cubicBezTo>
                    <a:pt x="41368" y="536595"/>
                    <a:pt x="50164" y="485993"/>
                    <a:pt x="37086" y="438912"/>
                  </a:cubicBezTo>
                  <a:cubicBezTo>
                    <a:pt x="33438" y="425778"/>
                    <a:pt x="12199" y="427637"/>
                    <a:pt x="510" y="420624"/>
                  </a:cubicBezTo>
                  <a:cubicBezTo>
                    <a:pt x="-3186" y="418406"/>
                    <a:pt x="14226" y="420624"/>
                    <a:pt x="18798" y="411480"/>
                  </a:cubicBez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460" name="Google Shape;359;p3" descr=""/>
          <p:cNvPicPr/>
          <p:nvPr/>
        </p:nvPicPr>
        <p:blipFill>
          <a:blip r:embed="rId9"/>
          <a:stretch/>
        </p:blipFill>
        <p:spPr>
          <a:xfrm rot="12393000">
            <a:off x="4143240" y="3856320"/>
            <a:ext cx="512640" cy="1344240"/>
          </a:xfrm>
          <a:prstGeom prst="rect">
            <a:avLst/>
          </a:prstGeom>
          <a:ln w="0">
            <a:noFill/>
          </a:ln>
        </p:spPr>
      </p:pic>
      <p:grpSp>
        <p:nvGrpSpPr>
          <p:cNvPr id="461" name="Google Shape;360;p3"/>
          <p:cNvGrpSpPr/>
          <p:nvPr/>
        </p:nvGrpSpPr>
        <p:grpSpPr>
          <a:xfrm>
            <a:off x="1616040" y="5203080"/>
            <a:ext cx="2850120" cy="1180800"/>
            <a:chOff x="1616040" y="5203080"/>
            <a:chExt cx="2850120" cy="1180800"/>
          </a:xfrm>
        </p:grpSpPr>
        <p:sp>
          <p:nvSpPr>
            <p:cNvPr id="462" name="Google Shape;361;p3"/>
            <p:cNvSpPr/>
            <p:nvPr/>
          </p:nvSpPr>
          <p:spPr>
            <a:xfrm>
              <a:off x="1991520" y="5476680"/>
              <a:ext cx="247464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Űrhajó újjáépítése és a bolygó elhagyása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3" name="Google Shape;362;p3"/>
            <p:cNvSpPr/>
            <p:nvPr/>
          </p:nvSpPr>
          <p:spPr>
            <a:xfrm>
              <a:off x="1616040" y="5203080"/>
              <a:ext cx="2834280" cy="1180800"/>
            </a:xfrm>
            <a:custGeom>
              <a:avLst/>
              <a:gdLst>
                <a:gd name="textAreaLeft" fmla="*/ 0 w 2834280"/>
                <a:gd name="textAreaRight" fmla="*/ 2836800 w 2834280"/>
                <a:gd name="textAreaTop" fmla="*/ 0 h 1180800"/>
                <a:gd name="textAreaBottom" fmla="*/ 1183320 h 1180800"/>
              </a:gdLst>
              <a:ahLst/>
              <a:rect l="textAreaLeft" t="textAreaTop" r="textAreaRight" b="textAreaBottom"/>
              <a:pathLst>
                <a:path w="2693242" h="1124712">
                  <a:moveTo>
                    <a:pt x="13892" y="603504"/>
                  </a:moveTo>
                  <a:cubicBezTo>
                    <a:pt x="18464" y="588264"/>
                    <a:pt x="30599" y="574122"/>
                    <a:pt x="32180" y="557784"/>
                  </a:cubicBezTo>
                  <a:cubicBezTo>
                    <a:pt x="39819" y="478846"/>
                    <a:pt x="25256" y="397702"/>
                    <a:pt x="41324" y="320040"/>
                  </a:cubicBezTo>
                  <a:cubicBezTo>
                    <a:pt x="44925" y="302636"/>
                    <a:pt x="71441" y="301119"/>
                    <a:pt x="87044" y="292608"/>
                  </a:cubicBezTo>
                  <a:cubicBezTo>
                    <a:pt x="138444" y="264572"/>
                    <a:pt x="156843" y="258291"/>
                    <a:pt x="215060" y="237744"/>
                  </a:cubicBezTo>
                  <a:cubicBezTo>
                    <a:pt x="242327" y="228120"/>
                    <a:pt x="269553" y="218256"/>
                    <a:pt x="297356" y="210312"/>
                  </a:cubicBezTo>
                  <a:cubicBezTo>
                    <a:pt x="312300" y="206042"/>
                    <a:pt x="328221" y="205739"/>
                    <a:pt x="343076" y="201168"/>
                  </a:cubicBezTo>
                  <a:cubicBezTo>
                    <a:pt x="396953" y="184590"/>
                    <a:pt x="442986" y="158646"/>
                    <a:pt x="498524" y="146304"/>
                  </a:cubicBezTo>
                  <a:cubicBezTo>
                    <a:pt x="522279" y="141025"/>
                    <a:pt x="679669" y="128923"/>
                    <a:pt x="690548" y="128016"/>
                  </a:cubicBezTo>
                  <a:cubicBezTo>
                    <a:pt x="754556" y="103632"/>
                    <a:pt x="819346" y="81208"/>
                    <a:pt x="882572" y="54864"/>
                  </a:cubicBezTo>
                  <a:cubicBezTo>
                    <a:pt x="919148" y="39624"/>
                    <a:pt x="954347" y="20530"/>
                    <a:pt x="992300" y="9144"/>
                  </a:cubicBezTo>
                  <a:cubicBezTo>
                    <a:pt x="1015837" y="2083"/>
                    <a:pt x="1041068" y="3048"/>
                    <a:pt x="1065452" y="0"/>
                  </a:cubicBezTo>
                  <a:cubicBezTo>
                    <a:pt x="1114220" y="6096"/>
                    <a:pt x="1163628" y="8330"/>
                    <a:pt x="1211756" y="18288"/>
                  </a:cubicBezTo>
                  <a:cubicBezTo>
                    <a:pt x="1252353" y="26687"/>
                    <a:pt x="1290091" y="46177"/>
                    <a:pt x="1330628" y="54864"/>
                  </a:cubicBezTo>
                  <a:cubicBezTo>
                    <a:pt x="1375729" y="64528"/>
                    <a:pt x="1422334" y="65315"/>
                    <a:pt x="1467788" y="73152"/>
                  </a:cubicBezTo>
                  <a:cubicBezTo>
                    <a:pt x="1510794" y="80567"/>
                    <a:pt x="1552602" y="94412"/>
                    <a:pt x="1595804" y="100584"/>
                  </a:cubicBezTo>
                  <a:cubicBezTo>
                    <a:pt x="1647796" y="108011"/>
                    <a:pt x="1905424" y="117983"/>
                    <a:pt x="1924988" y="118872"/>
                  </a:cubicBezTo>
                  <a:cubicBezTo>
                    <a:pt x="1952420" y="121920"/>
                    <a:pt x="1979719" y="126602"/>
                    <a:pt x="2007284" y="128016"/>
                  </a:cubicBezTo>
                  <a:cubicBezTo>
                    <a:pt x="2098655" y="132702"/>
                    <a:pt x="2190447" y="129347"/>
                    <a:pt x="2281604" y="137160"/>
                  </a:cubicBezTo>
                  <a:cubicBezTo>
                    <a:pt x="2318195" y="140296"/>
                    <a:pt x="2341002" y="170556"/>
                    <a:pt x="2373044" y="182880"/>
                  </a:cubicBezTo>
                  <a:cubicBezTo>
                    <a:pt x="2396503" y="191903"/>
                    <a:pt x="2422444" y="192946"/>
                    <a:pt x="2446196" y="201168"/>
                  </a:cubicBezTo>
                  <a:cubicBezTo>
                    <a:pt x="2535861" y="232206"/>
                    <a:pt x="2594758" y="258306"/>
                    <a:pt x="2674796" y="292608"/>
                  </a:cubicBezTo>
                  <a:cubicBezTo>
                    <a:pt x="2680892" y="304800"/>
                    <a:pt x="2694886" y="315673"/>
                    <a:pt x="2693084" y="329184"/>
                  </a:cubicBezTo>
                  <a:cubicBezTo>
                    <a:pt x="2681695" y="414600"/>
                    <a:pt x="2661367" y="420241"/>
                    <a:pt x="2619932" y="475488"/>
                  </a:cubicBezTo>
                  <a:cubicBezTo>
                    <a:pt x="2613338" y="484280"/>
                    <a:pt x="2607096" y="493378"/>
                    <a:pt x="2601644" y="502920"/>
                  </a:cubicBezTo>
                  <a:cubicBezTo>
                    <a:pt x="2594881" y="514755"/>
                    <a:pt x="2591279" y="528404"/>
                    <a:pt x="2583356" y="539496"/>
                  </a:cubicBezTo>
                  <a:cubicBezTo>
                    <a:pt x="2575840" y="550019"/>
                    <a:pt x="2565068" y="557784"/>
                    <a:pt x="2555924" y="566928"/>
                  </a:cubicBezTo>
                  <a:cubicBezTo>
                    <a:pt x="2546780" y="591312"/>
                    <a:pt x="2539505" y="616481"/>
                    <a:pt x="2528492" y="640080"/>
                  </a:cubicBezTo>
                  <a:cubicBezTo>
                    <a:pt x="2518100" y="662348"/>
                    <a:pt x="2500181" y="680946"/>
                    <a:pt x="2491916" y="704088"/>
                  </a:cubicBezTo>
                  <a:cubicBezTo>
                    <a:pt x="2484667" y="724385"/>
                    <a:pt x="2486049" y="746794"/>
                    <a:pt x="2482772" y="768096"/>
                  </a:cubicBezTo>
                  <a:cubicBezTo>
                    <a:pt x="2472410" y="835450"/>
                    <a:pt x="2479203" y="809022"/>
                    <a:pt x="2455340" y="868680"/>
                  </a:cubicBezTo>
                  <a:cubicBezTo>
                    <a:pt x="2457062" y="879014"/>
                    <a:pt x="2474608" y="981669"/>
                    <a:pt x="2473628" y="987552"/>
                  </a:cubicBezTo>
                  <a:cubicBezTo>
                    <a:pt x="2464457" y="1042578"/>
                    <a:pt x="2393461" y="1063510"/>
                    <a:pt x="2354756" y="1078992"/>
                  </a:cubicBezTo>
                  <a:cubicBezTo>
                    <a:pt x="2325210" y="1090810"/>
                    <a:pt x="2294380" y="1099521"/>
                    <a:pt x="2263316" y="1106424"/>
                  </a:cubicBezTo>
                  <a:cubicBezTo>
                    <a:pt x="2215719" y="1117001"/>
                    <a:pt x="2067466" y="1123237"/>
                    <a:pt x="2043860" y="1124712"/>
                  </a:cubicBezTo>
                  <a:lnTo>
                    <a:pt x="1531796" y="1097280"/>
                  </a:lnTo>
                  <a:cubicBezTo>
                    <a:pt x="1486047" y="1094703"/>
                    <a:pt x="1439925" y="1095103"/>
                    <a:pt x="1394636" y="1088136"/>
                  </a:cubicBezTo>
                  <a:cubicBezTo>
                    <a:pt x="1151207" y="1050685"/>
                    <a:pt x="1416560" y="1078478"/>
                    <a:pt x="1220900" y="1024128"/>
                  </a:cubicBezTo>
                  <a:cubicBezTo>
                    <a:pt x="1191385" y="1015930"/>
                    <a:pt x="1159940" y="1018032"/>
                    <a:pt x="1129460" y="1014984"/>
                  </a:cubicBezTo>
                  <a:lnTo>
                    <a:pt x="717980" y="1033272"/>
                  </a:lnTo>
                  <a:cubicBezTo>
                    <a:pt x="690422" y="1034803"/>
                    <a:pt x="662909" y="1037878"/>
                    <a:pt x="635684" y="1042416"/>
                  </a:cubicBezTo>
                  <a:cubicBezTo>
                    <a:pt x="607965" y="1047036"/>
                    <a:pt x="580820" y="1054608"/>
                    <a:pt x="553388" y="1060704"/>
                  </a:cubicBezTo>
                  <a:cubicBezTo>
                    <a:pt x="477188" y="1054608"/>
                    <a:pt x="398290" y="1063417"/>
                    <a:pt x="324788" y="1042416"/>
                  </a:cubicBezTo>
                  <a:cubicBezTo>
                    <a:pt x="305128" y="1036799"/>
                    <a:pt x="308698" y="1004565"/>
                    <a:pt x="297356" y="987552"/>
                  </a:cubicBezTo>
                  <a:cubicBezTo>
                    <a:pt x="284151" y="967745"/>
                    <a:pt x="266876" y="950976"/>
                    <a:pt x="251636" y="932688"/>
                  </a:cubicBezTo>
                  <a:cubicBezTo>
                    <a:pt x="242453" y="886772"/>
                    <a:pt x="242766" y="878510"/>
                    <a:pt x="224204" y="832104"/>
                  </a:cubicBezTo>
                  <a:cubicBezTo>
                    <a:pt x="219142" y="819448"/>
                    <a:pt x="210574" y="808338"/>
                    <a:pt x="205916" y="795528"/>
                  </a:cubicBezTo>
                  <a:cubicBezTo>
                    <a:pt x="198333" y="774674"/>
                    <a:pt x="199937" y="749983"/>
                    <a:pt x="187628" y="731520"/>
                  </a:cubicBezTo>
                  <a:cubicBezTo>
                    <a:pt x="180067" y="720178"/>
                    <a:pt x="163054" y="719694"/>
                    <a:pt x="151052" y="713232"/>
                  </a:cubicBezTo>
                  <a:cubicBezTo>
                    <a:pt x="123422" y="698354"/>
                    <a:pt x="97506" y="680090"/>
                    <a:pt x="68756" y="667512"/>
                  </a:cubicBezTo>
                  <a:cubicBezTo>
                    <a:pt x="48427" y="658618"/>
                    <a:pt x="18371" y="666740"/>
                    <a:pt x="4748" y="649224"/>
                  </a:cubicBezTo>
                  <a:cubicBezTo>
                    <a:pt x="-8351" y="632382"/>
                    <a:pt x="9320" y="618744"/>
                    <a:pt x="13892" y="603504"/>
                  </a:cubicBez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464" name="Google Shape;363;p3" descr=""/>
          <p:cNvPicPr/>
          <p:nvPr/>
        </p:nvPicPr>
        <p:blipFill>
          <a:blip r:embed="rId10"/>
          <a:stretch/>
        </p:blipFill>
        <p:spPr>
          <a:xfrm rot="20437200">
            <a:off x="348840" y="3534120"/>
            <a:ext cx="1255320" cy="633600"/>
          </a:xfrm>
          <a:prstGeom prst="rect">
            <a:avLst/>
          </a:prstGeom>
          <a:ln w="0">
            <a:noFill/>
          </a:ln>
        </p:spPr>
      </p:pic>
    </p:spTree>
  </p:cSld>
  <p:transition>
    <p:push dir="d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" descr=""/>
          <p:cNvPicPr/>
          <p:nvPr/>
        </p:nvPicPr>
        <p:blipFill>
          <a:blip r:embed="rId1"/>
          <a:stretch/>
        </p:blipFill>
        <p:spPr>
          <a:xfrm>
            <a:off x="477000" y="685800"/>
            <a:ext cx="11237400" cy="5486040"/>
          </a:xfrm>
          <a:prstGeom prst="rect">
            <a:avLst/>
          </a:prstGeom>
          <a:ln w="0">
            <a:noFill/>
          </a:ln>
        </p:spPr>
      </p:pic>
    </p:spTree>
  </p:cSld>
  <p:transition>
    <p:push dir="d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368;p4"/>
          <p:cNvSpPr/>
          <p:nvPr/>
        </p:nvSpPr>
        <p:spPr>
          <a:xfrm>
            <a:off x="4350960" y="2160"/>
            <a:ext cx="3417120" cy="6853320"/>
          </a:xfrm>
          <a:prstGeom prst="rect">
            <a:avLst/>
          </a:prstGeom>
          <a:solidFill>
            <a:srgbClr val="757575">
              <a:alpha val="31000"/>
            </a:srgb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7" name="Google Shape;369;p4"/>
          <p:cNvSpPr/>
          <p:nvPr/>
        </p:nvSpPr>
        <p:spPr>
          <a:xfrm>
            <a:off x="8771400" y="-26280"/>
            <a:ext cx="3417120" cy="6853320"/>
          </a:xfrm>
          <a:prstGeom prst="rect">
            <a:avLst/>
          </a:prstGeom>
          <a:solidFill>
            <a:srgbClr val="757575">
              <a:alpha val="31000"/>
            </a:srgb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8" name="Google Shape;370;p4"/>
          <p:cNvSpPr/>
          <p:nvPr/>
        </p:nvSpPr>
        <p:spPr>
          <a:xfrm>
            <a:off x="720" y="1800"/>
            <a:ext cx="3196800" cy="6853320"/>
          </a:xfrm>
          <a:prstGeom prst="rect">
            <a:avLst/>
          </a:prstGeom>
          <a:solidFill>
            <a:srgbClr val="757575">
              <a:alpha val="31000"/>
            </a:srgb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9" name="Google Shape;371;p4"/>
          <p:cNvSpPr/>
          <p:nvPr/>
        </p:nvSpPr>
        <p:spPr>
          <a:xfrm>
            <a:off x="-7560" y="-84960"/>
            <a:ext cx="3196800" cy="6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6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Elkészült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70" name="Google Shape;372;p4"/>
          <p:cNvCxnSpPr/>
          <p:nvPr/>
        </p:nvCxnSpPr>
        <p:spPr>
          <a:xfrm>
            <a:off x="-7560" y="528840"/>
            <a:ext cx="3202920" cy="2880"/>
          </a:xfrm>
          <a:prstGeom prst="straightConnector1">
            <a:avLst/>
          </a:prstGeom>
          <a:ln w="36700">
            <a:solidFill>
              <a:srgbClr val="ffffff"/>
            </a:solidFill>
            <a:round/>
          </a:ln>
        </p:spPr>
      </p:cxnSp>
      <p:sp>
        <p:nvSpPr>
          <p:cNvPr id="471" name="Google Shape;373;p4"/>
          <p:cNvSpPr/>
          <p:nvPr/>
        </p:nvSpPr>
        <p:spPr>
          <a:xfrm>
            <a:off x="720" y="686160"/>
            <a:ext cx="3196800" cy="61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Élet/Pajzs komponens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UI kód frissítése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Főmenü és funkciói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Töltőképernyő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Új HUD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Tutoriál map béta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Újabb hajó model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Fegyver modellek és alap funkciók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Fegyver rendszer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Ellenség útkeresése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Főmenü zenéje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2" name="Google Shape;374;p4"/>
          <p:cNvSpPr/>
          <p:nvPr/>
        </p:nvSpPr>
        <p:spPr>
          <a:xfrm>
            <a:off x="4350960" y="-70200"/>
            <a:ext cx="342468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6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Fejlesztés alatt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3" name="Google Shape;375;p4"/>
          <p:cNvSpPr/>
          <p:nvPr/>
        </p:nvSpPr>
        <p:spPr>
          <a:xfrm>
            <a:off x="4350960" y="686880"/>
            <a:ext cx="3417120" cy="61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Zenék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Hangok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Mozgási rendszer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Shotgun speciális funkciója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Tutoriál map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Modellek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Cinematikok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74" name="Google Shape;376;p4"/>
          <p:cNvCxnSpPr/>
          <p:nvPr/>
        </p:nvCxnSpPr>
        <p:spPr>
          <a:xfrm>
            <a:off x="8763120" y="528480"/>
            <a:ext cx="3431520" cy="2880"/>
          </a:xfrm>
          <a:prstGeom prst="straightConnector1">
            <a:avLst/>
          </a:prstGeom>
          <a:ln w="36700">
            <a:solidFill>
              <a:srgbClr val="ffffff"/>
            </a:solidFill>
            <a:round/>
          </a:ln>
        </p:spPr>
      </p:cxnSp>
      <p:sp>
        <p:nvSpPr>
          <p:cNvPr id="475" name="Google Shape;377;p4"/>
          <p:cNvSpPr/>
          <p:nvPr/>
        </p:nvSpPr>
        <p:spPr>
          <a:xfrm>
            <a:off x="8771760" y="686160"/>
            <a:ext cx="3417120" cy="61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Változó célkereszt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Új környezeti modellek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Új pisztoly model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Enemy modellek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Pisztoly speciális funkciója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76" name="Google Shape;378;p4"/>
          <p:cNvCxnSpPr/>
          <p:nvPr/>
        </p:nvCxnSpPr>
        <p:spPr>
          <a:xfrm>
            <a:off x="4350960" y="528480"/>
            <a:ext cx="3431520" cy="2880"/>
          </a:xfrm>
          <a:prstGeom prst="straightConnector1">
            <a:avLst/>
          </a:prstGeom>
          <a:ln w="36700">
            <a:solidFill>
              <a:srgbClr val="ffffff"/>
            </a:solidFill>
            <a:round/>
          </a:ln>
        </p:spPr>
      </p:cxnSp>
      <p:sp>
        <p:nvSpPr>
          <p:cNvPr id="477" name="Google Shape;379;p4"/>
          <p:cNvSpPr/>
          <p:nvPr/>
        </p:nvSpPr>
        <p:spPr>
          <a:xfrm>
            <a:off x="8763120" y="-90000"/>
            <a:ext cx="3417120" cy="5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6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Elmaradt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d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316;p 1"/>
          <p:cNvSpPr/>
          <p:nvPr/>
        </p:nvSpPr>
        <p:spPr>
          <a:xfrm>
            <a:off x="0" y="0"/>
            <a:ext cx="6398640" cy="6853320"/>
          </a:xfrm>
          <a:prstGeom prst="rect">
            <a:avLst/>
          </a:prstGeom>
          <a:solidFill>
            <a:schemeClr val="lt1">
              <a:alpha val="31000"/>
            </a:scheme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9" name=""/>
          <p:cNvSpPr/>
          <p:nvPr/>
        </p:nvSpPr>
        <p:spPr>
          <a:xfrm>
            <a:off x="1080" y="0"/>
            <a:ext cx="6398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200" strike="noStrike" u="none">
                <a:solidFill>
                  <a:srgbClr val="ff0000"/>
                </a:solidFill>
                <a:uFillTx/>
                <a:latin typeface="Bahnschrift"/>
              </a:rPr>
              <a:t>Nehézségek a munkában 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0" name=""/>
          <p:cNvSpPr/>
          <p:nvPr/>
        </p:nvSpPr>
        <p:spPr>
          <a:xfrm>
            <a:off x="0" y="914400"/>
            <a:ext cx="6398640" cy="59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Borók Máté: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Sok tutoriált kellett néznem.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Kiss Dani: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Későn kaptam meg a feladatom és az iskola mellett nehéz dolgozni rajtuk.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hu-HU" sz="2100" strike="noStrike" u="sng">
                <a:solidFill>
                  <a:srgbClr val="ffffff"/>
                </a:solidFill>
                <a:uFillTx/>
                <a:latin typeface="Bahnschrift"/>
              </a:rPr>
              <a:t>Kovács Dániel:</a:t>
            </a:r>
            <a:r>
              <a:rPr b="0" lang="hu-HU" sz="2100" strike="noStrike" u="none">
                <a:solidFill>
                  <a:srgbClr val="ffffff"/>
                </a:solidFill>
                <a:uFillTx/>
                <a:latin typeface="Bahnschrift"/>
              </a:rPr>
              <a:t> A kollégiumben nem volt sem energiám sem motivációm.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Tóth Peti: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Egyre kevesebb időt tudtam szánni a projektre.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Wágner Ábel: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Hirtelen kellett a dolgokat megtanulnom. Ezen kívül kevés volt az időm. Githubon a merge conflictok is problémákat okoztak.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81" name="Google Shape;319;p 2"/>
          <p:cNvCxnSpPr>
            <a:endCxn id="478" idx="-1"/>
          </p:cNvCxnSpPr>
          <p:nvPr/>
        </p:nvCxnSpPr>
        <p:spPr>
          <a:xfrm>
            <a:off x="0" y="912600"/>
            <a:ext cx="360" cy="2514240"/>
          </a:xfrm>
          <a:prstGeom prst="straightConnector1">
            <a:avLst/>
          </a:prstGeom>
          <a:ln w="34925">
            <a:solidFill>
              <a:srgbClr val="ffffff"/>
            </a:solidFill>
            <a:round/>
          </a:ln>
        </p:spPr>
      </p:cxnSp>
      <p:cxnSp>
        <p:nvCxnSpPr>
          <p:cNvPr id="482" name="Google Shape;319;p 3"/>
          <p:cNvCxnSpPr>
            <a:endCxn id="478" idx="-1"/>
          </p:cNvCxnSpPr>
          <p:nvPr/>
        </p:nvCxnSpPr>
        <p:spPr>
          <a:xfrm>
            <a:off x="0" y="912600"/>
            <a:ext cx="360" cy="2514240"/>
          </a:xfrm>
          <a:prstGeom prst="straightConnector1">
            <a:avLst/>
          </a:prstGeom>
          <a:ln w="34925">
            <a:solidFill>
              <a:srgbClr val="ffffff"/>
            </a:solidFill>
            <a:round/>
          </a:ln>
        </p:spPr>
      </p:cxnSp>
      <p:sp>
        <p:nvSpPr>
          <p:cNvPr id="483" name=""/>
          <p:cNvSpPr/>
          <p:nvPr/>
        </p:nvSpPr>
        <p:spPr>
          <a:xfrm>
            <a:off x="-8280" y="745200"/>
            <a:ext cx="6400800" cy="360"/>
          </a:xfrm>
          <a:prstGeom prst="line">
            <a:avLst/>
          </a:prstGeom>
          <a:ln w="36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d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316;p 2"/>
          <p:cNvSpPr/>
          <p:nvPr/>
        </p:nvSpPr>
        <p:spPr>
          <a:xfrm>
            <a:off x="0" y="0"/>
            <a:ext cx="6398640" cy="6853320"/>
          </a:xfrm>
          <a:prstGeom prst="rect">
            <a:avLst/>
          </a:prstGeom>
          <a:solidFill>
            <a:schemeClr val="lt1">
              <a:alpha val="31000"/>
            </a:scheme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0" y="753840"/>
            <a:ext cx="6400800" cy="360"/>
          </a:xfrm>
          <a:prstGeom prst="line">
            <a:avLst/>
          </a:prstGeom>
          <a:ln w="36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>
            <a:off x="1080" y="0"/>
            <a:ext cx="617004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200" strike="noStrike" u="none">
                <a:solidFill>
                  <a:srgbClr val="00a933"/>
                </a:solidFill>
                <a:uFillTx/>
                <a:latin typeface="Bahnschrift"/>
              </a:rPr>
              <a:t>Jó dolgok a munkában 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7" name=""/>
          <p:cNvSpPr/>
          <p:nvPr/>
        </p:nvSpPr>
        <p:spPr>
          <a:xfrm>
            <a:off x="0" y="914760"/>
            <a:ext cx="6398640" cy="62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Borók Máté: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Kellemes érzéssel látott el az, amikor megcsináltam egy bonyolult funkciót.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Kiss Dani: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Jót nevettünk, amikor félresikerült egy hangeffekt.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Kovács Dániel: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Pozítivan ért, amikor találtam egy problémára egy egyszerübb megoldást szimplán a dolgok beállításaiban.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Tóth Petér: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Szerettem leülni és produktív lenni.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Wágner Ábel: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Örömmel látott el, amikor megcsináltam egy új dolgot és megtanultam a működését.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d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384;p5"/>
          <p:cNvSpPr/>
          <p:nvPr/>
        </p:nvSpPr>
        <p:spPr>
          <a:xfrm>
            <a:off x="0" y="2825280"/>
            <a:ext cx="12113280" cy="12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8800" strike="noStrike" u="none">
                <a:solidFill>
                  <a:srgbClr val="f5f5f5"/>
                </a:solidFill>
                <a:uFillTx/>
                <a:latin typeface="Bahnschrift"/>
                <a:ea typeface="Arial"/>
              </a:rPr>
              <a:t>Köszönjük a figyelmet!</a:t>
            </a:r>
            <a:endParaRPr b="0" lang="en-US" sz="8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d"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LibreOffice/24.8.3.2$Linux_X86_64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2024-12-03T08:39:36Z</dcterms:created>
  <dc:creator>Kovács Dániel Benedek</dc:creator>
  <dc:description/>
  <dc:language>en-US</dc:language>
  <cp:lastModifiedBy/>
  <dcterms:modified xsi:type="dcterms:W3CDTF">2024-12-08T09:56:48Z</dcterms:modified>
  <cp:revision>48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Szélesvásznú</vt:lpwstr>
  </property>
  <property fmtid="{D5CDD505-2E9C-101B-9397-08002B2CF9AE}" pid="3" name="Slides">
    <vt:i4>5</vt:i4>
  </property>
</Properties>
</file>