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6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6FBD5-04C1-4042-9F93-D8014235ECC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893E6-78CF-4CB8-90D1-C213DF05A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93E6-78CF-4CB8-90D1-C213DF05A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E75A3-7B66-17BB-4EB5-EC37DD46D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DBAF8-5DEF-B6AF-F40C-5D20837BA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94A9F-10E9-A447-AAB7-857A7998C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6BE7D-D678-B27D-D4B4-9B2EB7799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93E6-78CF-4CB8-90D1-C213DF05A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1DBF8-C32F-E53C-9D44-27B79EC98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96CF5-D5F6-821D-7BED-10A116F06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B78C5-35AF-3962-E280-DA37EB138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259A1-577E-013C-F5F2-38D085AB3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93E6-78CF-4CB8-90D1-C213DF05A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2ED0-B458-F94D-7E95-3801E72C2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2E7CC-EA40-D95F-187A-12819F0EF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157FDE-76C2-E439-E24D-1CF1C6BE8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D310E-442E-3336-E6DB-52CD1630A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93E6-78CF-4CB8-90D1-C213DF05A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329C-D64B-9B6D-822A-4BF91DE6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2C351-1555-639C-059F-2D61B7079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04453-0F0B-9BAD-3C1F-61993C61C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DBDC-C327-B177-4ED5-1C5CBCDC5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93E6-78CF-4CB8-90D1-C213DF05A4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0C03-4C44-F76A-898B-8EE8F1335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A72F-BC41-8AFA-D604-0F43312A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FFE2-43C6-127F-147F-AD7146A7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CD83-4C4A-F0F4-E5F7-DEB515E4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B2E8-4AE6-AD45-148C-5B960C20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43DA-554A-7200-1AFD-4DC2C3D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BC05-9183-51AF-B94C-7A58B50F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4709-0CA7-F657-3F15-C98DDB8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1D12-8E13-CC44-F2A8-663D3ED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7F62-ECFA-3E79-07E6-9EA4685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2248-D34B-58E6-957D-5C6F546B5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340EC-972D-B1B8-9D16-5C9078632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F999-FFDC-5A2F-366B-ED9BB8AA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0F18-EB77-C10A-4EBA-42774D2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83D4-7597-0140-A984-8EBDFAE0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1E3B-3BAC-F120-6347-A277C78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785-E20A-BAD9-2B88-DFC108A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785E-2921-04CD-E6AC-E4130AA7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F0FA-1CC1-A6E7-BA72-8D46A99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A503-EEF9-B74D-EB54-0E9FDCFB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74F4-FBFB-3C47-AB33-2C8C67AC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BE7B-9B51-C731-4605-1C31834C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8BEC-AC4C-B89C-B6EF-701A0503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89E3-D576-C98D-F3B6-2B49D6CA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68BC-BC41-9E23-3FCF-F6AF301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339C-D82F-4BD9-9629-25CDBB0A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A77B-D19E-7F95-8B37-F625945CF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84EB-C3EE-E6C9-832B-23548C92A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E48AB-2D1B-F134-9F54-5FFBF29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3BDF-12AE-2CC3-70FA-89A0CCE1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28C7-2259-900B-0661-2FB3EFF4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C828-F1B8-0B8E-7844-6AC5885A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2AE9-231A-0430-FB57-17E6041F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FB74A-5478-C181-DAD5-27FD2180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2389-4BA7-43AA-E267-15FE45A0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E6332-6C41-825C-E8B2-3EF206F4A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FAAE3-787D-934E-5E1B-D9A48006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3ACA9-5F72-5C8C-5BAA-3E6A68CD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0116A-2178-B3F1-456D-7710426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8A8-49E8-0CE2-86DF-AD80033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415A0-DFFA-951D-9F30-E6424F8D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ABCD3-F38D-CA91-95B9-6F6A4FEF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E05C-B7A7-190B-1A2F-DFD1594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4E90-A753-00BE-4867-C1899A34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D7C38-A680-4864-5653-18376B84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2D79-8A34-7347-69C3-CC023AE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B09-E08D-DAF3-5FDA-1FB86B19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2499-1A4B-EE9C-880D-CA0A2955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EAEA-995F-4C39-9CC8-D31B0201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1CC64-D657-C25F-8318-D760F5EB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1262-604D-9563-07FF-B37021C6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C747F-A4CF-9EB7-FEEC-FCFAC182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B8BA-5B97-1EC6-EDBE-6DDBDD07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CFDC0-56F4-2D74-9DD0-0F568208E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E0C7-6391-FF1E-7121-AC425BBC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7A4E-70EB-E6CC-1882-3A8C23E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11C-D7A9-B4A3-DB2C-DB1F3E7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96A9E-84C6-DDEC-D081-7C81D3F1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04A68-691B-644B-A965-C2DB380B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E20B9-F8E1-71D0-D567-BA1B6F27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3A90-9D0D-C2A4-AA90-68282EB2F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0B2FF-7A73-48DD-9FD0-28EEFEA015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4182-3E60-145D-A914-3C56393A6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4D3A-D247-023C-5DBB-1E7A5120A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59AFC-EABE-4295-BF04-7F1F472C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B02C0C-C66E-7100-A273-0DDB59D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"/>
            <a:ext cx="12192000" cy="6844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5FC4F-2894-2DD4-CC7C-D525A156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67" t="62200" r="-467" b="-578"/>
          <a:stretch/>
        </p:blipFill>
        <p:spPr>
          <a:xfrm>
            <a:off x="-83127" y="4304769"/>
            <a:ext cx="12358254" cy="2662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93FAF-0F3E-7F1D-9630-FD0B1845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4769"/>
            <a:ext cx="9144000" cy="1432823"/>
          </a:xfrm>
        </p:spPr>
        <p:txBody>
          <a:bodyPr>
            <a:normAutofit/>
          </a:bodyPr>
          <a:lstStyle/>
          <a:p>
            <a:pPr rtl="0"/>
            <a:r>
              <a:rPr lang="en-US" sz="88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CollecThings</a:t>
            </a:r>
            <a:endParaRPr lang="en-US" sz="49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D7870-165E-0291-0783-1982CF9B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483"/>
            <a:ext cx="9144000" cy="524306"/>
          </a:xfrm>
        </p:spPr>
        <p:txBody>
          <a:bodyPr>
            <a:normAutofit lnSpcReduction="10000"/>
          </a:bodyPr>
          <a:lstStyle/>
          <a:p>
            <a:r>
              <a:rPr lang="hu-HU" sz="3200" dirty="0" err="1">
                <a:solidFill>
                  <a:schemeClr val="bg1"/>
                </a:solidFill>
              </a:rPr>
              <a:t>undefined</a:t>
            </a:r>
            <a:r>
              <a:rPr lang="hu-HU" sz="3200" dirty="0">
                <a:solidFill>
                  <a:schemeClr val="bg1"/>
                </a:solidFill>
              </a:rPr>
              <a:t> csapat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1C92-4DCD-66D9-E4C2-692527C967C4}"/>
              </a:ext>
            </a:extLst>
          </p:cNvPr>
          <p:cNvSpPr/>
          <p:nvPr/>
        </p:nvSpPr>
        <p:spPr>
          <a:xfrm>
            <a:off x="-369455" y="2931886"/>
            <a:ext cx="12727709" cy="4376057"/>
          </a:xfrm>
          <a:prstGeom prst="rect">
            <a:avLst/>
          </a:prstGeom>
          <a:noFill/>
          <a:ln>
            <a:noFill/>
          </a:ln>
          <a:effectLst>
            <a:outerShdw blurRad="1193800" dist="50800" dir="5400000" sx="91000" sy="9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A34A-EB01-090C-5753-DE74CB4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0" y="98629"/>
            <a:ext cx="3054790" cy="707130"/>
          </a:xfrm>
        </p:spPr>
        <p:txBody>
          <a:bodyPr vert="horz">
            <a:normAutofit/>
          </a:bodyPr>
          <a:lstStyle/>
          <a:p>
            <a:r>
              <a:rPr lang="en-US" dirty="0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err="1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csapatról</a:t>
            </a:r>
            <a:endParaRPr lang="en-US" dirty="0">
              <a:effectLst>
                <a:glow>
                  <a:schemeClr val="tx1"/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4EA2-3F4B-9882-A415-5958BCA4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905" y="1825624"/>
            <a:ext cx="6418907" cy="3610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csapattagok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Kovács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Dániel - UI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annak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programozása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Tóth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Péter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Modellezés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játékos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programozása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zene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Kiss Dani -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Assetek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összerakása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Sound design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Wágner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Ábel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Modellezés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animálás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Borók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Máté - Map design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ellenfelek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programozása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8F3-9DEA-CBAE-7F60-FA1AA578C86D}"/>
              </a:ext>
            </a:extLst>
          </p:cNvPr>
          <p:cNvSpPr txBox="1"/>
          <p:nvPr/>
        </p:nvSpPr>
        <p:spPr>
          <a:xfrm>
            <a:off x="3539905" y="1422820"/>
            <a:ext cx="708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Iskolánk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Debreceni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SZC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Mechwart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András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Gépipari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Informatikai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527B-55D7-2417-0FE1-3D50F7E8B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7554-A086-A417-F53C-0D72201B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0" y="98629"/>
            <a:ext cx="10025958" cy="70713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Projekt </a:t>
            </a:r>
            <a:r>
              <a:rPr lang="en-US" dirty="0" err="1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ötletünk</a:t>
            </a:r>
            <a:r>
              <a:rPr lang="en-US" dirty="0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és</a:t>
            </a:r>
            <a:r>
              <a:rPr lang="en-US" dirty="0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leírása</a:t>
            </a:r>
            <a:endParaRPr lang="en-US" dirty="0">
              <a:effectLst>
                <a:glow>
                  <a:schemeClr val="tx1"/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388F-905C-5106-BE0A-8BA663B4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05" y="2905124"/>
            <a:ext cx="6418907" cy="3610269"/>
          </a:xfrm>
        </p:spPr>
        <p:txBody>
          <a:bodyPr>
            <a:normAutofit/>
          </a:bodyPr>
          <a:lstStyle/>
          <a:p>
            <a:pPr marL="227635" indent="0" algn="just" rtl="0">
              <a:buNone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műhely végére egy kész demót akarunk elkészíteni a következő funkciókkal:</a:t>
            </a:r>
            <a:endParaRPr lang="hu-HU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just" fontAlgn="base"/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Mozgás: Sétálás, futás, csúszás, ugrás, </a:t>
            </a:r>
            <a:r>
              <a:rPr lang="hu-HU" sz="1400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dash-elés</a:t>
            </a:r>
            <a:endParaRPr lang="hu-HU" sz="1400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just" fontAlgn="base"/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Fegyverek: Pisztoly, sörétes puska és egy gravitáció manipuláló fegyver</a:t>
            </a:r>
          </a:p>
          <a:p>
            <a:pPr lvl="1" algn="just" fontAlgn="base"/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Élet és energia</a:t>
            </a:r>
          </a:p>
          <a:p>
            <a:pPr lvl="1" algn="just" fontAlgn="base"/>
            <a:r>
              <a:rPr lang="hu-HU" sz="1400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Interact</a:t>
            </a:r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és </a:t>
            </a:r>
            <a:r>
              <a:rPr lang="hu-HU" sz="1400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Pickup</a:t>
            </a:r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rendszer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5F66F-3489-5472-5C09-0DD3CFDA1D09}"/>
              </a:ext>
            </a:extLst>
          </p:cNvPr>
          <p:cNvSpPr txBox="1"/>
          <p:nvPr/>
        </p:nvSpPr>
        <p:spPr>
          <a:xfrm>
            <a:off x="1123277" y="915582"/>
            <a:ext cx="47568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Ötlet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röviden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indent="-965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CollecThings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egy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action-adventure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játék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ahol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az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utad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során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meg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kell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küzdened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különböző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ellenségekkel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hogy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hazajuss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84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C0DC-A872-3B5A-4940-62B286F9B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A0D-64A8-0A6C-658E-DF0DC181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0" y="98629"/>
            <a:ext cx="10025958" cy="70713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>
                    <a:schemeClr val="tx1"/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DE7A-F9CE-094A-9827-1A0810EDA88E}"/>
              </a:ext>
            </a:extLst>
          </p:cNvPr>
          <p:cNvSpPr txBox="1"/>
          <p:nvPr/>
        </p:nvSpPr>
        <p:spPr>
          <a:xfrm>
            <a:off x="5497118" y="6210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Godot 4.3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D88D6-EAB2-9643-0947-B455D8E2196D}"/>
              </a:ext>
            </a:extLst>
          </p:cNvPr>
          <p:cNvSpPr txBox="1"/>
          <p:nvPr/>
        </p:nvSpPr>
        <p:spPr>
          <a:xfrm>
            <a:off x="9165408" y="1744631"/>
            <a:ext cx="112082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1800"/>
            </a:pPr>
            <a:r>
              <a:rPr lang="en-US" sz="1800" b="0" i="0" kern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GDScript</a:t>
            </a:r>
            <a:endParaRPr lang="en-US" sz="18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DC9AD-3483-52A4-F52E-E7AD09DEA634}"/>
              </a:ext>
            </a:extLst>
          </p:cNvPr>
          <p:cNvSpPr txBox="1"/>
          <p:nvPr/>
        </p:nvSpPr>
        <p:spPr>
          <a:xfrm>
            <a:off x="1939786" y="25804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Blender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AAA39-8CF7-8FB4-0E41-6107921776B7}"/>
              </a:ext>
            </a:extLst>
          </p:cNvPr>
          <p:cNvSpPr txBox="1"/>
          <p:nvPr/>
        </p:nvSpPr>
        <p:spPr>
          <a:xfrm>
            <a:off x="7937500" y="4724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Gimp</a:t>
            </a:r>
            <a:endParaRPr lang="en-US" sz="1050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F0AF-9022-6D68-C9F7-16ECAAF1CD65}"/>
              </a:ext>
            </a:extLst>
          </p:cNvPr>
          <p:cNvSpPr txBox="1"/>
          <p:nvPr/>
        </p:nvSpPr>
        <p:spPr>
          <a:xfrm>
            <a:off x="3947318" y="4724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B74BE-ADF3-E8FD-3DE1-8ED8D90D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91AE-76DF-1590-4E5B-26F45952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0" y="98629"/>
            <a:ext cx="10025958" cy="707130"/>
          </a:xfrm>
        </p:spPr>
        <p:txBody>
          <a:bodyPr>
            <a:normAutofit/>
          </a:bodyPr>
          <a:lstStyle/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Roadmap</a:t>
            </a:r>
            <a:endParaRPr lang="en-US" dirty="0">
              <a:effectLst>
                <a:glow>
                  <a:schemeClr val="tx1"/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53BCF-6405-4ABF-77D1-F116F62EA768}"/>
              </a:ext>
            </a:extLst>
          </p:cNvPr>
          <p:cNvSpPr txBox="1"/>
          <p:nvPr/>
        </p:nvSpPr>
        <p:spPr>
          <a:xfrm>
            <a:off x="384963" y="1018333"/>
            <a:ext cx="4474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Felkészülés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Megbeszélni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következőket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narratívát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játék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világhoz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játék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fő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funkciói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(pl.: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mozgási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rendszer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ellenség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pályák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kinézete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Felhasználó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felület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Stílus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irányzat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Asset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könyvtár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elkészítése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71A6-AF5C-4E72-A70E-31FE0FDD9FB7}"/>
              </a:ext>
            </a:extLst>
          </p:cNvPr>
          <p:cNvSpPr txBox="1"/>
          <p:nvPr/>
        </p:nvSpPr>
        <p:spPr>
          <a:xfrm>
            <a:off x="4650875" y="1018333"/>
            <a:ext cx="3439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Fejlesztés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Kidolgozni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lehető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legjobban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felkészülésben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említett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pontokat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Megpróbáljuk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kisegíteni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egymást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elakadnánk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Modellek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elkészítése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egy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demó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világhoz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ahol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debugolni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tudjuk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kész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funkciókat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Kezdetleges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ellenségek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leprogramozása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GDD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átírása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szükséges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1B4D0-ED4A-7AC8-07D0-31564EA6BED4}"/>
              </a:ext>
            </a:extLst>
          </p:cNvPr>
          <p:cNvSpPr txBox="1"/>
          <p:nvPr/>
        </p:nvSpPr>
        <p:spPr>
          <a:xfrm>
            <a:off x="743224" y="4093122"/>
            <a:ext cx="3294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Kiegészítés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Hangok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zenék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készítése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0E1B7-9093-55A8-A3BC-D4DA4E934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B8FD-C525-D19E-08DE-5709079A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0" y="98629"/>
            <a:ext cx="10025958" cy="707130"/>
          </a:xfrm>
        </p:spPr>
        <p:txBody>
          <a:bodyPr>
            <a:normAutofit/>
          </a:bodyPr>
          <a:lstStyle/>
          <a:p>
            <a:pPr rtl="0"/>
            <a:r>
              <a:rPr lang="hu-HU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Pictures</a:t>
            </a:r>
            <a:endParaRPr lang="en-US" dirty="0">
              <a:effectLst>
                <a:glow>
                  <a:schemeClr val="tx1"/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2D27-5CE4-5CF1-37ED-B9808F5EA89B}"/>
              </a:ext>
            </a:extLst>
          </p:cNvPr>
          <p:cNvSpPr txBox="1"/>
          <p:nvPr/>
        </p:nvSpPr>
        <p:spPr>
          <a:xfrm>
            <a:off x="384963" y="1018333"/>
            <a:ext cx="4474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Felkészülés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Megbeszélni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következőket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narratívát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játék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világhoz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játék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fő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funkciói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(pl.: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mozgási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rendszer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ellenség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pályák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kinézete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Felhasználó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felület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Stílus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irányzat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Asset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könyvtár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elkészítése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3BB03-94AB-0E45-4427-6C117C0A4575}"/>
              </a:ext>
            </a:extLst>
          </p:cNvPr>
          <p:cNvSpPr txBox="1"/>
          <p:nvPr/>
        </p:nvSpPr>
        <p:spPr>
          <a:xfrm>
            <a:off x="4650875" y="1018333"/>
            <a:ext cx="3439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Fejlesztés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Kidolgozni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lehető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legjobban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felkészülésben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említett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pontokat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Megpróbáljuk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kisegíteni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egymást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elakadnánk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Modellek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elkészítése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egy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demó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világhoz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ahol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debugolni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tudjuk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kész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funkciókat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Kezdetleges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ellenségek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leprogramozása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GDD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átírása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szükséges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9F3-B69A-2624-1A6D-661AADF1B022}"/>
              </a:ext>
            </a:extLst>
          </p:cNvPr>
          <p:cNvSpPr txBox="1"/>
          <p:nvPr/>
        </p:nvSpPr>
        <p:spPr>
          <a:xfrm>
            <a:off x="743224" y="4093122"/>
            <a:ext cx="3294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Kiegészítés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Hangok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zenék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készítése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9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295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 Theme</vt:lpstr>
      <vt:lpstr>CollecThings</vt:lpstr>
      <vt:lpstr>A csapatról</vt:lpstr>
      <vt:lpstr>Projekt ötletünk és leírása</vt:lpstr>
      <vt:lpstr>Tech stack</vt:lpstr>
      <vt:lpstr>Roadmap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Sandor Toth</dc:creator>
  <cp:lastModifiedBy>Peter Sandor Toth</cp:lastModifiedBy>
  <cp:revision>1</cp:revision>
  <dcterms:created xsi:type="dcterms:W3CDTF">2024-11-04T15:01:40Z</dcterms:created>
  <dcterms:modified xsi:type="dcterms:W3CDTF">2024-11-04T20:13:12Z</dcterms:modified>
</cp:coreProperties>
</file>