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7" r:id="rId2"/>
    <p:sldId id="440" r:id="rId3"/>
    <p:sldId id="441" r:id="rId4"/>
    <p:sldId id="442" r:id="rId5"/>
    <p:sldId id="443" r:id="rId6"/>
    <p:sldId id="447" r:id="rId7"/>
    <p:sldId id="444" r:id="rId8"/>
    <p:sldId id="445" r:id="rId9"/>
    <p:sldId id="446" r:id="rId10"/>
    <p:sldId id="44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/>
  </p:normalViewPr>
  <p:slideViewPr>
    <p:cSldViewPr>
      <p:cViewPr varScale="1">
        <p:scale>
          <a:sx n="81" d="100"/>
          <a:sy n="81" d="100"/>
        </p:scale>
        <p:origin x="10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FEEFF-E375-4050-B640-9D55007C4A3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71A0-3DD6-4378-8D72-59C5645B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6/3/2020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부록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8200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One Hot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One Hot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길이가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 배열에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2, 3, 0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다음과 같이 표현 할 수 있음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63A4F2-B4C0-47AA-90AE-9B62B4233226}"/>
              </a:ext>
            </a:extLst>
          </p:cNvPr>
          <p:cNvGrpSpPr/>
          <p:nvPr/>
        </p:nvGrpSpPr>
        <p:grpSpPr>
          <a:xfrm>
            <a:off x="1259632" y="2538022"/>
            <a:ext cx="2428875" cy="609600"/>
            <a:chOff x="0" y="0"/>
            <a:chExt cx="2428875" cy="609600"/>
          </a:xfrm>
        </p:grpSpPr>
        <p:sp>
          <p:nvSpPr>
            <p:cNvPr id="6" name="Text Box 23">
              <a:extLst>
                <a:ext uri="{FF2B5EF4-FFF2-40B4-BE49-F238E27FC236}">
                  <a16:creationId xmlns:a16="http://schemas.microsoft.com/office/drawing/2014/main" id="{2AF95C09-6599-401A-891A-5C98E25A0346}"/>
                </a:ext>
              </a:extLst>
            </p:cNvPr>
            <p:cNvSpPr txBox="1"/>
            <p:nvPr/>
          </p:nvSpPr>
          <p:spPr>
            <a:xfrm>
              <a:off x="219075" y="0"/>
              <a:ext cx="360000" cy="36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64">
              <a:extLst>
                <a:ext uri="{FF2B5EF4-FFF2-40B4-BE49-F238E27FC236}">
                  <a16:creationId xmlns:a16="http://schemas.microsoft.com/office/drawing/2014/main" id="{9D1A71FD-64CC-496F-A0F8-849AFB10E9EA}"/>
                </a:ext>
              </a:extLst>
            </p:cNvPr>
            <p:cNvSpPr txBox="1"/>
            <p:nvPr/>
          </p:nvSpPr>
          <p:spPr>
            <a:xfrm>
              <a:off x="1038225" y="0"/>
              <a:ext cx="360000" cy="36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9">
              <a:extLst>
                <a:ext uri="{FF2B5EF4-FFF2-40B4-BE49-F238E27FC236}">
                  <a16:creationId xmlns:a16="http://schemas.microsoft.com/office/drawing/2014/main" id="{89ED5C83-E3F9-4870-A23F-058369765204}"/>
                </a:ext>
              </a:extLst>
            </p:cNvPr>
            <p:cNvSpPr txBox="1"/>
            <p:nvPr/>
          </p:nvSpPr>
          <p:spPr>
            <a:xfrm>
              <a:off x="1847850" y="0"/>
              <a:ext cx="360000" cy="36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3">
              <a:extLst>
                <a:ext uri="{FF2B5EF4-FFF2-40B4-BE49-F238E27FC236}">
                  <a16:creationId xmlns:a16="http://schemas.microsoft.com/office/drawing/2014/main" id="{F66F54F1-F375-4E4B-8D4B-776F74309546}"/>
                </a:ext>
              </a:extLst>
            </p:cNvPr>
            <p:cNvSpPr txBox="1"/>
            <p:nvPr/>
          </p:nvSpPr>
          <p:spPr>
            <a:xfrm>
              <a:off x="0" y="361950"/>
              <a:ext cx="80962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[0 0 1 0 0]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4">
              <a:extLst>
                <a:ext uri="{FF2B5EF4-FFF2-40B4-BE49-F238E27FC236}">
                  <a16:creationId xmlns:a16="http://schemas.microsoft.com/office/drawing/2014/main" id="{FF51AD7B-CC78-4296-AA40-0389AC175629}"/>
                </a:ext>
              </a:extLst>
            </p:cNvPr>
            <p:cNvSpPr txBox="1"/>
            <p:nvPr/>
          </p:nvSpPr>
          <p:spPr>
            <a:xfrm>
              <a:off x="809625" y="361950"/>
              <a:ext cx="80962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[0 0 0 1 0]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94">
              <a:extLst>
                <a:ext uri="{FF2B5EF4-FFF2-40B4-BE49-F238E27FC236}">
                  <a16:creationId xmlns:a16="http://schemas.microsoft.com/office/drawing/2014/main" id="{B1F4B63E-F45F-4BEC-A9CC-969E89B6C3F9}"/>
                </a:ext>
              </a:extLst>
            </p:cNvPr>
            <p:cNvSpPr txBox="1"/>
            <p:nvPr/>
          </p:nvSpPr>
          <p:spPr>
            <a:xfrm>
              <a:off x="1619250" y="361950"/>
              <a:ext cx="80962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[1 0 0 0 0]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93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OpenCV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의존성 라이브러리 설치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AF0845-36AA-4EE7-B711-35834B43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85413"/>
              </p:ext>
            </p:extLst>
          </p:nvPr>
        </p:nvGraphicFramePr>
        <p:xfrm>
          <a:off x="1043608" y="2211710"/>
          <a:ext cx="5688632" cy="188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build-essential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cmake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libavcodec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libavformat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libavutil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libeigen3-dev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libglew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libgtk2.0-dev libgtk-3-dev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libjpeg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libpng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libpostproc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libswscale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libtbb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libtiff5-dev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libv4l-dev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libxvidcore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 libx264-dev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zlib1g-dev libgstreamer1.0-dev pkg-config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libgstreamer-plugins-base1.0-dev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libatlas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-base-dev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apt install -y libtbb2 mesa-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libgl1-mesa-dri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gfortran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38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OpenCV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설치 파일 소스 다운로드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AF0845-36AA-4EE7-B711-35834B43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16802"/>
              </p:ext>
            </p:extLst>
          </p:nvPr>
        </p:nvGraphicFramePr>
        <p:xfrm>
          <a:off x="1043608" y="1707654"/>
          <a:ext cx="5688632" cy="91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wget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-O opencv.zip https://github.com/opencv/opencv/archive/4.2.0.zip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wget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-O opencv_contrib.zip https://github.com/opencv/opencv_contrib/archive/4.2.0.zip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unzip opencv.zip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unzip opencv_contrib.zip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2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OpenCV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빌드 환경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AF0845-36AA-4EE7-B711-35834B43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5379"/>
              </p:ext>
            </p:extLst>
          </p:nvPr>
        </p:nvGraphicFramePr>
        <p:xfrm>
          <a:off x="1043608" y="1689100"/>
          <a:ext cx="7272808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opencv-4.2.0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build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build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-D CMAKE_BUILD_TYPE=RELEASE -D CMAKE_INSTALL_PREFIX=/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/local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WITH_CUDA=ON -D OPENCV_DNN_CUDA=ON -D CUDA_FAST_MATH=ON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CUDA_ARCH_BIN=${ARCH_BIN} -D CUDA_ARCH_PTX="" -D ENABLE_FAST_MATH=ON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-D WITH_CUBLAS=ON -D WITH_CUFFT=ON -D WITH_NVCUVID=ON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WITH_FFMPEG=ON -D WITH_LIBV4L=ON -D WITH_V4L=ON -D WITH_GSTREAMER=ON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-D WITH_GSTREAMER_0_10=OFF -D WITH_GTK=ON -D WITH_OPENGL=ON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BUILD_JASPER=ON -D ENABLE_FAST_MATH=ON -D OPENCV_ENABLE_NONFREE=ON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-D BUILD_TESTS=OFF -D BUILD_PERF_TESTS=OFF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BUILD_opencv_python_tests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=OFF -D INSTALL_TESTS=OFF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INSTALL_C_EXAMPLES=OFF -D INSTALL_PYTHON_EXAMPLES=YES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BUILD_NEW_PYTHON_SUPPORT=ON -D BUILD_opencv_python3=ON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-D OPENCV_GENERATE_PKGCONFIG=ON -D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OPENCV_EXTRA_MODULES_PATH=../../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opencv_contrib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/modules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-D BUILD_EXAMPLES=OFF -D WITH_TBB=ON -D BUILD_TBB=ON ../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3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OpenCV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빌드 및 설치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AF0845-36AA-4EE7-B711-35834B43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32219"/>
              </p:ext>
            </p:extLst>
          </p:nvPr>
        </p:nvGraphicFramePr>
        <p:xfrm>
          <a:off x="1043608" y="1707654"/>
          <a:ext cx="5688632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-j4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make install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86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OpenCV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비디오 속성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9C9E96-29FA-4131-9213-A802805E0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18983"/>
              </p:ext>
            </p:extLst>
          </p:nvPr>
        </p:nvGraphicFramePr>
        <p:xfrm>
          <a:off x="827584" y="1347614"/>
          <a:ext cx="7776864" cy="3624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3927">
                  <a:extLst>
                    <a:ext uri="{9D8B030D-6E8A-4147-A177-3AD203B41FA5}">
                      <a16:colId xmlns:a16="http://schemas.microsoft.com/office/drawing/2014/main" val="4045027"/>
                    </a:ext>
                  </a:extLst>
                </a:gridCol>
                <a:gridCol w="4712937">
                  <a:extLst>
                    <a:ext uri="{9D8B030D-6E8A-4147-A177-3AD203B41FA5}">
                      <a16:colId xmlns:a16="http://schemas.microsoft.com/office/drawing/2014/main" val="2973942780"/>
                    </a:ext>
                  </a:extLst>
                </a:gridCol>
              </a:tblGrid>
              <a:tr h="2416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 err="1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속성명</a:t>
                      </a:r>
                      <a:r>
                        <a:rPr lang="en-US" sz="1050" dirty="0">
                          <a:effectLst/>
                          <a:latin typeface="Tw Cen MT (본문)"/>
                        </a:rPr>
                        <a:t>(Attribute)</a:t>
                      </a:r>
                      <a:endParaRPr lang="ko-KR" sz="1000" dirty="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설명</a:t>
                      </a:r>
                      <a:r>
                        <a:rPr lang="en-US" sz="1050" dirty="0">
                          <a:effectLst/>
                          <a:latin typeface="Tw Cen MT (본문)"/>
                        </a:rPr>
                        <a:t>(Details)</a:t>
                      </a:r>
                      <a:endParaRPr lang="ko-KR" sz="1000" dirty="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3107032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w Cen MT (본문)"/>
                        </a:rPr>
                        <a:t>cv2.CAP_PROP_POS_MSEC</a:t>
                      </a:r>
                      <a:endParaRPr lang="ko-KR" sz="1000" dirty="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비디오의 현재 위치</a:t>
                      </a:r>
                      <a:r>
                        <a:rPr lang="en-US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. </a:t>
                      </a:r>
                      <a:r>
                        <a:rPr lang="ko-KR" sz="1050" dirty="0" err="1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밀리초</a:t>
                      </a: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 또는 타임 스탬프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46057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w Cen MT (본문)"/>
                        </a:rPr>
                        <a:t>cv2.CAP_PROP_POS_FRAMES</a:t>
                      </a:r>
                      <a:endParaRPr lang="ko-KR" sz="1000" dirty="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다음 캡처</a:t>
                      </a:r>
                      <a:r>
                        <a:rPr lang="en-US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/</a:t>
                      </a: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디코딩할 프레임 인덱스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5018431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cv2.CAP_PROP_FRAME_WIDTH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비디오 스트림의 프레임 폭</a:t>
                      </a:r>
                      <a:endParaRPr lang="ko-KR" sz="100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247733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cv2.CAP_PROP_FRAME_HEIGHT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비디오 스트림의 프레임 높이</a:t>
                      </a:r>
                      <a:endParaRPr lang="ko-KR" sz="100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794017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cv2.CAP_PROP_FPS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프레임 속도</a:t>
                      </a:r>
                      <a:endParaRPr lang="ko-KR" sz="100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4891909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cv2.CAP_PROP_FOURCC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코덱의</a:t>
                      </a:r>
                      <a:r>
                        <a:rPr lang="en-US" sz="105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 4</a:t>
                      </a:r>
                      <a:r>
                        <a:rPr lang="ko-KR" sz="105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문자 코드</a:t>
                      </a:r>
                      <a:endParaRPr lang="ko-KR" sz="100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6401859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cv2.CAP_PROP_FRAME_COUNT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비디오 파일의 프레임 수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5517831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cv2.CAP_PROP_BRIGHTNESS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카메라 밝기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967753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cv2.CAP_PROP_CONTRAST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카메라 대비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4755689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cv2.CAP_PROP_SATURATION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카메라 채도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2944550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cv2.CAP_PROP_HUE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카메라 색조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6812558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cv2.CAP_PROP_GAIN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카메라 게인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4631283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w Cen MT (본문)"/>
                        </a:rPr>
                        <a:t>cv2.CAP_PROP_EXPOSURE</a:t>
                      </a:r>
                      <a:endParaRPr lang="ko-KR" sz="100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5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카메라 노출</a:t>
                      </a:r>
                      <a:endParaRPr lang="ko-KR" sz="100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1204113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w Cen MT (본문)"/>
                        </a:rPr>
                        <a:t>cv2.CAP_PROP_CONVERT_RGB</a:t>
                      </a:r>
                      <a:endParaRPr lang="ko-KR" sz="1000" dirty="0">
                        <a:effectLst/>
                        <a:latin typeface="Tw Cen MT (본문)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True</a:t>
                      </a: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이면 이미지를</a:t>
                      </a:r>
                      <a:r>
                        <a:rPr lang="en-US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 RGB</a:t>
                      </a:r>
                      <a:r>
                        <a:rPr lang="ko-KR" sz="1050" dirty="0">
                          <a:effectLst/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로 변환</a:t>
                      </a:r>
                      <a:endParaRPr lang="ko-KR" sz="1000" dirty="0">
                        <a:effectLst/>
                        <a:latin typeface="HY동녘M" panose="02030600000101010101" pitchFamily="18" charset="-127"/>
                        <a:ea typeface="HY동녘M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288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0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MFCC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MFCC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음성의 특징을 추출할 때 대표적으로 사용하는 방법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사람의 청각 기관이 고주파보다 저주파에 민감함을 이용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MFCC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단계 처리과정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 데이터를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0.02~0.04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 간격으로 분할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고속 푸리에 변환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주파수 밀집 그래프 방식으로 변환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멜 변환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저주파수에서 작은 필터를 사용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고주파수로 갈수록 큰 필터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켑스트럴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분석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밀집도가 높은 주파수 추출</a:t>
            </a:r>
          </a:p>
        </p:txBody>
      </p:sp>
    </p:spTree>
    <p:extLst>
      <p:ext uri="{BB962C8B-B14F-4D97-AF65-F5344CB8AC3E}">
        <p14:creationId xmlns:p14="http://schemas.microsoft.com/office/powerpoint/2010/main" val="402792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MFCC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53CC2E-8081-4072-B2BB-CE74DC4DDF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1707654"/>
            <a:ext cx="2124075" cy="1384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546B12-F498-41AB-A4B7-DC8044C15A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6898" y="1723529"/>
            <a:ext cx="1390650" cy="135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AB885F-3C72-44ED-AC85-738ED48302FF}"/>
              </a:ext>
            </a:extLst>
          </p:cNvPr>
          <p:cNvSpPr txBox="1"/>
          <p:nvPr/>
        </p:nvSpPr>
        <p:spPr>
          <a:xfrm>
            <a:off x="2483768" y="321982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음성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C635C-CE93-4091-8906-AE29FB68B07B}"/>
              </a:ext>
            </a:extLst>
          </p:cNvPr>
          <p:cNvSpPr txBox="1"/>
          <p:nvPr/>
        </p:nvSpPr>
        <p:spPr>
          <a:xfrm>
            <a:off x="4385101" y="321982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MFCC</a:t>
            </a:r>
            <a:r>
              <a:rPr lang="ko-KR" altLang="en-US" dirty="0"/>
              <a:t>처리된 음성</a:t>
            </a:r>
          </a:p>
        </p:txBody>
      </p:sp>
    </p:spTree>
    <p:extLst>
      <p:ext uri="{BB962C8B-B14F-4D97-AF65-F5344CB8AC3E}">
        <p14:creationId xmlns:p14="http://schemas.microsoft.com/office/powerpoint/2010/main" val="376469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One Hot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One Hot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표현 기법 중 하나로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자연어 처리 등에 자주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표현하고자 하는 값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있다면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인덱스를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하고 나머지를 모두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표현하는 방법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One Hot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인코딩은 데이터를 정형화가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원소들의 합이 항상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이므로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활용에 부합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10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1191</TotalTime>
  <Words>809</Words>
  <Application>Microsoft Office PowerPoint</Application>
  <PresentationFormat>화면 슬라이드 쇼(16:9)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HY강B</vt:lpstr>
      <vt:lpstr>HY동녘B</vt:lpstr>
      <vt:lpstr>HY동녘M</vt:lpstr>
      <vt:lpstr>HY얕은샘물M</vt:lpstr>
      <vt:lpstr>HY헤드라인M</vt:lpstr>
      <vt:lpstr>Tw Cen MT (본문)</vt:lpstr>
      <vt:lpstr>경기천년바탕 Regular</vt:lpstr>
      <vt:lpstr>맑은 고딕</vt:lpstr>
      <vt:lpstr>Times New Roman</vt:lpstr>
      <vt:lpstr>Tw Cen MT</vt:lpstr>
      <vt:lpstr>Wingdings</vt:lpstr>
      <vt:lpstr>Wingdings 2</vt:lpstr>
      <vt:lpstr>가을</vt:lpstr>
      <vt:lpstr>PowerPoint 프레젠테이션</vt:lpstr>
      <vt:lpstr>OpenCV 설치</vt:lpstr>
      <vt:lpstr>OpenCV 설치</vt:lpstr>
      <vt:lpstr>OpenCV 설치</vt:lpstr>
      <vt:lpstr>OpenCV 설치</vt:lpstr>
      <vt:lpstr>OpenCV 비디오 속성</vt:lpstr>
      <vt:lpstr>MFCC</vt:lpstr>
      <vt:lpstr>MFCC</vt:lpstr>
      <vt:lpstr>One Hot</vt:lpstr>
      <vt:lpstr>One 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hanback</dc:creator>
  <cp:lastModifiedBy>Hyunwoo</cp:lastModifiedBy>
  <cp:revision>376</cp:revision>
  <dcterms:created xsi:type="dcterms:W3CDTF">2020-03-24T00:53:35Z</dcterms:created>
  <dcterms:modified xsi:type="dcterms:W3CDTF">2020-06-03T08:54:45Z</dcterms:modified>
</cp:coreProperties>
</file>