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60" r:id="rId4"/>
    <p:sldId id="285" r:id="rId5"/>
    <p:sldId id="286" r:id="rId6"/>
    <p:sldId id="287" r:id="rId7"/>
    <p:sldId id="288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22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6/8/2020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6/8/2020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인공지능 사례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747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인공지능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인간의 지적 능력을 모방한 컴퓨터 시스템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새로운 정보가 주어지면 학습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특징 분석 등의 알고리즘으로 기존 지식 개선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과거 인공지능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고성능 컴퓨터가 필요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별도의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서버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온디바이스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AI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서버에 접속할 필요 없이 인공지능을 자체 내장한 장치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2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사물 인식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대표적인 인공지능 응용 사례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대용량 데이터 학습에 특화된 인공지능 기술 이용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 당 약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8,294,400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데이터를 학습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시각적 정보를 자막으로 바꿔주는 인공지능을 구현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269A6-F00C-44B0-BA48-416CE7AB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3003798"/>
            <a:ext cx="1833097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모방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모방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진짜 데이터를 기반으로 가짜 데이터를 생성하는 인공지능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현실 데이터를 모방하여 가상의 데이터를 만들어내는 기술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사람의 얼굴 사진을 학습해 가상의 인물을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특정 인물의 글씨체를 학습해 필기를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위조 데이터를 만들어내는 특성 때문에 악용될 가능성이 매우 큰 기술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9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모방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3B9006-DF17-4249-A8F3-BB4E73D6D107}"/>
              </a:ext>
            </a:extLst>
          </p:cNvPr>
          <p:cNvGrpSpPr/>
          <p:nvPr/>
        </p:nvGrpSpPr>
        <p:grpSpPr>
          <a:xfrm>
            <a:off x="1043608" y="2571750"/>
            <a:ext cx="5184576" cy="2160240"/>
            <a:chOff x="0" y="0"/>
            <a:chExt cx="4723765" cy="1779270"/>
          </a:xfrm>
        </p:grpSpPr>
        <p:pic>
          <p:nvPicPr>
            <p:cNvPr id="7" name="Picture 2" descr="gan text to image에 대한 이미지 검색결과">
              <a:extLst>
                <a:ext uri="{FF2B5EF4-FFF2-40B4-BE49-F238E27FC236}">
                  <a16:creationId xmlns:a16="http://schemas.microsoft.com/office/drawing/2014/main" id="{6CD79DCF-21BA-43A9-AE11-6D7E4083F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3765" cy="177927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1971">
              <a:extLst>
                <a:ext uri="{FF2B5EF4-FFF2-40B4-BE49-F238E27FC236}">
                  <a16:creationId xmlns:a16="http://schemas.microsoft.com/office/drawing/2014/main" id="{D63A04DF-E7E4-4E02-ABB8-173A902C8706}"/>
                </a:ext>
              </a:extLst>
            </p:cNvPr>
            <p:cNvSpPr txBox="1"/>
            <p:nvPr/>
          </p:nvSpPr>
          <p:spPr>
            <a:xfrm>
              <a:off x="7200" y="741600"/>
              <a:ext cx="402590" cy="36703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Stage-1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72">
              <a:extLst>
                <a:ext uri="{FF2B5EF4-FFF2-40B4-BE49-F238E27FC236}">
                  <a16:creationId xmlns:a16="http://schemas.microsoft.com/office/drawing/2014/main" id="{C2D52DEA-A9E0-4AA7-AC3A-E2FCC2387F9E}"/>
                </a:ext>
              </a:extLst>
            </p:cNvPr>
            <p:cNvSpPr txBox="1"/>
            <p:nvPr/>
          </p:nvSpPr>
          <p:spPr>
            <a:xfrm>
              <a:off x="14400" y="1353600"/>
              <a:ext cx="403200" cy="36720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Stage-2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974146-D3F3-4A14-A72B-2149EA413F73}"/>
              </a:ext>
            </a:extLst>
          </p:cNvPr>
          <p:cNvSpPr txBox="1">
            <a:spLocks/>
          </p:cNvSpPr>
          <p:nvPr/>
        </p:nvSpPr>
        <p:spPr>
          <a:xfrm>
            <a:off x="612648" y="1200150"/>
            <a:ext cx="8207824" cy="3371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Stage-1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부족한 상태에서 미숙하게 그려낸 그림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7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Stage-2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충분히 학습한 상태에서 그려낸 그림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62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창작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데이터들의 상호관계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순서를 학습하는 알고리즘을 이용한 인공지능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창작물 데이터에서 색과 색의 관계를 학습하여 조화로운 색 조합을 결정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인기 있는 노래 데이터를 학습해 사람이 듣기 좋은 노래를 작곡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논리적으로 분석하기 힘든 영역까지 활용할 수 있는 기술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 프로그램은 변화하는 환경에 맞게 최적의 동작을 수행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3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창작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스케치에 원하는 색을 가볍게 그리면 자동으로 채색해주는 인공지능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https://paintschainer.preferred.tech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69368B-0D4E-43A1-ACD6-6C42BFD35C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355726"/>
            <a:ext cx="388843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7983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인간의 지적 능력을 모방한 컴퓨터 시스템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온디바이스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장치에 내장되어 서버 연결 없이 작동하는 인공지능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인공지능 사례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가지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식별하기 위한 인공지능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모방하기 위한 인공지능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창작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데이터를 생성하기 위한 인공지능</a:t>
            </a:r>
          </a:p>
        </p:txBody>
      </p:sp>
    </p:spTree>
    <p:extLst>
      <p:ext uri="{BB962C8B-B14F-4D97-AF65-F5344CB8AC3E}">
        <p14:creationId xmlns:p14="http://schemas.microsoft.com/office/powerpoint/2010/main" val="1816922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</TotalTime>
  <Words>244</Words>
  <Application>Microsoft Office PowerPoint</Application>
  <PresentationFormat>화면 슬라이드 쇼(16:9)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HY강B</vt:lpstr>
      <vt:lpstr>HY동녘B</vt:lpstr>
      <vt:lpstr>HY동녘M</vt:lpstr>
      <vt:lpstr>HY얕은샘물M</vt:lpstr>
      <vt:lpstr>HY헤드라인M</vt:lpstr>
      <vt:lpstr>맑은 고딕</vt:lpstr>
      <vt:lpstr>Times New Roman</vt:lpstr>
      <vt:lpstr>Tw Cen MT</vt:lpstr>
      <vt:lpstr>Wingdings</vt:lpstr>
      <vt:lpstr>Wingdings 2</vt:lpstr>
      <vt:lpstr>가을</vt:lpstr>
      <vt:lpstr>PowerPoint 프레젠테이션</vt:lpstr>
      <vt:lpstr>인공지능</vt:lpstr>
      <vt:lpstr>인식</vt:lpstr>
      <vt:lpstr>모방</vt:lpstr>
      <vt:lpstr>모방</vt:lpstr>
      <vt:lpstr>창작</vt:lpstr>
      <vt:lpstr>창작</vt:lpstr>
      <vt:lpstr>내용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hanback</cp:lastModifiedBy>
  <cp:revision>74</cp:revision>
  <dcterms:created xsi:type="dcterms:W3CDTF">2020-03-24T00:53:35Z</dcterms:created>
  <dcterms:modified xsi:type="dcterms:W3CDTF">2020-06-08T01:08:54Z</dcterms:modified>
</cp:coreProperties>
</file>