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82" r:id="rId4"/>
    <p:sldId id="299" r:id="rId5"/>
    <p:sldId id="290" r:id="rId6"/>
    <p:sldId id="291" r:id="rId7"/>
    <p:sldId id="309" r:id="rId8"/>
    <p:sldId id="300" r:id="rId9"/>
    <p:sldId id="292" r:id="rId10"/>
    <p:sldId id="293" r:id="rId11"/>
    <p:sldId id="295" r:id="rId12"/>
    <p:sldId id="296" r:id="rId13"/>
    <p:sldId id="301" r:id="rId14"/>
    <p:sldId id="302" r:id="rId15"/>
    <p:sldId id="310" r:id="rId16"/>
    <p:sldId id="303" r:id="rId17"/>
    <p:sldId id="304" r:id="rId18"/>
    <p:sldId id="305" r:id="rId19"/>
    <p:sldId id="311" r:id="rId20"/>
    <p:sldId id="312" r:id="rId21"/>
    <p:sldId id="306" r:id="rId22"/>
    <p:sldId id="308" r:id="rId23"/>
    <p:sldId id="307" r:id="rId24"/>
    <p:sldId id="313" r:id="rId25"/>
    <p:sldId id="314" r:id="rId26"/>
    <p:sldId id="315" r:id="rId27"/>
    <p:sldId id="316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19" r:id="rId36"/>
    <p:sldId id="284" r:id="rId37"/>
    <p:sldId id="298" r:id="rId38"/>
    <p:sldId id="327" r:id="rId39"/>
    <p:sldId id="328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 varScale="1">
        <p:scale>
          <a:sx n="107" d="100"/>
          <a:sy n="107" d="100"/>
        </p:scale>
        <p:origin x="114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6/25/2020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6/25/2020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3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제어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7476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가상 조이스틱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joystick()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가상의 조이스틱 표시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앞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우로 조작하면 차량이 움직임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움직임은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조향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이동 기준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7DB4-E397-4F27-A7C1-73762EE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42777"/>
              </p:ext>
            </p:extLst>
          </p:nvPr>
        </p:nvGraphicFramePr>
        <p:xfrm>
          <a:off x="1043608" y="3291830"/>
          <a:ext cx="3600400" cy="31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bot.joystick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73FCCE-E989-44BD-A778-68D33A2E312B}"/>
              </a:ext>
            </a:extLst>
          </p:cNvPr>
          <p:cNvGrpSpPr/>
          <p:nvPr/>
        </p:nvGrpSpPr>
        <p:grpSpPr>
          <a:xfrm>
            <a:off x="4788024" y="2760942"/>
            <a:ext cx="2093225" cy="2256284"/>
            <a:chOff x="0" y="0"/>
            <a:chExt cx="2768545" cy="286735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E89B8C-E1E8-433A-B3C0-5D45A7F9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25" y="0"/>
              <a:ext cx="2238375" cy="2638425"/>
            </a:xfrm>
            <a:prstGeom prst="rect">
              <a:avLst/>
            </a:prstGeom>
          </p:spPr>
        </p:pic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EC27EDD6-88F0-49FF-B3F4-5F9D80F598C7}"/>
                </a:ext>
              </a:extLst>
            </p:cNvPr>
            <p:cNvSpPr/>
            <p:nvPr/>
          </p:nvSpPr>
          <p:spPr>
            <a:xfrm>
              <a:off x="1885950" y="1257300"/>
              <a:ext cx="882595" cy="4134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EE20512A-4FFD-4563-9053-078A44E9FD58}"/>
                </a:ext>
              </a:extLst>
            </p:cNvPr>
            <p:cNvSpPr/>
            <p:nvPr/>
          </p:nvSpPr>
          <p:spPr>
            <a:xfrm rot="16200000">
              <a:off x="942975" y="352425"/>
              <a:ext cx="882595" cy="4134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A5A3ADD-4B48-4742-AA0C-E072A4A5E113}"/>
                </a:ext>
              </a:extLst>
            </p:cNvPr>
            <p:cNvSpPr/>
            <p:nvPr/>
          </p:nvSpPr>
          <p:spPr>
            <a:xfrm rot="10800000">
              <a:off x="0" y="1257300"/>
              <a:ext cx="882595" cy="4134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6230A774-B6A9-43C6-95F7-4E3E5263135E}"/>
                </a:ext>
              </a:extLst>
            </p:cNvPr>
            <p:cNvSpPr/>
            <p:nvPr/>
          </p:nvSpPr>
          <p:spPr>
            <a:xfrm rot="5400000">
              <a:off x="942975" y="2219325"/>
              <a:ext cx="882595" cy="4134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10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축 센서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getGyro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 센서의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자이로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 읽기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입력하지 않으면 모든 축에 대한 값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x’, ‘y’, ‘z’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해당 축의 값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7DB4-E397-4F27-A7C1-73762EE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42816"/>
              </p:ext>
            </p:extLst>
          </p:nvPr>
        </p:nvGraphicFramePr>
        <p:xfrm>
          <a:off x="1115616" y="2787774"/>
          <a:ext cx="2880320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45:	value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bot.getGyro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46:	print(value)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50:	value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bot.getGyro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(‘z’)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51:	print(value)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9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축 센서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getAccel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 센서의 가속도 값 읽기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입력하지 않으면 모든 축에 대한 값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x’, ‘y’, ‘z’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해당 축의 값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7DB4-E397-4F27-A7C1-73762EE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69626"/>
              </p:ext>
            </p:extLst>
          </p:nvPr>
        </p:nvGraphicFramePr>
        <p:xfrm>
          <a:off x="1115616" y="2787774"/>
          <a:ext cx="2880320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52:	value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bot.getAccel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53:	print(value)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57:	value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bot.getAccel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(‘z’)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58:	print(value)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센서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원거리에서 물체를 탐지하는 장치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360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도로 회전하는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각도와 거리 값 측정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센서가 선택 옵션 모듈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86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기본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라이브러리에서 장비를 제어하는 주요 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connect() : 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연결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startMotor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스캐닝 모터 시작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stopMotor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스캐닝 모터 정지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getVertors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스캔한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벡터값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(Degree, Distance, Quality)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들을 각도 기준 오름차순으로 정렬한 리스트 반환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getXY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스캔한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좌표값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(X, Y)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들을 각도 기준 오름차순으로 정렬한 리스트 반환</a:t>
            </a:r>
          </a:p>
        </p:txBody>
      </p:sp>
    </p:spTree>
    <p:extLst>
      <p:ext uri="{BB962C8B-B14F-4D97-AF65-F5344CB8AC3E}">
        <p14:creationId xmlns:p14="http://schemas.microsoft.com/office/powerpoint/2010/main" val="232103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기본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getMap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(size,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limit_distance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: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스캔한 값을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맵으로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size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반환할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맵의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사이즈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(300, 300)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limit_distance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맵에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표현할 최대 거리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2000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설정한다면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2000mm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이하의 값만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맵으로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반영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12000</a:t>
            </a:r>
          </a:p>
        </p:txBody>
      </p:sp>
    </p:spTree>
    <p:extLst>
      <p:ext uri="{BB962C8B-B14F-4D97-AF65-F5344CB8AC3E}">
        <p14:creationId xmlns:p14="http://schemas.microsoft.com/office/powerpoint/2010/main" val="44378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기본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불러오고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Rplidar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클래스를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connect()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연결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startMotor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스캐닝 모터 동작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76BD7A-2F13-4789-AAD7-81D341C3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97097"/>
              </p:ext>
            </p:extLst>
          </p:nvPr>
        </p:nvGraphicFramePr>
        <p:xfrm>
          <a:off x="1259632" y="1779662"/>
          <a:ext cx="2880320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LiDAR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lidar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LiDAR.Rplidar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CAE788-62E9-43A1-97A3-489A1A1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93109"/>
              </p:ext>
            </p:extLst>
          </p:nvPr>
        </p:nvGraphicFramePr>
        <p:xfrm>
          <a:off x="1331640" y="3723878"/>
          <a:ext cx="288032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lidar.connect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lidar.startMotor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8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기본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getVectors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스캔된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각도와 거리 데이터를 갖는 벡터 객체 반환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각도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거리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신뢰도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각도는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Degree,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거리는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mm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단위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신뢰도는 반사되어 돌아온 빛의 산란도와 굴절도 등으로 산출된 값으로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0~47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사이의 값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CAE788-62E9-43A1-97A3-489A1A1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96364"/>
              </p:ext>
            </p:extLst>
          </p:nvPr>
        </p:nvGraphicFramePr>
        <p:xfrm>
          <a:off x="1403648" y="3153257"/>
          <a:ext cx="288032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vectors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lidar.getVetors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for v in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vertors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	print(v)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48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기본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getXY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스캔된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좌표와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좌표 데이터를 갖는 좌표 객체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(X, Y)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단위는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mm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CAE788-62E9-43A1-97A3-489A1A1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37717"/>
              </p:ext>
            </p:extLst>
          </p:nvPr>
        </p:nvGraphicFramePr>
        <p:xfrm>
          <a:off x="1403648" y="2787774"/>
          <a:ext cx="288032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coords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lidar.getXY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for c in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coords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	print(c)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6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기본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getMap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스캔된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배열로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2000mm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이하의 값만 스캔해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출력해보면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회색조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맵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 값의 범위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0~255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해당 좌표에 인식된 값이 많을수록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255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가까워짐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CAE788-62E9-43A1-97A3-489A1A1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94220"/>
              </p:ext>
            </p:extLst>
          </p:nvPr>
        </p:nvGraphicFramePr>
        <p:xfrm>
          <a:off x="1619672" y="3291830"/>
          <a:ext cx="54006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pop.Util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imshow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lidar_map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limit_distance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=2000, size=(300,300))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(“map”,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lidar_map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0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AIoT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SerBot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옴니휠</a:t>
            </a:r>
            <a:r>
              <a:rPr lang="en-US" altLang="ko-KR" sz="2000" baseline="-25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Omni Wheel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특별한 바퀴 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회전하지 않고도 이동 방향을 바꿀 수 있고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제자리에서 회전하는 것도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옴니휠을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이용한 움직임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고정 축 이동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회전하지 않고 방향을 바꿔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이동하는것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조향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이동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차량처럼 회전으로 방향을 바꿔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이동하는것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한백전자에서 미리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만들어놓은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라이브러리를 사용해 실습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03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기본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getMap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size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(50,50)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조절하면 조금 더 간소화된 맵 출력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CAE788-62E9-43A1-97A3-489A1A1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84153"/>
              </p:ext>
            </p:extLst>
          </p:nvPr>
        </p:nvGraphicFramePr>
        <p:xfrm>
          <a:off x="1547664" y="1779662"/>
          <a:ext cx="540060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lidar_map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limit_distance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=2000, size=(50,50))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(“map”,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lidar_map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03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조향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전방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값만 사용해 직진 중 장애물이 발견되면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회전하여 회피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Pilot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사용을 위해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Rplidar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장비 주행을 위해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11445"/>
              </p:ext>
            </p:extLst>
          </p:nvPr>
        </p:nvGraphicFramePr>
        <p:xfrm>
          <a:off x="1403648" y="2859782"/>
          <a:ext cx="288032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LiDAR, Pilot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lidar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LiDAR.Rplidar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bot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Pilot.SerBot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41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조향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connect()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연결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startMotor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스캐닝 모터 동작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주행속도를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99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74762"/>
              </p:ext>
            </p:extLst>
          </p:nvPr>
        </p:nvGraphicFramePr>
        <p:xfrm>
          <a:off x="1403648" y="2554689"/>
          <a:ext cx="288032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lidar.connect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lidar.startMotor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06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조향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벡터값들을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받아옴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전방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 범위내에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500mm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이하로 감지된 값이 있다면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no_collision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no_collision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면 장애물이 없으므로 직진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no_collision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라면 장애물이 있으므로 좌회전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while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문을 이용해 반복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20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조향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5075"/>
              </p:ext>
            </p:extLst>
          </p:nvPr>
        </p:nvGraphicFramePr>
        <p:xfrm>
          <a:off x="1187624" y="1417320"/>
          <a:ext cx="4896544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while True: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no_collision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vectors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lidar.getVectors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for v in vectors: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    degree = v[0]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    distance = v[1]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    if degree &lt;= 60 or degree &gt;= 300: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            if distance &lt;= 500: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no_collision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        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    if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no_collision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bot.forward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	    else: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bot.turnLeft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조향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82E314-CE73-4776-AAAD-E05ED28E1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35920"/>
              </p:ext>
            </p:extLst>
          </p:nvPr>
        </p:nvGraphicFramePr>
        <p:xfrm>
          <a:off x="539552" y="1851670"/>
          <a:ext cx="396044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LiDAR, Pilot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lidar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LiDAR.Rplidar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bot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Pilot.SerBot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lidar.connect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lidar.startMotor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while True: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no_collision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DD4BC5-0F29-4EDA-8EC1-1A8CF1DD3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46221"/>
              </p:ext>
            </p:extLst>
          </p:nvPr>
        </p:nvGraphicFramePr>
        <p:xfrm>
          <a:off x="4644008" y="1851670"/>
          <a:ext cx="396044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vectors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lidar.getVectors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for v in vectors: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    degree = v[0]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    distance = v[1]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        if degree &lt;= 60 or degree &gt;= 300: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            if distance &lt;= 500: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no_collision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        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    if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no_collision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bot.forward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	    else: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bot.turnLeft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4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전방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값만 사용해 직진 중 장애물이 발견되면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회전하지 않고 회피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Pilot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사용을 위해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Rplidar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장비 주행을 위해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66005"/>
              </p:ext>
            </p:extLst>
          </p:nvPr>
        </p:nvGraphicFramePr>
        <p:xfrm>
          <a:off x="1403648" y="2995786"/>
          <a:ext cx="288032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LiDAR, Pilot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lidar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LiDAR.Rplidar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bot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Pilot.SerBot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33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connect()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연결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startMotor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스캐닝 모터 동작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주행속도를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99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2554689"/>
          <a:ext cx="288032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lidar.connect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lidar.startMotor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7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방향값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초기화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while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루프를 만들어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collision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초기화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65687"/>
              </p:ext>
            </p:extLst>
          </p:nvPr>
        </p:nvGraphicFramePr>
        <p:xfrm>
          <a:off x="1619672" y="2093819"/>
          <a:ext cx="288032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direction=0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while True: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collision = True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54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만약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방향에서 장애물이 탐지되어 고립되면 계속 탐색하도록 루프를 만듦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collision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설정한 뒤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읽어옴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읽어온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벡터값을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문을 이용해 순서대로 접근하고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degree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distance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나눔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01312"/>
              </p:ext>
            </p:extLst>
          </p:nvPr>
        </p:nvGraphicFramePr>
        <p:xfrm>
          <a:off x="1619672" y="2093819"/>
          <a:ext cx="3456384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while collision: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    collision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    vectors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lidar.getVectors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167C68-E2B1-4159-905F-084C6F0C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27360"/>
              </p:ext>
            </p:extLst>
          </p:nvPr>
        </p:nvGraphicFramePr>
        <p:xfrm>
          <a:off x="1619672" y="3219822"/>
          <a:ext cx="3456384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    for v in vectors: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        degree = v[0]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            distance = v[1]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29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장비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Pop.Pilot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클래스의 주요 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move(degree, speed) : degree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지정한 방향으로 고정 축 이동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steering :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조향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이동 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-1 ~ 1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사이값으로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우 회전 정도 설정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setSpeed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(value)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0~99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사이값으로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지정하여 속력을 제어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장비를 정지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forward()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장비를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조향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이동 방식으로 전진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backward()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장비를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조향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이동 방식으로 후진</a:t>
            </a:r>
          </a:p>
          <a:p>
            <a:pPr lvl="1">
              <a:lnSpc>
                <a:spcPct val="150000"/>
              </a:lnSpc>
              <a:defRPr/>
            </a:pP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21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진행 방향의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120°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범위를 확인하기 위해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현재 진행 방향으로부터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±60°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각각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right_hand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94397"/>
              </p:ext>
            </p:extLst>
          </p:nvPr>
        </p:nvGraphicFramePr>
        <p:xfrm>
          <a:off x="1619672" y="1995686"/>
          <a:ext cx="453650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=(direction-60)%360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=(direction+60)%360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0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더 큰 방향과 아닌 방향에서 논리식의 차이가 발생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진행 방향이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0°: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300°,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right_hand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60°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되므로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보다 크거나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right_hand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보다 작은 값이 범위내의 장애물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진행 방향이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180°: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120°,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right_hand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240°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되므로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보다 크고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right_hand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보다 작은 값이 장애물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더 크다면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연산을 사용하여 장애물 여부를 판별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left_hand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더 작다면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and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연산을 사용하여 장애물 여부를 판별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D1E7E9-AC1C-44D0-A4E9-229A3050F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20015"/>
              </p:ext>
            </p:extLst>
          </p:nvPr>
        </p:nvGraphicFramePr>
        <p:xfrm>
          <a:off x="1619672" y="3507854"/>
          <a:ext cx="662473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            disc=None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            if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	                disc=degree &gt;=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or degree &lt;=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            else: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	                disc=degree &gt;=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and degree &lt;=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1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진행 방향의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120°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범위 내에 장애물이라고 판별한 경우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거리가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750mm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이하라면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collision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설정하고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정지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장애물이 있다고 판별하여 </a:t>
            </a: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collision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 경우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진행 방향을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30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 회전시켜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while collision: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루프로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돌아감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67568"/>
              </p:ext>
            </p:extLst>
          </p:nvPr>
        </p:nvGraphicFramePr>
        <p:xfrm>
          <a:off x="1619672" y="1995686"/>
          <a:ext cx="4536504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	            if disc: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	                if distance &lt;= 750: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	                    collision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	    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31:	                    break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7EEE17-C476-4957-9A91-37AB0806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23949"/>
              </p:ext>
            </p:extLst>
          </p:nvPr>
        </p:nvGraphicFramePr>
        <p:xfrm>
          <a:off x="1619672" y="3874770"/>
          <a:ext cx="4536504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32:	         if collision: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33:	            direction+=30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34:	            direction%=360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17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장애물이 없다고 판별하여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collision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 경우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while collision: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루프에서 빠져나와 진행 방향으로 이동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61278-60D4-4F95-B593-F04AB33C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51267"/>
              </p:ext>
            </p:extLst>
          </p:nvPr>
        </p:nvGraphicFramePr>
        <p:xfrm>
          <a:off x="1835696" y="1995686"/>
          <a:ext cx="453650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(direction,99)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99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82E314-CE73-4776-AAAD-E05ED28E1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4791"/>
              </p:ext>
            </p:extLst>
          </p:nvPr>
        </p:nvGraphicFramePr>
        <p:xfrm>
          <a:off x="539552" y="1851670"/>
          <a:ext cx="3689992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from pop import LiDAR, Pilot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 lidar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LiDAR.Rplidar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bot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Pilot.SerBot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06:lidar.connect()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07:lidar.startMotor()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11:direction=0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while True: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   collision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C4C60A-D908-4515-A37C-D84F99AC4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51249"/>
              </p:ext>
            </p:extLst>
          </p:nvPr>
        </p:nvGraphicFramePr>
        <p:xfrm>
          <a:off x="4427984" y="1851670"/>
          <a:ext cx="4536504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   while collision: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       collision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       vectors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lidar.getVectors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       for v in vectors: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           degree = v[0]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           distance = v[1]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=(direction-60)%360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=(direction+60)%360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    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             disc=None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	    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            if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                 disc=degree &gt;=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or degree &lt;=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            else: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31:                disc=degree &gt;=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left_hand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and degree &lt;=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right_hand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27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LiDAR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응용 제어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고정축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C4C60A-D908-4515-A37C-D84F99AC4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05505"/>
              </p:ext>
            </p:extLst>
          </p:nvPr>
        </p:nvGraphicFramePr>
        <p:xfrm>
          <a:off x="755576" y="1419622"/>
          <a:ext cx="4536504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32:	    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33:            if disc: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34:                if distance &lt;= 750: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35:                    collision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36:    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37:                    break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38:	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39:        if collision: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40:            direction+=30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41:            direction%=360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42:        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43: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(direction,99)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1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장비 제어 주요 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– Pop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Pilot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move(degree, speed) : degree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지정한 방향으로 고정 축 이동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steering : -1 ~ 1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지정하면 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우로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조향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setSpeed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(value) : 0~99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값으로 속력 제어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차량을 정지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forward()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차량을 전진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backward()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차량을 후진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joystick()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가상 조이스틱을 이용해 차량을 제어</a:t>
            </a:r>
          </a:p>
        </p:txBody>
      </p:sp>
    </p:spTree>
    <p:extLst>
      <p:ext uri="{BB962C8B-B14F-4D97-AF65-F5344CB8AC3E}">
        <p14:creationId xmlns:p14="http://schemas.microsoft.com/office/powerpoint/2010/main" val="1816922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 센서 주요 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– Pop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Pilot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getGyro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’x‘, ’y’, ‘z’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해당 축의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자이로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아무 입력없이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모든 축에 대한 값을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딕셔너리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getAccel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’x‘, ’y’, ‘z’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해당 축의 가속도 값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아무 입력없이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모든 축에 대한 값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딕셔너리로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2664582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 주요 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– Pop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LiDAR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connect() : 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연결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startMotor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스캐닝 모터 시작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stopMotor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LiDAR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스캐닝 모터 정지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getVertors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스캔한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벡터값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(Degree, Distance, Quality)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들을 각도 기준 오름차순으로 정렬한 리스트 반환</a:t>
            </a:r>
          </a:p>
        </p:txBody>
      </p:sp>
    </p:spTree>
    <p:extLst>
      <p:ext uri="{BB962C8B-B14F-4D97-AF65-F5344CB8AC3E}">
        <p14:creationId xmlns:p14="http://schemas.microsoft.com/office/powerpoint/2010/main" val="38751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getXY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: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스캔한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좌표값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(X, Y)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들을 각도 기준 오름차순으로 정렬한 리스트 반환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getMap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(size,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limit_distance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: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 동안 스캔한 값을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맵으로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398263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장비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joystick()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가상 조이스틱을 이용해 차량을 제어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getGyro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 : ’x‘, ’y’, ‘z’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해당 축의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자이로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반환아무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입력없이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모든 축에 대한 값을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딕셔너리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All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getAccel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 : ’x‘, ’y’, ‘z’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해당 축의 가속도 값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반환아무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입력없이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모든 축에 대한 값을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딕셔너리로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All</a:t>
            </a:r>
          </a:p>
          <a:p>
            <a:pPr lvl="1">
              <a:lnSpc>
                <a:spcPct val="150000"/>
              </a:lnSpc>
              <a:defRPr/>
            </a:pP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0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장비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 진행에 딜레이를 주고 관찰하기 위해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Pilot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setSpeed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속도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7DB4-E397-4F27-A7C1-73762EE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46913"/>
              </p:ext>
            </p:extLst>
          </p:nvPr>
        </p:nvGraphicFramePr>
        <p:xfrm>
          <a:off x="1259632" y="3219822"/>
          <a:ext cx="4464496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time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Pilot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bot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Pilot.SerBot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고정 축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move()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회전하지 않고 원하는 방향으로 움직일 수 있음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move()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인자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첫 번째 인자는 이동할 방향을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0~360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사이의 각도 값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번째 인자는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0~99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사이의 속도 값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7DB4-E397-4F27-A7C1-73762EE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62416"/>
              </p:ext>
            </p:extLst>
          </p:nvPr>
        </p:nvGraphicFramePr>
        <p:xfrm>
          <a:off x="1187624" y="3147814"/>
          <a:ext cx="288032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(90,99)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(180,99)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3E391-3CB1-4F80-B81A-40F0A27ED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55880"/>
              </p:ext>
            </p:extLst>
          </p:nvPr>
        </p:nvGraphicFramePr>
        <p:xfrm>
          <a:off x="4283968" y="3154838"/>
          <a:ext cx="288032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(270,99)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고정 축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E15491-ACE6-4E18-BC77-866AE5B25F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35" y="1419622"/>
            <a:ext cx="3781425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9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조향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이동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forward()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backward()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후진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steering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값 입력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장비의 이동 방향을 좌우로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조향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7DB4-E397-4F27-A7C1-73762EE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80870"/>
              </p:ext>
            </p:extLst>
          </p:nvPr>
        </p:nvGraphicFramePr>
        <p:xfrm>
          <a:off x="1331640" y="2715766"/>
          <a:ext cx="288032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bot.forward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bot.steering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-0.5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bot.backward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bot.steering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0.5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31: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AA8B726-1F16-4226-9A28-18F9DF6796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13573"/>
            <a:ext cx="3178177" cy="2203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41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속도 제어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setSpeed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(value)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속도 설정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(0~99)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forward(), backward()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속도를 입력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7DB4-E397-4F27-A7C1-73762EE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3659"/>
              </p:ext>
            </p:extLst>
          </p:nvPr>
        </p:nvGraphicFramePr>
        <p:xfrm>
          <a:off x="683568" y="2330554"/>
          <a:ext cx="288032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bot.setSpeed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bot.forward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bot.backward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(99)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41: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7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641</TotalTime>
  <Words>2897</Words>
  <Application>Microsoft Office PowerPoint</Application>
  <PresentationFormat>화면 슬라이드 쇼(16:9)</PresentationFormat>
  <Paragraphs>390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HY강B</vt:lpstr>
      <vt:lpstr>HY동녘B</vt:lpstr>
      <vt:lpstr>HY동녘M</vt:lpstr>
      <vt:lpstr>HY얕은샘물M</vt:lpstr>
      <vt:lpstr>HY헤드라인M</vt:lpstr>
      <vt:lpstr>Tw Cen MT</vt:lpstr>
      <vt:lpstr>Wingdings</vt:lpstr>
      <vt:lpstr>Wingdings 2</vt:lpstr>
      <vt:lpstr>가을</vt:lpstr>
      <vt:lpstr>PowerPoint 프레젠테이션</vt:lpstr>
      <vt:lpstr>AIoT SerBot 제어</vt:lpstr>
      <vt:lpstr>장비 제어</vt:lpstr>
      <vt:lpstr>장비 제어</vt:lpstr>
      <vt:lpstr>장비 제어</vt:lpstr>
      <vt:lpstr>고정 축 이동</vt:lpstr>
      <vt:lpstr>고정 축 이동</vt:lpstr>
      <vt:lpstr>조향 이동</vt:lpstr>
      <vt:lpstr>속도 제어</vt:lpstr>
      <vt:lpstr>가상 조이스틱</vt:lpstr>
      <vt:lpstr>6축 센서</vt:lpstr>
      <vt:lpstr>6축 센서</vt:lpstr>
      <vt:lpstr>LiDAR 센서</vt:lpstr>
      <vt:lpstr>LiDAR 기본 제어</vt:lpstr>
      <vt:lpstr>LiDAR 기본 제어</vt:lpstr>
      <vt:lpstr>LiDAR 기본 제어</vt:lpstr>
      <vt:lpstr>LiDAR 기본 제어</vt:lpstr>
      <vt:lpstr>LiDAR 기본 제어</vt:lpstr>
      <vt:lpstr>LiDAR 기본 제어</vt:lpstr>
      <vt:lpstr>LiDAR 기본 제어</vt:lpstr>
      <vt:lpstr>LiDAR 응용 제어 – 조향 이동</vt:lpstr>
      <vt:lpstr>LiDAR 응용 제어 – 조향 이동</vt:lpstr>
      <vt:lpstr>LiDAR 응용 제어 – 조향 이동</vt:lpstr>
      <vt:lpstr>LiDAR 응용 제어 – 조향 이동</vt:lpstr>
      <vt:lpstr>LiDAR 응용 제어 – 조향 이동</vt:lpstr>
      <vt:lpstr>LiDAR 응용 제어 – 고정축 이동</vt:lpstr>
      <vt:lpstr>LiDAR 응용 제어 – 고정축 이동</vt:lpstr>
      <vt:lpstr>LiDAR 응용 제어 – 고정축 이동</vt:lpstr>
      <vt:lpstr>LiDAR 응용 제어 – 고정축 이동</vt:lpstr>
      <vt:lpstr>LiDAR 응용 제어 – 고정축 이동</vt:lpstr>
      <vt:lpstr>LiDAR 응용 제어 – 고정축 이동</vt:lpstr>
      <vt:lpstr>LiDAR 응용 제어 – 고정축 이동</vt:lpstr>
      <vt:lpstr>LiDAR 응용 제어 – 고정축 이동</vt:lpstr>
      <vt:lpstr>LiDAR 응용 제어 – 고정축 이동</vt:lpstr>
      <vt:lpstr>LiDAR 응용 제어 – 고정축 이동</vt:lpstr>
      <vt:lpstr>내용 정리</vt:lpstr>
      <vt:lpstr>내용 정리</vt:lpstr>
      <vt:lpstr>내용 정리</vt:lpstr>
      <vt:lpstr>내용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hanback</dc:creator>
  <cp:lastModifiedBy>hanback</cp:lastModifiedBy>
  <cp:revision>155</cp:revision>
  <dcterms:created xsi:type="dcterms:W3CDTF">2020-03-24T00:53:35Z</dcterms:created>
  <dcterms:modified xsi:type="dcterms:W3CDTF">2020-06-25T03:38:23Z</dcterms:modified>
</cp:coreProperties>
</file>