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EB7773-0B24-44ED-B780-680B5CD74580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Untitled Section" id="{95E39809-F01B-4EB3-80B1-D0283B65A53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0CA68-6DE0-4683-909B-82E38412BD91}" v="22" dt="2024-10-28T15:29:20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CB5C-E72B-563E-3DFA-C307758D0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1FD7E-265F-13DE-976A-59C99057B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24697-999D-ADCC-9F35-299B3628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B9EB-0D20-466A-A19D-8CF7E1A460A7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183C5-E2F9-B139-1AAE-8ADB0333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CA5D2-556C-D807-785B-0064C0AC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1B52-E365-41C1-8890-FBB576038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90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7C36-97DC-9ACF-2773-EBA951B6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DD6E1-08D4-F668-F7D4-76CC72C95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5FCE0-6BE2-7136-C60D-77CFACAF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B9EB-0D20-466A-A19D-8CF7E1A460A7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D3871-D7BF-B4B3-5E81-A6DFD2E4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294AC-36A5-BF4B-6736-86652BE3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1B52-E365-41C1-8890-FBB576038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19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03132-1F10-729F-A1D8-F00AB5D4A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CCC44-C9F2-FDB2-30D5-A37A65AA2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81552-1FF7-716F-4B2E-1C0B7988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B9EB-0D20-466A-A19D-8CF7E1A460A7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D5733-1196-7AEC-A629-0F765016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5EEB4-7742-5FBE-416B-61D4DFFD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1B52-E365-41C1-8890-FBB576038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65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68D3-9510-2B20-BE96-E0C129A5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C16C-B9D8-BCD6-D84A-64FE79ACC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177C3-2573-408C-C887-97ED847B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B9EB-0D20-466A-A19D-8CF7E1A460A7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1CFC2-A5EF-A0AC-D13C-63F32BAD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63A6B-37F5-4B2B-2C5B-1006D709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1B52-E365-41C1-8890-FBB576038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72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553C9-9FE5-4CCA-C958-72616C39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4D58E-059A-9967-2959-FED0AE226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DD581-1BAA-BD1E-270E-BC0E3742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B9EB-0D20-466A-A19D-8CF7E1A460A7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ACEA3-AC3C-39E9-E7C2-7EB51828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321CC-C958-5B84-80C2-0F8B1CA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1B52-E365-41C1-8890-FBB576038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71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8338-C2FD-7164-3D9F-572F570F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339B1-8E85-B6F0-01F4-A894CBBAC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E9A2B-AAD4-953D-455A-FB07E5CB3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F7C1C-6812-1AF5-D2E2-19D9D5A0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B9EB-0D20-466A-A19D-8CF7E1A460A7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30489-1701-87B9-F219-29287C6E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E845F-04F3-11CF-A350-6FD5AD7E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1B52-E365-41C1-8890-FBB576038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24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306A-4FF2-8288-FCF4-7D34C534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F18D1-B561-6576-18EF-997B5879A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47BC5-AD0D-E173-A926-10FA8A3EC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B89E8-0B1E-6EB3-2D01-D342FA504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37181-62E7-ACE1-D6E4-90F63BA74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BA9A7E-1512-C26E-549B-C8CFDA0C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B9EB-0D20-466A-A19D-8CF7E1A460A7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6C94B8-0951-AC7C-727C-E379B92E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467E20-2559-0439-C420-B6A73394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1B52-E365-41C1-8890-FBB576038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93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D26E-AE18-7B45-02FB-58E9DB68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CC55C-162A-8FA2-AF10-CE2F67F7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B9EB-0D20-466A-A19D-8CF7E1A460A7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B602C-784E-DD88-5C0B-3F09E20B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AE7D5-E0C3-2848-156D-0A8C91B4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1B52-E365-41C1-8890-FBB576038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67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28CAAB-41DD-17BC-4B71-B30B8583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B9EB-0D20-466A-A19D-8CF7E1A460A7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3E0B6-1DED-E4D8-6A89-F9422BAC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6A7B7-7696-5A09-85E0-B0B06769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1B52-E365-41C1-8890-FBB576038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32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8513-0635-7370-9AAD-DB295693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ABE6-82A2-E7EE-696E-FCF400954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1DD56-882B-9017-27F5-02B628306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BE779-EB2D-8481-FEC5-5A4121CA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B9EB-0D20-466A-A19D-8CF7E1A460A7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6D2B8-A01E-0FBA-C210-B2FA43C2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B4834-133C-AA16-D7F1-9FC21B4A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1B52-E365-41C1-8890-FBB576038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7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56CB-C68F-6B70-6A37-0D64A827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DFE3B-0CB9-38AF-9BDB-7907127AD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1F893-E537-B6D5-E8F7-F2D02557B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416D0-B467-D52E-423B-7C29BB3D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B9EB-0D20-466A-A19D-8CF7E1A460A7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99609-0A5D-5BB0-512E-A6F08390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75491-10B4-9D83-CF92-283EAB85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1B52-E365-41C1-8890-FBB576038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93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C7816-94F8-DBF7-5CC0-EA4F7D98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AF352-CC92-B33D-ACED-B4962441F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BB473-FF2F-68B2-1CC3-18F870DB9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8B9EB-0D20-466A-A19D-8CF7E1A460A7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6A7A7-B11F-B729-5A80-23E865731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F10F1-91E7-4577-1155-F5E008E5C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31B52-E365-41C1-8890-FBB576038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27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0C49-BB50-1212-98AF-338460D350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u="sng" dirty="0">
                <a:latin typeface="+mn-lt"/>
              </a:rPr>
              <a:t>FULL STACK 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6C227-AC06-EA4F-EC38-59F07BAC3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Autofit/>
          </a:bodyPr>
          <a:lstStyle/>
          <a:p>
            <a:r>
              <a:rPr lang="en-US" b="1" dirty="0"/>
              <a:t>NAME – PIYUSH</a:t>
            </a:r>
          </a:p>
          <a:p>
            <a:r>
              <a:rPr lang="en-US" b="1" dirty="0"/>
              <a:t>UNIVERSITY ROLL NUMBER : 2300290100171 </a:t>
            </a:r>
          </a:p>
          <a:p>
            <a:r>
              <a:rPr lang="en-US" b="1" dirty="0"/>
              <a:t>CSE 3_C 2023-27 BATCH </a:t>
            </a:r>
          </a:p>
          <a:p>
            <a:r>
              <a:rPr lang="en-US" b="1" dirty="0"/>
              <a:t>PRESENTATION FOR MLSA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6262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4046DD-A9CF-2967-26EB-F37E463C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+mn-lt"/>
              </a:rPr>
              <a:t>TECH STACK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B6C8C-CF11-5900-71FE-DFCFF961C654}"/>
              </a:ext>
            </a:extLst>
          </p:cNvPr>
          <p:cNvSpPr txBox="1"/>
          <p:nvPr/>
        </p:nvSpPr>
        <p:spPr>
          <a:xfrm>
            <a:off x="668059" y="3834902"/>
            <a:ext cx="30578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HTML (Hyper Text Markup Language) is the standard language for creating web pages. It uses tags to structure content. 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EDFFB4-B7D1-F0BD-D03A-678DAE53B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967" y="1727731"/>
            <a:ext cx="1272019" cy="1664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60AEA0-35C7-D2DE-0EF3-F17911840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620" y="1764774"/>
            <a:ext cx="1209971" cy="1664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714578-C269-96FC-C435-43EC0BB7C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427" y="1727731"/>
            <a:ext cx="1237954" cy="17383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D914D2-0787-472C-BFAE-3E60992EE884}"/>
              </a:ext>
            </a:extLst>
          </p:cNvPr>
          <p:cNvSpPr txBox="1"/>
          <p:nvPr/>
        </p:nvSpPr>
        <p:spPr>
          <a:xfrm>
            <a:off x="4267199" y="3834902"/>
            <a:ext cx="32348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CSS (Cascading Style Sheets) is a styling language used to define the look and layout of HTML elements on a webpage.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555A70-2973-FF54-EFFD-B87830DFAB4C}"/>
              </a:ext>
            </a:extLst>
          </p:cNvPr>
          <p:cNvSpPr txBox="1"/>
          <p:nvPr/>
        </p:nvSpPr>
        <p:spPr>
          <a:xfrm>
            <a:off x="8289127" y="3834902"/>
            <a:ext cx="32348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JavaScript is a versatile, high-level programming language primarily used to add interactivity and dynamic content to websites.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8309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8970-DD9D-BA31-98D3-8D9969A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Easy Project : Personal Webpage using 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6A929B-8B3D-E4DA-D969-6CC4318F9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61" y="1585699"/>
            <a:ext cx="8743613" cy="490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14D8-F717-2F1E-39A6-96BC3A07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62" y="295911"/>
            <a:ext cx="11158998" cy="1002890"/>
          </a:xfrm>
        </p:spPr>
        <p:txBody>
          <a:bodyPr>
            <a:normAutofit fontScale="90000"/>
          </a:bodyPr>
          <a:lstStyle/>
          <a:p>
            <a:r>
              <a:rPr lang="en-IN" sz="4000" b="1" u="sng" dirty="0">
                <a:latin typeface="+mn-lt"/>
              </a:rPr>
              <a:t>Feature considering while creating a personal webpage.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BEBFE-1EE8-B49B-B37C-A13B454BC77A}"/>
              </a:ext>
            </a:extLst>
          </p:cNvPr>
          <p:cNvSpPr txBox="1"/>
          <p:nvPr/>
        </p:nvSpPr>
        <p:spPr>
          <a:xfrm>
            <a:off x="766917" y="1377145"/>
            <a:ext cx="10294374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900" b="1" dirty="0"/>
              <a:t>Name/Title:</a:t>
            </a:r>
            <a:r>
              <a:rPr lang="en-US" sz="2900" dirty="0"/>
              <a:t> A prominent display of your name or a personal tagline.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b="1" dirty="0"/>
              <a:t>Navigation Menu:</a:t>
            </a:r>
            <a:r>
              <a:rPr lang="en-US" sz="2900" dirty="0"/>
              <a:t> Links to different sections of the page (e.g., About, Projects, Contact).</a:t>
            </a:r>
            <a:endParaRPr lang="en-US" sz="29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900" b="1" dirty="0"/>
              <a:t>Bio:</a:t>
            </a:r>
            <a:r>
              <a:rPr lang="en-US" sz="2900" dirty="0"/>
              <a:t> A brief introduction about yourself, including your background, interests, and what you 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b="1" dirty="0"/>
              <a:t>Profile Picture:</a:t>
            </a:r>
            <a:r>
              <a:rPr lang="en-US" sz="2900" dirty="0"/>
              <a:t> A personal photo to make the page more relatable.</a:t>
            </a:r>
            <a:endParaRPr lang="en-US" sz="29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900" b="1" dirty="0"/>
              <a:t>Showcase of Work:</a:t>
            </a:r>
            <a:r>
              <a:rPr lang="en-US" sz="2900" dirty="0"/>
              <a:t> Thumbnails or links to projects you’ve worked on, possibly with descriptions.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b="1" dirty="0"/>
              <a:t>Skills:</a:t>
            </a:r>
            <a:r>
              <a:rPr lang="en-US" sz="2900" dirty="0"/>
              <a:t> A list of your skills or technologies you’re proficient in, potentially with visual indicators (e.g., progress bars).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A1F66-A7F3-6002-B832-6928F489E331}"/>
              </a:ext>
            </a:extLst>
          </p:cNvPr>
          <p:cNvSpPr txBox="1"/>
          <p:nvPr/>
        </p:nvSpPr>
        <p:spPr>
          <a:xfrm>
            <a:off x="2330245" y="2536723"/>
            <a:ext cx="66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94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57F4-A201-5107-283E-246A8DFD6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5" y="-146153"/>
            <a:ext cx="11798710" cy="1325563"/>
          </a:xfrm>
        </p:spPr>
        <p:txBody>
          <a:bodyPr>
            <a:normAutofit/>
          </a:bodyPr>
          <a:lstStyle/>
          <a:p>
            <a:r>
              <a:rPr lang="en-IN" sz="4000" b="1" u="sng" dirty="0"/>
              <a:t>Intermediate Project : Working Calculator using JavaScript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A4376-2482-9DD8-BF52-9936091D9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70" y="972932"/>
            <a:ext cx="10166555" cy="571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9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2D05-C7B0-2E2D-7969-3DBAE160E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877" y="0"/>
            <a:ext cx="9908458" cy="893404"/>
          </a:xfrm>
        </p:spPr>
        <p:txBody>
          <a:bodyPr>
            <a:normAutofit/>
          </a:bodyPr>
          <a:lstStyle/>
          <a:p>
            <a:pPr algn="ctr"/>
            <a:r>
              <a:rPr lang="en-IN" sz="3600" b="1" u="sng" dirty="0">
                <a:latin typeface="+mn-lt"/>
              </a:rPr>
              <a:t>JavaScript Calculator features!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3B4CA-1EBE-7964-027B-D3D5AB5CEEBB}"/>
              </a:ext>
            </a:extLst>
          </p:cNvPr>
          <p:cNvSpPr txBox="1"/>
          <p:nvPr/>
        </p:nvSpPr>
        <p:spPr>
          <a:xfrm>
            <a:off x="1147917" y="893404"/>
            <a:ext cx="1030420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Basic Math Operations: Perform addition, subtraction, multiplication, and division seamlessly. </a:t>
            </a:r>
          </a:p>
          <a:p>
            <a:pPr marL="514350" indent="-514350">
              <a:buAutoNum type="arabicPeriod"/>
            </a:pPr>
            <a:r>
              <a:rPr lang="en-US" sz="3200" dirty="0"/>
              <a:t>Real-Time Calculations: See results instantly as you type. </a:t>
            </a:r>
          </a:p>
          <a:p>
            <a:pPr marL="514350" indent="-514350">
              <a:buAutoNum type="arabicPeriod"/>
            </a:pPr>
            <a:r>
              <a:rPr lang="en-US" sz="3200" dirty="0"/>
              <a:t>Responsive Design: Works perfectly on both desktop and mobile devices. </a:t>
            </a:r>
          </a:p>
          <a:p>
            <a:pPr marL="514350" indent="-514350">
              <a:buAutoNum type="arabicPeriod"/>
            </a:pPr>
            <a:r>
              <a:rPr lang="en-US" sz="3200" dirty="0"/>
              <a:t>Clear &amp; Reset Options: Easily clear single entries by click on DEL button or reset the entire calculation by click on AC button .</a:t>
            </a:r>
          </a:p>
          <a:p>
            <a:r>
              <a:rPr lang="en-US" sz="3200" dirty="0"/>
              <a:t> </a:t>
            </a:r>
          </a:p>
          <a:p>
            <a:r>
              <a:rPr lang="en-US" sz="3200" dirty="0"/>
              <a:t>Perfect for quick calculations and great for learning JavaScript fundamentals!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5259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A579-6F83-3D5B-0DF4-03212388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858" y="1004221"/>
            <a:ext cx="10515600" cy="4423185"/>
          </a:xfrm>
        </p:spPr>
        <p:txBody>
          <a:bodyPr>
            <a:noAutofit/>
          </a:bodyPr>
          <a:lstStyle/>
          <a:p>
            <a:pPr algn="ctr"/>
            <a:r>
              <a:rPr lang="en-IN" sz="16200" b="1" u="sng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9678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303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FULL STACK WEB DEVELOPMENT</vt:lpstr>
      <vt:lpstr>TECH STACK USED</vt:lpstr>
      <vt:lpstr>Easy Project : Personal Webpage using HTML</vt:lpstr>
      <vt:lpstr>Feature considering while creating a personal webpage.</vt:lpstr>
      <vt:lpstr>Intermediate Project : Working Calculator using JavaScript</vt:lpstr>
      <vt:lpstr>JavaScript Calculator features!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piyushdahiya9125@outlook.com</dc:creator>
  <cp:lastModifiedBy>piyushdahiya9125@outlook.com</cp:lastModifiedBy>
  <cp:revision>2</cp:revision>
  <dcterms:created xsi:type="dcterms:W3CDTF">2024-10-28T09:04:12Z</dcterms:created>
  <dcterms:modified xsi:type="dcterms:W3CDTF">2024-10-28T15:34:15Z</dcterms:modified>
</cp:coreProperties>
</file>