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6" r:id="rId11"/>
    <p:sldId id="307" r:id="rId12"/>
    <p:sldId id="304"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p:scale>
          <a:sx n="100" d="100"/>
          <a:sy n="100" d="100"/>
        </p:scale>
        <p:origin x="936"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2820E-6802-4C14-B025-5BA91F0C34E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C1B8EF4-A881-4C2F-94A5-77F3C0401EB9}">
      <dgm:prSet phldrT="[Text]"/>
      <dgm:spPr>
        <a:effectLst>
          <a:softEdge rad="31750"/>
        </a:effectLst>
      </dgm:spPr>
      <dgm:t>
        <a:bodyPr/>
        <a:lstStyle/>
        <a:p>
          <a:r>
            <a:rPr lang="en-US" dirty="0"/>
            <a:t>1</a:t>
          </a:r>
        </a:p>
      </dgm:t>
    </dgm:pt>
    <dgm:pt modelId="{CF617548-D0A7-4F52-BB6B-C746FD76280E}" type="parTrans" cxnId="{51FD692B-15D0-4CB3-BB9F-4419EB6B7CEB}">
      <dgm:prSet/>
      <dgm:spPr/>
      <dgm:t>
        <a:bodyPr/>
        <a:lstStyle/>
        <a:p>
          <a:endParaRPr lang="en-US"/>
        </a:p>
      </dgm:t>
    </dgm:pt>
    <dgm:pt modelId="{613C591E-7D0E-4E86-AF43-1C77C37F52FB}" type="sibTrans" cxnId="{51FD692B-15D0-4CB3-BB9F-4419EB6B7CEB}">
      <dgm:prSet/>
      <dgm:spPr/>
      <dgm:t>
        <a:bodyPr/>
        <a:lstStyle/>
        <a:p>
          <a:endParaRPr lang="en-US"/>
        </a:p>
      </dgm:t>
    </dgm:pt>
    <dgm:pt modelId="{6FF69A67-73B7-4DA9-9173-AF9ECDAA8260}">
      <dgm:prSet phldrT="[Text]"/>
      <dgm:spPr>
        <a:effectLst>
          <a:softEdge rad="31750"/>
        </a:effectLst>
      </dgm:spPr>
      <dgm:t>
        <a:bodyPr/>
        <a:lstStyle/>
        <a:p>
          <a:r>
            <a:rPr lang="en-US" dirty="0"/>
            <a:t>2</a:t>
          </a:r>
        </a:p>
      </dgm:t>
    </dgm:pt>
    <dgm:pt modelId="{22528511-E7E9-4E41-8968-860BCA8C7355}" type="parTrans" cxnId="{61001B1B-85BA-4463-ACC2-24D3868BC0AE}">
      <dgm:prSet/>
      <dgm:spPr/>
      <dgm:t>
        <a:bodyPr/>
        <a:lstStyle/>
        <a:p>
          <a:endParaRPr lang="en-US"/>
        </a:p>
      </dgm:t>
    </dgm:pt>
    <dgm:pt modelId="{5E64065E-99A5-48F1-AB5A-078F3108D57A}" type="sibTrans" cxnId="{61001B1B-85BA-4463-ACC2-24D3868BC0AE}">
      <dgm:prSet/>
      <dgm:spPr/>
      <dgm:t>
        <a:bodyPr/>
        <a:lstStyle/>
        <a:p>
          <a:endParaRPr lang="en-US"/>
        </a:p>
      </dgm:t>
    </dgm:pt>
    <dgm:pt modelId="{5E494CEC-3FF2-48B9-ABE3-FC45661B5A29}">
      <dgm:prSet phldrT="[Text]"/>
      <dgm:spPr>
        <a:effectLst>
          <a:softEdge rad="31750"/>
        </a:effectLst>
      </dgm:spPr>
      <dgm:t>
        <a:bodyPr/>
        <a:lstStyle/>
        <a:p>
          <a:r>
            <a:rPr lang="en-US" dirty="0"/>
            <a:t>3</a:t>
          </a:r>
        </a:p>
      </dgm:t>
    </dgm:pt>
    <dgm:pt modelId="{DD6FD7C6-2C1E-4F38-87A5-B0B48B589206}" type="parTrans" cxnId="{277C0048-2999-4AB0-B13B-5295D0456D27}">
      <dgm:prSet/>
      <dgm:spPr/>
      <dgm:t>
        <a:bodyPr/>
        <a:lstStyle/>
        <a:p>
          <a:endParaRPr lang="en-US"/>
        </a:p>
      </dgm:t>
    </dgm:pt>
    <dgm:pt modelId="{C3FFF2C4-C4C2-44C0-B254-0115BB380D54}" type="sibTrans" cxnId="{277C0048-2999-4AB0-B13B-5295D0456D27}">
      <dgm:prSet/>
      <dgm:spPr/>
      <dgm:t>
        <a:bodyPr/>
        <a:lstStyle/>
        <a:p>
          <a:endParaRPr lang="en-US"/>
        </a:p>
      </dgm:t>
    </dgm:pt>
    <dgm:pt modelId="{8B59F0CB-35C8-40B1-BC11-EBCA57D718CD}">
      <dgm:prSet phldrT="[Text]"/>
      <dgm:spPr/>
      <dgm:t>
        <a:bodyPr/>
        <a:lstStyle/>
        <a:p>
          <a:r>
            <a:rPr lang="en-US" dirty="0"/>
            <a:t>To write AES256-CBC algorithm for           encryption and decryption</a:t>
          </a:r>
        </a:p>
      </dgm:t>
    </dgm:pt>
    <dgm:pt modelId="{4E0F60B8-D449-4E2E-B886-D354D1C3C839}" type="parTrans" cxnId="{A995D3E5-6898-427C-8485-F0B217391CB9}">
      <dgm:prSet/>
      <dgm:spPr/>
      <dgm:t>
        <a:bodyPr/>
        <a:lstStyle/>
        <a:p>
          <a:endParaRPr lang="en-US"/>
        </a:p>
      </dgm:t>
    </dgm:pt>
    <dgm:pt modelId="{089364D1-326A-418F-BEE3-572BB5A16545}" type="sibTrans" cxnId="{A995D3E5-6898-427C-8485-F0B217391CB9}">
      <dgm:prSet/>
      <dgm:spPr/>
      <dgm:t>
        <a:bodyPr/>
        <a:lstStyle/>
        <a:p>
          <a:endParaRPr lang="en-US"/>
        </a:p>
      </dgm:t>
    </dgm:pt>
    <dgm:pt modelId="{F19CDAA3-DF9A-404B-B156-22F2042F18F4}">
      <dgm:prSet/>
      <dgm:spPr/>
      <dgm:t>
        <a:bodyPr/>
        <a:lstStyle/>
        <a:p>
          <a:r>
            <a:rPr lang="en-US" dirty="0"/>
            <a:t>To implement J1939 protocol using ECOM library.</a:t>
          </a:r>
        </a:p>
      </dgm:t>
    </dgm:pt>
    <dgm:pt modelId="{D51252E1-B818-4060-BA80-58DB741954EB}" type="parTrans" cxnId="{A939DB70-0213-4986-90EB-05617186B0A4}">
      <dgm:prSet/>
      <dgm:spPr/>
      <dgm:t>
        <a:bodyPr/>
        <a:lstStyle/>
        <a:p>
          <a:endParaRPr lang="en-US"/>
        </a:p>
      </dgm:t>
    </dgm:pt>
    <dgm:pt modelId="{AF705F19-6862-4E42-8DF2-6E8FD424D84E}" type="sibTrans" cxnId="{A939DB70-0213-4986-90EB-05617186B0A4}">
      <dgm:prSet/>
      <dgm:spPr/>
      <dgm:t>
        <a:bodyPr/>
        <a:lstStyle/>
        <a:p>
          <a:endParaRPr lang="en-US"/>
        </a:p>
      </dgm:t>
    </dgm:pt>
    <dgm:pt modelId="{127774BA-7E42-4D99-BD71-0E82B4D7E1DD}">
      <dgm:prSet/>
      <dgm:spPr/>
      <dgm:t>
        <a:bodyPr/>
        <a:lstStyle/>
        <a:p>
          <a:r>
            <a:rPr lang="en-US"/>
            <a:t> To implement J1939 transport protocol (file transfer node to node communication)</a:t>
          </a:r>
        </a:p>
      </dgm:t>
    </dgm:pt>
    <dgm:pt modelId="{91127782-7EB7-4150-B529-7C337542E0CF}" type="parTrans" cxnId="{477A4E48-1AD4-4716-BFC8-7091B7262F76}">
      <dgm:prSet/>
      <dgm:spPr/>
      <dgm:t>
        <a:bodyPr/>
        <a:lstStyle/>
        <a:p>
          <a:endParaRPr lang="en-US"/>
        </a:p>
      </dgm:t>
    </dgm:pt>
    <dgm:pt modelId="{50EE5A3B-FEDC-48FB-98A4-0C6EB3F72CE2}" type="sibTrans" cxnId="{477A4E48-1AD4-4716-BFC8-7091B7262F76}">
      <dgm:prSet/>
      <dgm:spPr/>
      <dgm:t>
        <a:bodyPr/>
        <a:lstStyle/>
        <a:p>
          <a:endParaRPr lang="en-US"/>
        </a:p>
      </dgm:t>
    </dgm:pt>
    <dgm:pt modelId="{5D3B7AA1-26F2-4994-AFB2-AA8705867E66}" type="pres">
      <dgm:prSet presAssocID="{0392820E-6802-4C14-B025-5BA91F0C34E8}" presName="linearFlow" presStyleCnt="0">
        <dgm:presLayoutVars>
          <dgm:dir/>
          <dgm:animLvl val="lvl"/>
          <dgm:resizeHandles val="exact"/>
        </dgm:presLayoutVars>
      </dgm:prSet>
      <dgm:spPr/>
    </dgm:pt>
    <dgm:pt modelId="{EA9505F5-6D65-4979-A02D-5AC04C8A4D4D}" type="pres">
      <dgm:prSet presAssocID="{1C1B8EF4-A881-4C2F-94A5-77F3C0401EB9}" presName="composite" presStyleCnt="0"/>
      <dgm:spPr/>
    </dgm:pt>
    <dgm:pt modelId="{A7ADC062-B15F-4552-B1FF-B09141C5244E}" type="pres">
      <dgm:prSet presAssocID="{1C1B8EF4-A881-4C2F-94A5-77F3C0401EB9}" presName="parentText" presStyleLbl="alignNode1" presStyleIdx="0" presStyleCnt="3" custLinFactNeighborY="1264">
        <dgm:presLayoutVars>
          <dgm:chMax val="1"/>
          <dgm:bulletEnabled val="1"/>
        </dgm:presLayoutVars>
      </dgm:prSet>
      <dgm:spPr/>
    </dgm:pt>
    <dgm:pt modelId="{2268ACC8-6007-4D4F-AFBF-288D53BF0238}" type="pres">
      <dgm:prSet presAssocID="{1C1B8EF4-A881-4C2F-94A5-77F3C0401EB9}" presName="descendantText" presStyleLbl="alignAcc1" presStyleIdx="0" presStyleCnt="3">
        <dgm:presLayoutVars>
          <dgm:bulletEnabled val="1"/>
        </dgm:presLayoutVars>
      </dgm:prSet>
      <dgm:spPr/>
    </dgm:pt>
    <dgm:pt modelId="{3D5FDED4-1D86-44BE-8573-0B40CA7016FB}" type="pres">
      <dgm:prSet presAssocID="{613C591E-7D0E-4E86-AF43-1C77C37F52FB}" presName="sp" presStyleCnt="0"/>
      <dgm:spPr/>
    </dgm:pt>
    <dgm:pt modelId="{6FE10CEF-3EDA-42B2-8D67-0E38DE255DC9}" type="pres">
      <dgm:prSet presAssocID="{6FF69A67-73B7-4DA9-9173-AF9ECDAA8260}" presName="composite" presStyleCnt="0"/>
      <dgm:spPr/>
    </dgm:pt>
    <dgm:pt modelId="{91F1AC08-AE80-4C73-B116-200FDAF98419}" type="pres">
      <dgm:prSet presAssocID="{6FF69A67-73B7-4DA9-9173-AF9ECDAA8260}" presName="parentText" presStyleLbl="alignNode1" presStyleIdx="1" presStyleCnt="3">
        <dgm:presLayoutVars>
          <dgm:chMax val="1"/>
          <dgm:bulletEnabled val="1"/>
        </dgm:presLayoutVars>
      </dgm:prSet>
      <dgm:spPr/>
    </dgm:pt>
    <dgm:pt modelId="{6D78FDB5-EDBE-4506-9A36-31AFBCD8C32C}" type="pres">
      <dgm:prSet presAssocID="{6FF69A67-73B7-4DA9-9173-AF9ECDAA8260}" presName="descendantText" presStyleLbl="alignAcc1" presStyleIdx="1" presStyleCnt="3">
        <dgm:presLayoutVars>
          <dgm:bulletEnabled val="1"/>
        </dgm:presLayoutVars>
      </dgm:prSet>
      <dgm:spPr/>
    </dgm:pt>
    <dgm:pt modelId="{F8E6F673-AF16-49E4-8138-15127F63C382}" type="pres">
      <dgm:prSet presAssocID="{5E64065E-99A5-48F1-AB5A-078F3108D57A}" presName="sp" presStyleCnt="0"/>
      <dgm:spPr/>
    </dgm:pt>
    <dgm:pt modelId="{13AC8AEF-FF42-4D9C-80C0-9CB89A63263E}" type="pres">
      <dgm:prSet presAssocID="{5E494CEC-3FF2-48B9-ABE3-FC45661B5A29}" presName="composite" presStyleCnt="0"/>
      <dgm:spPr/>
    </dgm:pt>
    <dgm:pt modelId="{69011628-F1B9-447F-907E-D8F171BB8A8C}" type="pres">
      <dgm:prSet presAssocID="{5E494CEC-3FF2-48B9-ABE3-FC45661B5A29}" presName="parentText" presStyleLbl="alignNode1" presStyleIdx="2" presStyleCnt="3">
        <dgm:presLayoutVars>
          <dgm:chMax val="1"/>
          <dgm:bulletEnabled val="1"/>
        </dgm:presLayoutVars>
      </dgm:prSet>
      <dgm:spPr/>
    </dgm:pt>
    <dgm:pt modelId="{397983DA-7EF9-40B3-9157-00DBFEF3B993}" type="pres">
      <dgm:prSet presAssocID="{5E494CEC-3FF2-48B9-ABE3-FC45661B5A29}" presName="descendantText" presStyleLbl="alignAcc1" presStyleIdx="2" presStyleCnt="3">
        <dgm:presLayoutVars>
          <dgm:bulletEnabled val="1"/>
        </dgm:presLayoutVars>
      </dgm:prSet>
      <dgm:spPr/>
    </dgm:pt>
  </dgm:ptLst>
  <dgm:cxnLst>
    <dgm:cxn modelId="{61001B1B-85BA-4463-ACC2-24D3868BC0AE}" srcId="{0392820E-6802-4C14-B025-5BA91F0C34E8}" destId="{6FF69A67-73B7-4DA9-9173-AF9ECDAA8260}" srcOrd="1" destOrd="0" parTransId="{22528511-E7E9-4E41-8968-860BCA8C7355}" sibTransId="{5E64065E-99A5-48F1-AB5A-078F3108D57A}"/>
    <dgm:cxn modelId="{6D21791D-0B21-434D-8489-8D0599F30439}" type="presOf" srcId="{1C1B8EF4-A881-4C2F-94A5-77F3C0401EB9}" destId="{A7ADC062-B15F-4552-B1FF-B09141C5244E}" srcOrd="0" destOrd="0" presId="urn:microsoft.com/office/officeart/2005/8/layout/chevron2"/>
    <dgm:cxn modelId="{51FD692B-15D0-4CB3-BB9F-4419EB6B7CEB}" srcId="{0392820E-6802-4C14-B025-5BA91F0C34E8}" destId="{1C1B8EF4-A881-4C2F-94A5-77F3C0401EB9}" srcOrd="0" destOrd="0" parTransId="{CF617548-D0A7-4F52-BB6B-C746FD76280E}" sibTransId="{613C591E-7D0E-4E86-AF43-1C77C37F52FB}"/>
    <dgm:cxn modelId="{CE9E7E40-C860-4049-A898-26FD486719B1}" type="presOf" srcId="{127774BA-7E42-4D99-BD71-0E82B4D7E1DD}" destId="{6D78FDB5-EDBE-4506-9A36-31AFBCD8C32C}" srcOrd="0" destOrd="0" presId="urn:microsoft.com/office/officeart/2005/8/layout/chevron2"/>
    <dgm:cxn modelId="{277C0048-2999-4AB0-B13B-5295D0456D27}" srcId="{0392820E-6802-4C14-B025-5BA91F0C34E8}" destId="{5E494CEC-3FF2-48B9-ABE3-FC45661B5A29}" srcOrd="2" destOrd="0" parTransId="{DD6FD7C6-2C1E-4F38-87A5-B0B48B589206}" sibTransId="{C3FFF2C4-C4C2-44C0-B254-0115BB380D54}"/>
    <dgm:cxn modelId="{477A4E48-1AD4-4716-BFC8-7091B7262F76}" srcId="{6FF69A67-73B7-4DA9-9173-AF9ECDAA8260}" destId="{127774BA-7E42-4D99-BD71-0E82B4D7E1DD}" srcOrd="0" destOrd="0" parTransId="{91127782-7EB7-4150-B529-7C337542E0CF}" sibTransId="{50EE5A3B-FEDC-48FB-98A4-0C6EB3F72CE2}"/>
    <dgm:cxn modelId="{A939DB70-0213-4986-90EB-05617186B0A4}" srcId="{1C1B8EF4-A881-4C2F-94A5-77F3C0401EB9}" destId="{F19CDAA3-DF9A-404B-B156-22F2042F18F4}" srcOrd="0" destOrd="0" parTransId="{D51252E1-B818-4060-BA80-58DB741954EB}" sibTransId="{AF705F19-6862-4E42-8DF2-6E8FD424D84E}"/>
    <dgm:cxn modelId="{76D71086-8F71-4F8E-B093-D0339543D2B6}" type="presOf" srcId="{5E494CEC-3FF2-48B9-ABE3-FC45661B5A29}" destId="{69011628-F1B9-447F-907E-D8F171BB8A8C}" srcOrd="0" destOrd="0" presId="urn:microsoft.com/office/officeart/2005/8/layout/chevron2"/>
    <dgm:cxn modelId="{6711099D-E7B6-4150-BA1D-225F817E4C09}" type="presOf" srcId="{0392820E-6802-4C14-B025-5BA91F0C34E8}" destId="{5D3B7AA1-26F2-4994-AFB2-AA8705867E66}" srcOrd="0" destOrd="0" presId="urn:microsoft.com/office/officeart/2005/8/layout/chevron2"/>
    <dgm:cxn modelId="{AB906DC8-9BFA-4C46-8350-82D56DC2AE70}" type="presOf" srcId="{F19CDAA3-DF9A-404B-B156-22F2042F18F4}" destId="{2268ACC8-6007-4D4F-AFBF-288D53BF0238}" srcOrd="0" destOrd="0" presId="urn:microsoft.com/office/officeart/2005/8/layout/chevron2"/>
    <dgm:cxn modelId="{DFC9F7D5-8D0E-4AB7-AD6A-A5AC4C9E00F0}" type="presOf" srcId="{6FF69A67-73B7-4DA9-9173-AF9ECDAA8260}" destId="{91F1AC08-AE80-4C73-B116-200FDAF98419}" srcOrd="0" destOrd="0" presId="urn:microsoft.com/office/officeart/2005/8/layout/chevron2"/>
    <dgm:cxn modelId="{1D70AADA-2B55-4C87-88DD-A8B55A4B765D}" type="presOf" srcId="{8B59F0CB-35C8-40B1-BC11-EBCA57D718CD}" destId="{397983DA-7EF9-40B3-9157-00DBFEF3B993}" srcOrd="0" destOrd="0" presId="urn:microsoft.com/office/officeart/2005/8/layout/chevron2"/>
    <dgm:cxn modelId="{A995D3E5-6898-427C-8485-F0B217391CB9}" srcId="{5E494CEC-3FF2-48B9-ABE3-FC45661B5A29}" destId="{8B59F0CB-35C8-40B1-BC11-EBCA57D718CD}" srcOrd="0" destOrd="0" parTransId="{4E0F60B8-D449-4E2E-B886-D354D1C3C839}" sibTransId="{089364D1-326A-418F-BEE3-572BB5A16545}"/>
    <dgm:cxn modelId="{94523A21-6FD7-4C29-9582-364F34FEC69C}" type="presParOf" srcId="{5D3B7AA1-26F2-4994-AFB2-AA8705867E66}" destId="{EA9505F5-6D65-4979-A02D-5AC04C8A4D4D}" srcOrd="0" destOrd="0" presId="urn:microsoft.com/office/officeart/2005/8/layout/chevron2"/>
    <dgm:cxn modelId="{EC73E56C-C091-42DB-BBA5-F7AEB5A0789F}" type="presParOf" srcId="{EA9505F5-6D65-4979-A02D-5AC04C8A4D4D}" destId="{A7ADC062-B15F-4552-B1FF-B09141C5244E}" srcOrd="0" destOrd="0" presId="urn:microsoft.com/office/officeart/2005/8/layout/chevron2"/>
    <dgm:cxn modelId="{B2D91ABC-699C-427D-ADDB-35D02BF861F3}" type="presParOf" srcId="{EA9505F5-6D65-4979-A02D-5AC04C8A4D4D}" destId="{2268ACC8-6007-4D4F-AFBF-288D53BF0238}" srcOrd="1" destOrd="0" presId="urn:microsoft.com/office/officeart/2005/8/layout/chevron2"/>
    <dgm:cxn modelId="{B86F0F89-45A1-4BEE-9130-A35DE260ABB3}" type="presParOf" srcId="{5D3B7AA1-26F2-4994-AFB2-AA8705867E66}" destId="{3D5FDED4-1D86-44BE-8573-0B40CA7016FB}" srcOrd="1" destOrd="0" presId="urn:microsoft.com/office/officeart/2005/8/layout/chevron2"/>
    <dgm:cxn modelId="{C03C88E1-BC24-41FB-BB91-3D82E94359C1}" type="presParOf" srcId="{5D3B7AA1-26F2-4994-AFB2-AA8705867E66}" destId="{6FE10CEF-3EDA-42B2-8D67-0E38DE255DC9}" srcOrd="2" destOrd="0" presId="urn:microsoft.com/office/officeart/2005/8/layout/chevron2"/>
    <dgm:cxn modelId="{01811BFA-F08A-4D93-90D1-CF951929D24F}" type="presParOf" srcId="{6FE10CEF-3EDA-42B2-8D67-0E38DE255DC9}" destId="{91F1AC08-AE80-4C73-B116-200FDAF98419}" srcOrd="0" destOrd="0" presId="urn:microsoft.com/office/officeart/2005/8/layout/chevron2"/>
    <dgm:cxn modelId="{2EC6E074-80CB-4A04-A031-5DDB2DCA4587}" type="presParOf" srcId="{6FE10CEF-3EDA-42B2-8D67-0E38DE255DC9}" destId="{6D78FDB5-EDBE-4506-9A36-31AFBCD8C32C}" srcOrd="1" destOrd="0" presId="urn:microsoft.com/office/officeart/2005/8/layout/chevron2"/>
    <dgm:cxn modelId="{29894E13-4845-4613-9042-805937303B9B}" type="presParOf" srcId="{5D3B7AA1-26F2-4994-AFB2-AA8705867E66}" destId="{F8E6F673-AF16-49E4-8138-15127F63C382}" srcOrd="3" destOrd="0" presId="urn:microsoft.com/office/officeart/2005/8/layout/chevron2"/>
    <dgm:cxn modelId="{C4740B1B-C9D6-4213-AFF6-FF91C9FCD169}" type="presParOf" srcId="{5D3B7AA1-26F2-4994-AFB2-AA8705867E66}" destId="{13AC8AEF-FF42-4D9C-80C0-9CB89A63263E}" srcOrd="4" destOrd="0" presId="urn:microsoft.com/office/officeart/2005/8/layout/chevron2"/>
    <dgm:cxn modelId="{3D30F43B-96E2-4448-83A8-80476AB433DE}" type="presParOf" srcId="{13AC8AEF-FF42-4D9C-80C0-9CB89A63263E}" destId="{69011628-F1B9-447F-907E-D8F171BB8A8C}" srcOrd="0" destOrd="0" presId="urn:microsoft.com/office/officeart/2005/8/layout/chevron2"/>
    <dgm:cxn modelId="{F8864056-C6FF-4316-9212-722E11261CEF}" type="presParOf" srcId="{13AC8AEF-FF42-4D9C-80C0-9CB89A63263E}" destId="{397983DA-7EF9-40B3-9157-00DBFEF3B9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2DC10-EF9C-4D40-AABE-C6E98B31DDA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06EA2638-1BD9-4118-9A23-BC10B4597C84}">
      <dgm:prSet phldrT="[Text]"/>
      <dgm:spPr/>
      <dgm:t>
        <a:bodyPr/>
        <a:lstStyle/>
        <a:p>
          <a:r>
            <a:rPr lang="en-US" dirty="0"/>
            <a:t>Why Encryption and integrity verification ?</a:t>
          </a:r>
        </a:p>
      </dgm:t>
    </dgm:pt>
    <dgm:pt modelId="{105832B8-1CA7-4B0E-9FCB-BCC586A4F5B6}" type="parTrans" cxnId="{C80F047F-ECF9-45A5-ABC6-6B6C07339213}">
      <dgm:prSet/>
      <dgm:spPr/>
      <dgm:t>
        <a:bodyPr/>
        <a:lstStyle/>
        <a:p>
          <a:endParaRPr lang="en-US"/>
        </a:p>
      </dgm:t>
    </dgm:pt>
    <dgm:pt modelId="{74A68CA0-5DD0-48DC-AF9E-832476B53821}" type="sibTrans" cxnId="{C80F047F-ECF9-45A5-ABC6-6B6C07339213}">
      <dgm:prSet/>
      <dgm:spPr/>
      <dgm:t>
        <a:bodyPr/>
        <a:lstStyle/>
        <a:p>
          <a:endParaRPr lang="en-US"/>
        </a:p>
      </dgm:t>
    </dgm:pt>
    <dgm:pt modelId="{D4E46E27-A02A-4A12-85DA-073A27973A6D}">
      <dgm:prSet phldrT="[Text]"/>
      <dgm:spPr/>
      <dgm:t>
        <a:bodyPr/>
        <a:lstStyle/>
        <a:p>
          <a:r>
            <a:rPr lang="en-US" dirty="0"/>
            <a:t>Unprotected Communication</a:t>
          </a:r>
        </a:p>
      </dgm:t>
    </dgm:pt>
    <dgm:pt modelId="{03BE83A6-4609-47CF-B736-13615A330C9B}" type="parTrans" cxnId="{B1441C62-0D90-4315-A5F9-EBD6FD2EBCE1}">
      <dgm:prSet/>
      <dgm:spPr/>
      <dgm:t>
        <a:bodyPr/>
        <a:lstStyle/>
        <a:p>
          <a:endParaRPr lang="en-US"/>
        </a:p>
      </dgm:t>
    </dgm:pt>
    <dgm:pt modelId="{3C3CC69E-2B6C-4857-9F39-A0F4A2FE564A}" type="sibTrans" cxnId="{B1441C62-0D90-4315-A5F9-EBD6FD2EBCE1}">
      <dgm:prSet/>
      <dgm:spPr/>
      <dgm:t>
        <a:bodyPr/>
        <a:lstStyle/>
        <a:p>
          <a:endParaRPr lang="en-US"/>
        </a:p>
      </dgm:t>
    </dgm:pt>
    <dgm:pt modelId="{68DCA60E-964D-489F-AD4B-962E1AB00066}">
      <dgm:prSet phldrT="[Text]"/>
      <dgm:spPr/>
      <dgm:t>
        <a:bodyPr/>
        <a:lstStyle/>
        <a:p>
          <a:r>
            <a:rPr lang="en-US" dirty="0"/>
            <a:t>Insecure firmware update</a:t>
          </a:r>
        </a:p>
      </dgm:t>
    </dgm:pt>
    <dgm:pt modelId="{08703042-3A98-41D3-9BEA-67E532FB9B55}" type="parTrans" cxnId="{09FD7321-A21C-4DB0-A0C3-DCDB58C92AD6}">
      <dgm:prSet/>
      <dgm:spPr/>
      <dgm:t>
        <a:bodyPr/>
        <a:lstStyle/>
        <a:p>
          <a:endParaRPr lang="en-US"/>
        </a:p>
      </dgm:t>
    </dgm:pt>
    <dgm:pt modelId="{BCD47464-65B0-419B-9597-0D45914AD715}" type="sibTrans" cxnId="{09FD7321-A21C-4DB0-A0C3-DCDB58C92AD6}">
      <dgm:prSet/>
      <dgm:spPr/>
      <dgm:t>
        <a:bodyPr/>
        <a:lstStyle/>
        <a:p>
          <a:endParaRPr lang="en-US"/>
        </a:p>
      </dgm:t>
    </dgm:pt>
    <dgm:pt modelId="{CE3F98C8-B69A-41E4-B424-B1639575EFB2}">
      <dgm:prSet phldrT="[Text]"/>
      <dgm:spPr/>
      <dgm:t>
        <a:bodyPr/>
        <a:lstStyle/>
        <a:p>
          <a:r>
            <a:rPr lang="en-US" dirty="0"/>
            <a:t>And many more cyber attack issues</a:t>
          </a:r>
        </a:p>
      </dgm:t>
    </dgm:pt>
    <dgm:pt modelId="{EF49CCCA-F5CB-410F-9353-970EB551AB77}" type="parTrans" cxnId="{07EF1E4C-9E38-4D56-B547-4F696281C10B}">
      <dgm:prSet/>
      <dgm:spPr/>
      <dgm:t>
        <a:bodyPr/>
        <a:lstStyle/>
        <a:p>
          <a:endParaRPr lang="en-US"/>
        </a:p>
      </dgm:t>
    </dgm:pt>
    <dgm:pt modelId="{1B7E721F-7DE5-4D5D-87C5-15CACD51C536}" type="sibTrans" cxnId="{07EF1E4C-9E38-4D56-B547-4F696281C10B}">
      <dgm:prSet/>
      <dgm:spPr/>
      <dgm:t>
        <a:bodyPr/>
        <a:lstStyle/>
        <a:p>
          <a:endParaRPr lang="en-US"/>
        </a:p>
      </dgm:t>
    </dgm:pt>
    <dgm:pt modelId="{B68CDBEF-4F80-4459-AD8F-6F1914F49AD3}">
      <dgm:prSet phldrT="[Text]"/>
      <dgm:spPr/>
      <dgm:t>
        <a:bodyPr/>
        <a:lstStyle/>
        <a:p>
          <a:r>
            <a:rPr lang="en-US" dirty="0"/>
            <a:t>Lack of authentication</a:t>
          </a:r>
        </a:p>
      </dgm:t>
    </dgm:pt>
    <dgm:pt modelId="{53631F63-4B8E-4734-9513-7B40C2214086}" type="parTrans" cxnId="{CA15C635-63E3-4D49-8F05-626EB8A5160A}">
      <dgm:prSet/>
      <dgm:spPr/>
      <dgm:t>
        <a:bodyPr/>
        <a:lstStyle/>
        <a:p>
          <a:endParaRPr lang="en-US"/>
        </a:p>
      </dgm:t>
    </dgm:pt>
    <dgm:pt modelId="{6F1015B6-9001-4485-A51A-558EF67E3720}" type="sibTrans" cxnId="{CA15C635-63E3-4D49-8F05-626EB8A5160A}">
      <dgm:prSet/>
      <dgm:spPr/>
      <dgm:t>
        <a:bodyPr/>
        <a:lstStyle/>
        <a:p>
          <a:endParaRPr lang="en-US"/>
        </a:p>
      </dgm:t>
    </dgm:pt>
    <dgm:pt modelId="{6C1FBE39-8C72-48D6-82DD-32EF54FD8DD7}" type="pres">
      <dgm:prSet presAssocID="{9A52DC10-EF9C-4D40-AABE-C6E98B31DDA5}" presName="Name0" presStyleCnt="0">
        <dgm:presLayoutVars>
          <dgm:chMax val="1"/>
          <dgm:dir/>
          <dgm:animLvl val="ctr"/>
          <dgm:resizeHandles val="exact"/>
        </dgm:presLayoutVars>
      </dgm:prSet>
      <dgm:spPr/>
    </dgm:pt>
    <dgm:pt modelId="{D7696F6F-8345-4C33-B088-92A0272EA438}" type="pres">
      <dgm:prSet presAssocID="{06EA2638-1BD9-4118-9A23-BC10B4597C84}" presName="centerShape" presStyleLbl="node0" presStyleIdx="0" presStyleCnt="1"/>
      <dgm:spPr/>
    </dgm:pt>
    <dgm:pt modelId="{5023687A-926F-450D-B665-F2650AE1CF59}" type="pres">
      <dgm:prSet presAssocID="{D4E46E27-A02A-4A12-85DA-073A27973A6D}" presName="node" presStyleLbl="node1" presStyleIdx="0" presStyleCnt="4">
        <dgm:presLayoutVars>
          <dgm:bulletEnabled val="1"/>
        </dgm:presLayoutVars>
      </dgm:prSet>
      <dgm:spPr/>
    </dgm:pt>
    <dgm:pt modelId="{DD67F55A-3326-465A-8887-5502013C54A7}" type="pres">
      <dgm:prSet presAssocID="{D4E46E27-A02A-4A12-85DA-073A27973A6D}" presName="dummy" presStyleCnt="0"/>
      <dgm:spPr/>
    </dgm:pt>
    <dgm:pt modelId="{34F96037-BB23-4A84-B94C-D4F30962A427}" type="pres">
      <dgm:prSet presAssocID="{3C3CC69E-2B6C-4857-9F39-A0F4A2FE564A}" presName="sibTrans" presStyleLbl="sibTrans2D1" presStyleIdx="0" presStyleCnt="4"/>
      <dgm:spPr/>
    </dgm:pt>
    <dgm:pt modelId="{C65B3537-157A-4A74-B0D2-874ED6CA9213}" type="pres">
      <dgm:prSet presAssocID="{68DCA60E-964D-489F-AD4B-962E1AB00066}" presName="node" presStyleLbl="node1" presStyleIdx="1" presStyleCnt="4">
        <dgm:presLayoutVars>
          <dgm:bulletEnabled val="1"/>
        </dgm:presLayoutVars>
      </dgm:prSet>
      <dgm:spPr/>
    </dgm:pt>
    <dgm:pt modelId="{44F793D1-6CEC-4EB4-A44C-5D89EA79ED6F}" type="pres">
      <dgm:prSet presAssocID="{68DCA60E-964D-489F-AD4B-962E1AB00066}" presName="dummy" presStyleCnt="0"/>
      <dgm:spPr/>
    </dgm:pt>
    <dgm:pt modelId="{2D067821-8AFD-4A09-8613-FE11F5A05E1E}" type="pres">
      <dgm:prSet presAssocID="{BCD47464-65B0-419B-9597-0D45914AD715}" presName="sibTrans" presStyleLbl="sibTrans2D1" presStyleIdx="1" presStyleCnt="4"/>
      <dgm:spPr/>
    </dgm:pt>
    <dgm:pt modelId="{79A78641-0ADA-4B76-A90F-58A3BE890489}" type="pres">
      <dgm:prSet presAssocID="{CE3F98C8-B69A-41E4-B424-B1639575EFB2}" presName="node" presStyleLbl="node1" presStyleIdx="2" presStyleCnt="4">
        <dgm:presLayoutVars>
          <dgm:bulletEnabled val="1"/>
        </dgm:presLayoutVars>
      </dgm:prSet>
      <dgm:spPr/>
    </dgm:pt>
    <dgm:pt modelId="{98B50FBA-0244-40DC-B37B-0D2235865451}" type="pres">
      <dgm:prSet presAssocID="{CE3F98C8-B69A-41E4-B424-B1639575EFB2}" presName="dummy" presStyleCnt="0"/>
      <dgm:spPr/>
    </dgm:pt>
    <dgm:pt modelId="{2FF9DCC2-7700-4491-AC81-21335F5FE702}" type="pres">
      <dgm:prSet presAssocID="{1B7E721F-7DE5-4D5D-87C5-15CACD51C536}" presName="sibTrans" presStyleLbl="sibTrans2D1" presStyleIdx="2" presStyleCnt="4"/>
      <dgm:spPr/>
    </dgm:pt>
    <dgm:pt modelId="{05CC839B-CE26-487F-BB31-3C21678F62C2}" type="pres">
      <dgm:prSet presAssocID="{B68CDBEF-4F80-4459-AD8F-6F1914F49AD3}" presName="node" presStyleLbl="node1" presStyleIdx="3" presStyleCnt="4">
        <dgm:presLayoutVars>
          <dgm:bulletEnabled val="1"/>
        </dgm:presLayoutVars>
      </dgm:prSet>
      <dgm:spPr/>
    </dgm:pt>
    <dgm:pt modelId="{21B0AE9B-3665-4994-8949-07BF5BDD708D}" type="pres">
      <dgm:prSet presAssocID="{B68CDBEF-4F80-4459-AD8F-6F1914F49AD3}" presName="dummy" presStyleCnt="0"/>
      <dgm:spPr/>
    </dgm:pt>
    <dgm:pt modelId="{F221077C-7FBE-4EEB-90A3-761304619F52}" type="pres">
      <dgm:prSet presAssocID="{6F1015B6-9001-4485-A51A-558EF67E3720}" presName="sibTrans" presStyleLbl="sibTrans2D1" presStyleIdx="3" presStyleCnt="4"/>
      <dgm:spPr/>
    </dgm:pt>
  </dgm:ptLst>
  <dgm:cxnLst>
    <dgm:cxn modelId="{0C5AEF04-181B-4E54-BDE5-5E3AC6195306}" type="presOf" srcId="{68DCA60E-964D-489F-AD4B-962E1AB00066}" destId="{C65B3537-157A-4A74-B0D2-874ED6CA9213}" srcOrd="0" destOrd="0" presId="urn:microsoft.com/office/officeart/2005/8/layout/radial6"/>
    <dgm:cxn modelId="{09FD7321-A21C-4DB0-A0C3-DCDB58C92AD6}" srcId="{06EA2638-1BD9-4118-9A23-BC10B4597C84}" destId="{68DCA60E-964D-489F-AD4B-962E1AB00066}" srcOrd="1" destOrd="0" parTransId="{08703042-3A98-41D3-9BEA-67E532FB9B55}" sibTransId="{BCD47464-65B0-419B-9597-0D45914AD715}"/>
    <dgm:cxn modelId="{CA15C635-63E3-4D49-8F05-626EB8A5160A}" srcId="{06EA2638-1BD9-4118-9A23-BC10B4597C84}" destId="{B68CDBEF-4F80-4459-AD8F-6F1914F49AD3}" srcOrd="3" destOrd="0" parTransId="{53631F63-4B8E-4734-9513-7B40C2214086}" sibTransId="{6F1015B6-9001-4485-A51A-558EF67E3720}"/>
    <dgm:cxn modelId="{B1441C62-0D90-4315-A5F9-EBD6FD2EBCE1}" srcId="{06EA2638-1BD9-4118-9A23-BC10B4597C84}" destId="{D4E46E27-A02A-4A12-85DA-073A27973A6D}" srcOrd="0" destOrd="0" parTransId="{03BE83A6-4609-47CF-B736-13615A330C9B}" sibTransId="{3C3CC69E-2B6C-4857-9F39-A0F4A2FE564A}"/>
    <dgm:cxn modelId="{A62E4066-34B2-48C3-9E54-9D1CCED427A8}" type="presOf" srcId="{9A52DC10-EF9C-4D40-AABE-C6E98B31DDA5}" destId="{6C1FBE39-8C72-48D6-82DD-32EF54FD8DD7}" srcOrd="0" destOrd="0" presId="urn:microsoft.com/office/officeart/2005/8/layout/radial6"/>
    <dgm:cxn modelId="{99141F4A-FAC9-450B-93F9-57CAFDF0C354}" type="presOf" srcId="{CE3F98C8-B69A-41E4-B424-B1639575EFB2}" destId="{79A78641-0ADA-4B76-A90F-58A3BE890489}" srcOrd="0" destOrd="0" presId="urn:microsoft.com/office/officeart/2005/8/layout/radial6"/>
    <dgm:cxn modelId="{07EF1E4C-9E38-4D56-B547-4F696281C10B}" srcId="{06EA2638-1BD9-4118-9A23-BC10B4597C84}" destId="{CE3F98C8-B69A-41E4-B424-B1639575EFB2}" srcOrd="2" destOrd="0" parTransId="{EF49CCCA-F5CB-410F-9353-970EB551AB77}" sibTransId="{1B7E721F-7DE5-4D5D-87C5-15CACD51C536}"/>
    <dgm:cxn modelId="{C36A2B79-D09C-419B-836D-B4692C05FCFD}" type="presOf" srcId="{3C3CC69E-2B6C-4857-9F39-A0F4A2FE564A}" destId="{34F96037-BB23-4A84-B94C-D4F30962A427}" srcOrd="0" destOrd="0" presId="urn:microsoft.com/office/officeart/2005/8/layout/radial6"/>
    <dgm:cxn modelId="{8258BC79-D314-44BA-BD1C-D5ABED0AA8E1}" type="presOf" srcId="{06EA2638-1BD9-4118-9A23-BC10B4597C84}" destId="{D7696F6F-8345-4C33-B088-92A0272EA438}" srcOrd="0" destOrd="0" presId="urn:microsoft.com/office/officeart/2005/8/layout/radial6"/>
    <dgm:cxn modelId="{FDA26B7C-76C9-4006-8195-2D71D8EC2421}" type="presOf" srcId="{BCD47464-65B0-419B-9597-0D45914AD715}" destId="{2D067821-8AFD-4A09-8613-FE11F5A05E1E}" srcOrd="0" destOrd="0" presId="urn:microsoft.com/office/officeart/2005/8/layout/radial6"/>
    <dgm:cxn modelId="{C80F047F-ECF9-45A5-ABC6-6B6C07339213}" srcId="{9A52DC10-EF9C-4D40-AABE-C6E98B31DDA5}" destId="{06EA2638-1BD9-4118-9A23-BC10B4597C84}" srcOrd="0" destOrd="0" parTransId="{105832B8-1CA7-4B0E-9FCB-BCC586A4F5B6}" sibTransId="{74A68CA0-5DD0-48DC-AF9E-832476B53821}"/>
    <dgm:cxn modelId="{CF584F80-3FE5-4695-8137-AB70B6B78A5A}" type="presOf" srcId="{1B7E721F-7DE5-4D5D-87C5-15CACD51C536}" destId="{2FF9DCC2-7700-4491-AC81-21335F5FE702}" srcOrd="0" destOrd="0" presId="urn:microsoft.com/office/officeart/2005/8/layout/radial6"/>
    <dgm:cxn modelId="{C1181481-F04F-478F-94F3-3D6CB7140600}" type="presOf" srcId="{D4E46E27-A02A-4A12-85DA-073A27973A6D}" destId="{5023687A-926F-450D-B665-F2650AE1CF59}" srcOrd="0" destOrd="0" presId="urn:microsoft.com/office/officeart/2005/8/layout/radial6"/>
    <dgm:cxn modelId="{5169A2B6-F77D-47E4-ABBE-413CF7591165}" type="presOf" srcId="{6F1015B6-9001-4485-A51A-558EF67E3720}" destId="{F221077C-7FBE-4EEB-90A3-761304619F52}" srcOrd="0" destOrd="0" presId="urn:microsoft.com/office/officeart/2005/8/layout/radial6"/>
    <dgm:cxn modelId="{37C0E9E8-DF09-4DBD-A738-7FAB8F743BF4}" type="presOf" srcId="{B68CDBEF-4F80-4459-AD8F-6F1914F49AD3}" destId="{05CC839B-CE26-487F-BB31-3C21678F62C2}" srcOrd="0" destOrd="0" presId="urn:microsoft.com/office/officeart/2005/8/layout/radial6"/>
    <dgm:cxn modelId="{CB439202-5451-443A-A60D-1991D32C38ED}" type="presParOf" srcId="{6C1FBE39-8C72-48D6-82DD-32EF54FD8DD7}" destId="{D7696F6F-8345-4C33-B088-92A0272EA438}" srcOrd="0" destOrd="0" presId="urn:microsoft.com/office/officeart/2005/8/layout/radial6"/>
    <dgm:cxn modelId="{D040A70D-4A2E-448E-B6CA-53189CCDCED1}" type="presParOf" srcId="{6C1FBE39-8C72-48D6-82DD-32EF54FD8DD7}" destId="{5023687A-926F-450D-B665-F2650AE1CF59}" srcOrd="1" destOrd="0" presId="urn:microsoft.com/office/officeart/2005/8/layout/radial6"/>
    <dgm:cxn modelId="{23C196CE-484B-42C1-88FD-DB8076763998}" type="presParOf" srcId="{6C1FBE39-8C72-48D6-82DD-32EF54FD8DD7}" destId="{DD67F55A-3326-465A-8887-5502013C54A7}" srcOrd="2" destOrd="0" presId="urn:microsoft.com/office/officeart/2005/8/layout/radial6"/>
    <dgm:cxn modelId="{93AF64E6-CB2E-4C4B-903B-811E56CDFD80}" type="presParOf" srcId="{6C1FBE39-8C72-48D6-82DD-32EF54FD8DD7}" destId="{34F96037-BB23-4A84-B94C-D4F30962A427}" srcOrd="3" destOrd="0" presId="urn:microsoft.com/office/officeart/2005/8/layout/radial6"/>
    <dgm:cxn modelId="{FB2D3636-E03D-4F5E-AC9B-3EB89D71739F}" type="presParOf" srcId="{6C1FBE39-8C72-48D6-82DD-32EF54FD8DD7}" destId="{C65B3537-157A-4A74-B0D2-874ED6CA9213}" srcOrd="4" destOrd="0" presId="urn:microsoft.com/office/officeart/2005/8/layout/radial6"/>
    <dgm:cxn modelId="{C453FEFF-B4DC-449F-8E1F-7140015F24A6}" type="presParOf" srcId="{6C1FBE39-8C72-48D6-82DD-32EF54FD8DD7}" destId="{44F793D1-6CEC-4EB4-A44C-5D89EA79ED6F}" srcOrd="5" destOrd="0" presId="urn:microsoft.com/office/officeart/2005/8/layout/radial6"/>
    <dgm:cxn modelId="{44C0AC19-C97A-487E-A8DE-12A0654F84BF}" type="presParOf" srcId="{6C1FBE39-8C72-48D6-82DD-32EF54FD8DD7}" destId="{2D067821-8AFD-4A09-8613-FE11F5A05E1E}" srcOrd="6" destOrd="0" presId="urn:microsoft.com/office/officeart/2005/8/layout/radial6"/>
    <dgm:cxn modelId="{DA7589A6-5A5B-4D0C-8850-A2D4A90E5B23}" type="presParOf" srcId="{6C1FBE39-8C72-48D6-82DD-32EF54FD8DD7}" destId="{79A78641-0ADA-4B76-A90F-58A3BE890489}" srcOrd="7" destOrd="0" presId="urn:microsoft.com/office/officeart/2005/8/layout/radial6"/>
    <dgm:cxn modelId="{0E048501-88F8-4BCC-AD2C-881A591F958F}" type="presParOf" srcId="{6C1FBE39-8C72-48D6-82DD-32EF54FD8DD7}" destId="{98B50FBA-0244-40DC-B37B-0D2235865451}" srcOrd="8" destOrd="0" presId="urn:microsoft.com/office/officeart/2005/8/layout/radial6"/>
    <dgm:cxn modelId="{61D06500-6674-4DA2-BD30-3B0ABFEC73FD}" type="presParOf" srcId="{6C1FBE39-8C72-48D6-82DD-32EF54FD8DD7}" destId="{2FF9DCC2-7700-4491-AC81-21335F5FE702}" srcOrd="9" destOrd="0" presId="urn:microsoft.com/office/officeart/2005/8/layout/radial6"/>
    <dgm:cxn modelId="{154BFC70-E4EC-44E8-8B3D-C40C42147C28}" type="presParOf" srcId="{6C1FBE39-8C72-48D6-82DD-32EF54FD8DD7}" destId="{05CC839B-CE26-487F-BB31-3C21678F62C2}" srcOrd="10" destOrd="0" presId="urn:microsoft.com/office/officeart/2005/8/layout/radial6"/>
    <dgm:cxn modelId="{938867C1-2210-4E54-86A4-3952284BDE03}" type="presParOf" srcId="{6C1FBE39-8C72-48D6-82DD-32EF54FD8DD7}" destId="{21B0AE9B-3665-4994-8949-07BF5BDD708D}" srcOrd="11" destOrd="0" presId="urn:microsoft.com/office/officeart/2005/8/layout/radial6"/>
    <dgm:cxn modelId="{4313B0D5-1662-4112-8004-A838525002AD}" type="presParOf" srcId="{6C1FBE39-8C72-48D6-82DD-32EF54FD8DD7}" destId="{F221077C-7FBE-4EEB-90A3-761304619F5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rgbClr val="002060"/>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rgbClr val="002060"/>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chemeClr val="accent1"/>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a:solidFill>
          <a:srgbClr val="002060"/>
        </a:solidFill>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chemeClr val="accent1"/>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a:solidFill>
          <a:schemeClr val="accent1"/>
        </a:solidFill>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a:solidFill>
          <a:srgbClr val="002060"/>
        </a:solidFill>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95432C-45DC-48C4-9C2F-A1116F4A763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D2D16CE7-1723-47FF-B237-67F536B0F0F6}">
      <dgm:prSet phldrT="[Text]"/>
      <dgm:spPr/>
      <dgm:t>
        <a:bodyPr/>
        <a:lstStyle/>
        <a:p>
          <a:r>
            <a:rPr lang="en-US" dirty="0"/>
            <a:t>Firmware/other data</a:t>
          </a:r>
        </a:p>
      </dgm:t>
    </dgm:pt>
    <dgm:pt modelId="{B670FF97-93AA-483F-83F5-C6ECD4741557}" type="parTrans" cxnId="{B332616A-41FD-47B7-B048-9C4F066EC9DB}">
      <dgm:prSet/>
      <dgm:spPr/>
      <dgm:t>
        <a:bodyPr/>
        <a:lstStyle/>
        <a:p>
          <a:endParaRPr lang="en-US"/>
        </a:p>
      </dgm:t>
    </dgm:pt>
    <dgm:pt modelId="{B651ABBB-3C29-40AD-8D2E-B8AD02B936E6}" type="sibTrans" cxnId="{B332616A-41FD-47B7-B048-9C4F066EC9DB}">
      <dgm:prSet/>
      <dgm:spPr/>
      <dgm:t>
        <a:bodyPr/>
        <a:lstStyle/>
        <a:p>
          <a:endParaRPr lang="en-US"/>
        </a:p>
      </dgm:t>
    </dgm:pt>
    <dgm:pt modelId="{1883318B-92CB-4677-9C94-B09D11CA482B}">
      <dgm:prSet phldrT="[Text]"/>
      <dgm:spPr/>
      <dgm:t>
        <a:bodyPr/>
        <a:lstStyle/>
        <a:p>
          <a:r>
            <a:rPr lang="en-US" dirty="0"/>
            <a:t>Encrypted data</a:t>
          </a:r>
        </a:p>
      </dgm:t>
    </dgm:pt>
    <dgm:pt modelId="{3AAF6C33-13F5-417B-B741-3E0FCC3D55E7}" type="parTrans" cxnId="{C22F5CFE-FDC3-4F6F-911F-C0CDE9E192A0}">
      <dgm:prSet/>
      <dgm:spPr/>
      <dgm:t>
        <a:bodyPr/>
        <a:lstStyle/>
        <a:p>
          <a:endParaRPr lang="en-US"/>
        </a:p>
      </dgm:t>
    </dgm:pt>
    <dgm:pt modelId="{D2AB32EF-D939-4B3C-8530-70DFB1FF61BB}" type="sibTrans" cxnId="{C22F5CFE-FDC3-4F6F-911F-C0CDE9E192A0}">
      <dgm:prSet/>
      <dgm:spPr/>
      <dgm:t>
        <a:bodyPr/>
        <a:lstStyle/>
        <a:p>
          <a:endParaRPr lang="en-US"/>
        </a:p>
      </dgm:t>
    </dgm:pt>
    <dgm:pt modelId="{67142BBE-8F70-4EAD-97BD-1852B1CBBF2D}">
      <dgm:prSet phldrT="[Text]"/>
      <dgm:spPr/>
      <dgm:t>
        <a:bodyPr/>
        <a:lstStyle/>
        <a:p>
          <a:r>
            <a:rPr lang="en-US" dirty="0"/>
            <a:t>Secure payload</a:t>
          </a:r>
        </a:p>
        <a:p>
          <a:r>
            <a:rPr lang="en-US" dirty="0"/>
            <a:t>i.e. encrypted and appended HMAC code</a:t>
          </a:r>
        </a:p>
      </dgm:t>
    </dgm:pt>
    <dgm:pt modelId="{7B79B02D-2260-4465-B523-681FF3D4679C}" type="parTrans" cxnId="{1BB2927C-8E1D-4AD1-A4FB-5C95053001B0}">
      <dgm:prSet/>
      <dgm:spPr/>
      <dgm:t>
        <a:bodyPr/>
        <a:lstStyle/>
        <a:p>
          <a:endParaRPr lang="en-US"/>
        </a:p>
      </dgm:t>
    </dgm:pt>
    <dgm:pt modelId="{48EC3918-E4B6-4D89-9572-8A6867C1DE08}" type="sibTrans" cxnId="{1BB2927C-8E1D-4AD1-A4FB-5C95053001B0}">
      <dgm:prSet/>
      <dgm:spPr/>
      <dgm:t>
        <a:bodyPr/>
        <a:lstStyle/>
        <a:p>
          <a:endParaRPr lang="en-US"/>
        </a:p>
      </dgm:t>
    </dgm:pt>
    <dgm:pt modelId="{C4A0DE71-8CC6-486B-85AC-90CE99AE12C8}">
      <dgm:prSet phldrT="[Text]"/>
      <dgm:spPr/>
      <dgm:t>
        <a:bodyPr/>
        <a:lstStyle/>
        <a:p>
          <a:r>
            <a:rPr lang="en-US" dirty="0"/>
            <a:t>CAN transceiver</a:t>
          </a:r>
        </a:p>
      </dgm:t>
    </dgm:pt>
    <dgm:pt modelId="{0A07512F-F23F-4B00-965F-178EF35C24A1}" type="parTrans" cxnId="{6356EBBD-BFD5-400E-9ECC-6DA18D8274AA}">
      <dgm:prSet/>
      <dgm:spPr/>
      <dgm:t>
        <a:bodyPr/>
        <a:lstStyle/>
        <a:p>
          <a:endParaRPr lang="en-US"/>
        </a:p>
      </dgm:t>
    </dgm:pt>
    <dgm:pt modelId="{FB34E0CD-2D3B-483F-B977-E5226F5F53BB}" type="sibTrans" cxnId="{6356EBBD-BFD5-400E-9ECC-6DA18D8274AA}">
      <dgm:prSet/>
      <dgm:spPr/>
      <dgm:t>
        <a:bodyPr/>
        <a:lstStyle/>
        <a:p>
          <a:endParaRPr lang="en-US"/>
        </a:p>
      </dgm:t>
    </dgm:pt>
    <dgm:pt modelId="{20BB1FC0-9A88-4D03-AA87-FE2FEDEBE0BF}">
      <dgm:prSet phldrT="[Text]"/>
      <dgm:spPr/>
      <dgm:t>
        <a:bodyPr/>
        <a:lstStyle/>
        <a:p>
          <a:r>
            <a:rPr lang="en-US" dirty="0"/>
            <a:t>J1939 frame.</a:t>
          </a:r>
        </a:p>
      </dgm:t>
    </dgm:pt>
    <dgm:pt modelId="{09767499-EB2E-4957-92B7-55A48997CECA}" type="parTrans" cxnId="{020DE025-AF97-4D11-8FC7-986F1B8491C8}">
      <dgm:prSet/>
      <dgm:spPr/>
      <dgm:t>
        <a:bodyPr/>
        <a:lstStyle/>
        <a:p>
          <a:endParaRPr lang="en-US"/>
        </a:p>
      </dgm:t>
    </dgm:pt>
    <dgm:pt modelId="{FEAC9162-CF10-4E89-BC7B-7E451472370E}" type="sibTrans" cxnId="{020DE025-AF97-4D11-8FC7-986F1B8491C8}">
      <dgm:prSet/>
      <dgm:spPr/>
      <dgm:t>
        <a:bodyPr/>
        <a:lstStyle/>
        <a:p>
          <a:endParaRPr lang="en-US"/>
        </a:p>
      </dgm:t>
    </dgm:pt>
    <dgm:pt modelId="{7F99366F-54B0-46B8-AD63-9DEB45A8EF5C}" type="pres">
      <dgm:prSet presAssocID="{4B95432C-45DC-48C4-9C2F-A1116F4A7638}" presName="Name0" presStyleCnt="0">
        <dgm:presLayoutVars>
          <dgm:dir/>
          <dgm:animLvl val="lvl"/>
          <dgm:resizeHandles val="exact"/>
        </dgm:presLayoutVars>
      </dgm:prSet>
      <dgm:spPr/>
    </dgm:pt>
    <dgm:pt modelId="{02D57D8C-F9B6-4207-93F2-7331F2260037}" type="pres">
      <dgm:prSet presAssocID="{C4A0DE71-8CC6-486B-85AC-90CE99AE12C8}" presName="boxAndChildren" presStyleCnt="0"/>
      <dgm:spPr/>
    </dgm:pt>
    <dgm:pt modelId="{0D369303-9217-4E7F-AD04-D0F0514A3B04}" type="pres">
      <dgm:prSet presAssocID="{C4A0DE71-8CC6-486B-85AC-90CE99AE12C8}" presName="parentTextBox" presStyleLbl="node1" presStyleIdx="0" presStyleCnt="5"/>
      <dgm:spPr/>
    </dgm:pt>
    <dgm:pt modelId="{75D2C9A7-E09F-44BB-9CE9-B75F0BED83BA}" type="pres">
      <dgm:prSet presAssocID="{FEAC9162-CF10-4E89-BC7B-7E451472370E}" presName="sp" presStyleCnt="0"/>
      <dgm:spPr/>
    </dgm:pt>
    <dgm:pt modelId="{81B588F3-F515-4AA5-A8D5-D6CE6DDE1DD5}" type="pres">
      <dgm:prSet presAssocID="{20BB1FC0-9A88-4D03-AA87-FE2FEDEBE0BF}" presName="arrowAndChildren" presStyleCnt="0"/>
      <dgm:spPr/>
    </dgm:pt>
    <dgm:pt modelId="{4C491B6B-BE8C-4F4D-8892-5E54375C5218}" type="pres">
      <dgm:prSet presAssocID="{20BB1FC0-9A88-4D03-AA87-FE2FEDEBE0BF}" presName="parentTextArrow" presStyleLbl="node1" presStyleIdx="1" presStyleCnt="5"/>
      <dgm:spPr/>
    </dgm:pt>
    <dgm:pt modelId="{8F99E5DC-30E8-430A-BC12-41A0CBFE4651}" type="pres">
      <dgm:prSet presAssocID="{48EC3918-E4B6-4D89-9572-8A6867C1DE08}" presName="sp" presStyleCnt="0"/>
      <dgm:spPr/>
    </dgm:pt>
    <dgm:pt modelId="{00B50EF2-A03E-4299-BE91-2E9BA4AC345E}" type="pres">
      <dgm:prSet presAssocID="{67142BBE-8F70-4EAD-97BD-1852B1CBBF2D}" presName="arrowAndChildren" presStyleCnt="0"/>
      <dgm:spPr/>
    </dgm:pt>
    <dgm:pt modelId="{0DA75C17-D23D-4048-89FF-5AA84D0210EB}" type="pres">
      <dgm:prSet presAssocID="{67142BBE-8F70-4EAD-97BD-1852B1CBBF2D}" presName="parentTextArrow" presStyleLbl="node1" presStyleIdx="2" presStyleCnt="5"/>
      <dgm:spPr/>
    </dgm:pt>
    <dgm:pt modelId="{02E6D0CD-C8F0-46DF-8695-059DEDFC8E94}" type="pres">
      <dgm:prSet presAssocID="{D2AB32EF-D939-4B3C-8530-70DFB1FF61BB}" presName="sp" presStyleCnt="0"/>
      <dgm:spPr/>
    </dgm:pt>
    <dgm:pt modelId="{CA3E7865-C266-4D2E-8FC1-708D8C413796}" type="pres">
      <dgm:prSet presAssocID="{1883318B-92CB-4677-9C94-B09D11CA482B}" presName="arrowAndChildren" presStyleCnt="0"/>
      <dgm:spPr/>
    </dgm:pt>
    <dgm:pt modelId="{7280231F-0BBB-4C87-BC66-FAB24362D18E}" type="pres">
      <dgm:prSet presAssocID="{1883318B-92CB-4677-9C94-B09D11CA482B}" presName="parentTextArrow" presStyleLbl="node1" presStyleIdx="3" presStyleCnt="5"/>
      <dgm:spPr/>
    </dgm:pt>
    <dgm:pt modelId="{2A39CA74-380E-4FAC-9454-37E063BB4E52}" type="pres">
      <dgm:prSet presAssocID="{B651ABBB-3C29-40AD-8D2E-B8AD02B936E6}" presName="sp" presStyleCnt="0"/>
      <dgm:spPr/>
    </dgm:pt>
    <dgm:pt modelId="{67ECF364-6442-467D-82AE-B05DE8539B39}" type="pres">
      <dgm:prSet presAssocID="{D2D16CE7-1723-47FF-B237-67F536B0F0F6}" presName="arrowAndChildren" presStyleCnt="0"/>
      <dgm:spPr/>
    </dgm:pt>
    <dgm:pt modelId="{0B35DA1F-8C59-4272-A2BD-FA10F0EC9D59}" type="pres">
      <dgm:prSet presAssocID="{D2D16CE7-1723-47FF-B237-67F536B0F0F6}" presName="parentTextArrow" presStyleLbl="node1" presStyleIdx="4" presStyleCnt="5" custLinFactNeighborX="-2435" custLinFactNeighborY="-19292"/>
      <dgm:spPr/>
    </dgm:pt>
  </dgm:ptLst>
  <dgm:cxnLst>
    <dgm:cxn modelId="{A2251A0F-7610-4486-81A9-9EA635ED5137}" type="presOf" srcId="{20BB1FC0-9A88-4D03-AA87-FE2FEDEBE0BF}" destId="{4C491B6B-BE8C-4F4D-8892-5E54375C5218}" srcOrd="0" destOrd="0" presId="urn:microsoft.com/office/officeart/2005/8/layout/process4"/>
    <dgm:cxn modelId="{020DE025-AF97-4D11-8FC7-986F1B8491C8}" srcId="{4B95432C-45DC-48C4-9C2F-A1116F4A7638}" destId="{20BB1FC0-9A88-4D03-AA87-FE2FEDEBE0BF}" srcOrd="3" destOrd="0" parTransId="{09767499-EB2E-4957-92B7-55A48997CECA}" sibTransId="{FEAC9162-CF10-4E89-BC7B-7E451472370E}"/>
    <dgm:cxn modelId="{B1380930-D57B-4A16-8BAC-44858D17AB0C}" type="presOf" srcId="{D2D16CE7-1723-47FF-B237-67F536B0F0F6}" destId="{0B35DA1F-8C59-4272-A2BD-FA10F0EC9D59}" srcOrd="0" destOrd="0" presId="urn:microsoft.com/office/officeart/2005/8/layout/process4"/>
    <dgm:cxn modelId="{B332616A-41FD-47B7-B048-9C4F066EC9DB}" srcId="{4B95432C-45DC-48C4-9C2F-A1116F4A7638}" destId="{D2D16CE7-1723-47FF-B237-67F536B0F0F6}" srcOrd="0" destOrd="0" parTransId="{B670FF97-93AA-483F-83F5-C6ECD4741557}" sibTransId="{B651ABBB-3C29-40AD-8D2E-B8AD02B936E6}"/>
    <dgm:cxn modelId="{1BB2927C-8E1D-4AD1-A4FB-5C95053001B0}" srcId="{4B95432C-45DC-48C4-9C2F-A1116F4A7638}" destId="{67142BBE-8F70-4EAD-97BD-1852B1CBBF2D}" srcOrd="2" destOrd="0" parTransId="{7B79B02D-2260-4465-B523-681FF3D4679C}" sibTransId="{48EC3918-E4B6-4D89-9572-8A6867C1DE08}"/>
    <dgm:cxn modelId="{AE869F8E-B3EF-475D-BB9B-7D16644D1C08}" type="presOf" srcId="{67142BBE-8F70-4EAD-97BD-1852B1CBBF2D}" destId="{0DA75C17-D23D-4048-89FF-5AA84D0210EB}" srcOrd="0" destOrd="0" presId="urn:microsoft.com/office/officeart/2005/8/layout/process4"/>
    <dgm:cxn modelId="{145522AE-8107-4BB6-9017-E6A0DF4D27A8}" type="presOf" srcId="{C4A0DE71-8CC6-486B-85AC-90CE99AE12C8}" destId="{0D369303-9217-4E7F-AD04-D0F0514A3B04}" srcOrd="0" destOrd="0" presId="urn:microsoft.com/office/officeart/2005/8/layout/process4"/>
    <dgm:cxn modelId="{381107AF-5B05-42DE-87FF-F0591A472AE4}" type="presOf" srcId="{1883318B-92CB-4677-9C94-B09D11CA482B}" destId="{7280231F-0BBB-4C87-BC66-FAB24362D18E}" srcOrd="0" destOrd="0" presId="urn:microsoft.com/office/officeart/2005/8/layout/process4"/>
    <dgm:cxn modelId="{6356EBBD-BFD5-400E-9ECC-6DA18D8274AA}" srcId="{4B95432C-45DC-48C4-9C2F-A1116F4A7638}" destId="{C4A0DE71-8CC6-486B-85AC-90CE99AE12C8}" srcOrd="4" destOrd="0" parTransId="{0A07512F-F23F-4B00-965F-178EF35C24A1}" sibTransId="{FB34E0CD-2D3B-483F-B977-E5226F5F53BB}"/>
    <dgm:cxn modelId="{A90325F1-6550-499D-9ECA-E8538B268767}" type="presOf" srcId="{4B95432C-45DC-48C4-9C2F-A1116F4A7638}" destId="{7F99366F-54B0-46B8-AD63-9DEB45A8EF5C}" srcOrd="0" destOrd="0" presId="urn:microsoft.com/office/officeart/2005/8/layout/process4"/>
    <dgm:cxn modelId="{C22F5CFE-FDC3-4F6F-911F-C0CDE9E192A0}" srcId="{4B95432C-45DC-48C4-9C2F-A1116F4A7638}" destId="{1883318B-92CB-4677-9C94-B09D11CA482B}" srcOrd="1" destOrd="0" parTransId="{3AAF6C33-13F5-417B-B741-3E0FCC3D55E7}" sibTransId="{D2AB32EF-D939-4B3C-8530-70DFB1FF61BB}"/>
    <dgm:cxn modelId="{54EEB76D-872B-46B8-8566-7FE6AD6C98CE}" type="presParOf" srcId="{7F99366F-54B0-46B8-AD63-9DEB45A8EF5C}" destId="{02D57D8C-F9B6-4207-93F2-7331F2260037}" srcOrd="0" destOrd="0" presId="urn:microsoft.com/office/officeart/2005/8/layout/process4"/>
    <dgm:cxn modelId="{469C4B54-D566-4FE3-A377-A9672CDA3B49}" type="presParOf" srcId="{02D57D8C-F9B6-4207-93F2-7331F2260037}" destId="{0D369303-9217-4E7F-AD04-D0F0514A3B04}" srcOrd="0" destOrd="0" presId="urn:microsoft.com/office/officeart/2005/8/layout/process4"/>
    <dgm:cxn modelId="{4B8B92D4-FDB5-410E-B1E9-572C7CD750C2}" type="presParOf" srcId="{7F99366F-54B0-46B8-AD63-9DEB45A8EF5C}" destId="{75D2C9A7-E09F-44BB-9CE9-B75F0BED83BA}" srcOrd="1" destOrd="0" presId="urn:microsoft.com/office/officeart/2005/8/layout/process4"/>
    <dgm:cxn modelId="{A51E4C2E-1301-4B44-885D-4933B901A52E}" type="presParOf" srcId="{7F99366F-54B0-46B8-AD63-9DEB45A8EF5C}" destId="{81B588F3-F515-4AA5-A8D5-D6CE6DDE1DD5}" srcOrd="2" destOrd="0" presId="urn:microsoft.com/office/officeart/2005/8/layout/process4"/>
    <dgm:cxn modelId="{0D3C3C85-D74B-452A-B51B-25B81DD2E786}" type="presParOf" srcId="{81B588F3-F515-4AA5-A8D5-D6CE6DDE1DD5}" destId="{4C491B6B-BE8C-4F4D-8892-5E54375C5218}" srcOrd="0" destOrd="0" presId="urn:microsoft.com/office/officeart/2005/8/layout/process4"/>
    <dgm:cxn modelId="{81B3B928-998E-4804-8D35-6F9DDC40A301}" type="presParOf" srcId="{7F99366F-54B0-46B8-AD63-9DEB45A8EF5C}" destId="{8F99E5DC-30E8-430A-BC12-41A0CBFE4651}" srcOrd="3" destOrd="0" presId="urn:microsoft.com/office/officeart/2005/8/layout/process4"/>
    <dgm:cxn modelId="{D9FAC09D-AEAF-4CB7-9235-D40821ED28F8}" type="presParOf" srcId="{7F99366F-54B0-46B8-AD63-9DEB45A8EF5C}" destId="{00B50EF2-A03E-4299-BE91-2E9BA4AC345E}" srcOrd="4" destOrd="0" presId="urn:microsoft.com/office/officeart/2005/8/layout/process4"/>
    <dgm:cxn modelId="{26BC2F03-DBB5-443A-B0DA-DD6DD5696373}" type="presParOf" srcId="{00B50EF2-A03E-4299-BE91-2E9BA4AC345E}" destId="{0DA75C17-D23D-4048-89FF-5AA84D0210EB}" srcOrd="0" destOrd="0" presId="urn:microsoft.com/office/officeart/2005/8/layout/process4"/>
    <dgm:cxn modelId="{21E53CE1-EB3B-4743-B040-D664BF12E903}" type="presParOf" srcId="{7F99366F-54B0-46B8-AD63-9DEB45A8EF5C}" destId="{02E6D0CD-C8F0-46DF-8695-059DEDFC8E94}" srcOrd="5" destOrd="0" presId="urn:microsoft.com/office/officeart/2005/8/layout/process4"/>
    <dgm:cxn modelId="{31F217DE-8721-4261-A70A-8BBFC09A5549}" type="presParOf" srcId="{7F99366F-54B0-46B8-AD63-9DEB45A8EF5C}" destId="{CA3E7865-C266-4D2E-8FC1-708D8C413796}" srcOrd="6" destOrd="0" presId="urn:microsoft.com/office/officeart/2005/8/layout/process4"/>
    <dgm:cxn modelId="{2B032770-E2CB-4971-898F-11B7DE87DC58}" type="presParOf" srcId="{CA3E7865-C266-4D2E-8FC1-708D8C413796}" destId="{7280231F-0BBB-4C87-BC66-FAB24362D18E}" srcOrd="0" destOrd="0" presId="urn:microsoft.com/office/officeart/2005/8/layout/process4"/>
    <dgm:cxn modelId="{AE0CF1C7-4D8A-43E6-9256-4943146F48D2}" type="presParOf" srcId="{7F99366F-54B0-46B8-AD63-9DEB45A8EF5C}" destId="{2A39CA74-380E-4FAC-9454-37E063BB4E52}" srcOrd="7" destOrd="0" presId="urn:microsoft.com/office/officeart/2005/8/layout/process4"/>
    <dgm:cxn modelId="{D7B62A8D-A60D-4993-AB06-C660C9AD209D}" type="presParOf" srcId="{7F99366F-54B0-46B8-AD63-9DEB45A8EF5C}" destId="{67ECF364-6442-467D-82AE-B05DE8539B39}" srcOrd="8" destOrd="0" presId="urn:microsoft.com/office/officeart/2005/8/layout/process4"/>
    <dgm:cxn modelId="{5D1F0DB6-723E-4A3D-B40F-2122DD074A52}" type="presParOf" srcId="{67ECF364-6442-467D-82AE-B05DE8539B39}" destId="{0B35DA1F-8C59-4272-A2BD-FA10F0EC9D59}" srcOrd="0"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95432C-45DC-48C4-9C2F-A1116F4A763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D2D16CE7-1723-47FF-B237-67F536B0F0F6}">
      <dgm:prSet phldrT="[Text]"/>
      <dgm:spPr/>
      <dgm:t>
        <a:bodyPr/>
        <a:lstStyle/>
        <a:p>
          <a:r>
            <a:rPr lang="en-US" dirty="0"/>
            <a:t>Firmware/other data</a:t>
          </a:r>
        </a:p>
      </dgm:t>
    </dgm:pt>
    <dgm:pt modelId="{B670FF97-93AA-483F-83F5-C6ECD4741557}" type="parTrans" cxnId="{B332616A-41FD-47B7-B048-9C4F066EC9DB}">
      <dgm:prSet/>
      <dgm:spPr/>
      <dgm:t>
        <a:bodyPr/>
        <a:lstStyle/>
        <a:p>
          <a:endParaRPr lang="en-US"/>
        </a:p>
      </dgm:t>
    </dgm:pt>
    <dgm:pt modelId="{B651ABBB-3C29-40AD-8D2E-B8AD02B936E6}" type="sibTrans" cxnId="{B332616A-41FD-47B7-B048-9C4F066EC9DB}">
      <dgm:prSet/>
      <dgm:spPr/>
      <dgm:t>
        <a:bodyPr/>
        <a:lstStyle/>
        <a:p>
          <a:endParaRPr lang="en-US"/>
        </a:p>
      </dgm:t>
    </dgm:pt>
    <dgm:pt modelId="{1883318B-92CB-4677-9C94-B09D11CA482B}">
      <dgm:prSet phldrT="[Text]"/>
      <dgm:spPr/>
      <dgm:t>
        <a:bodyPr/>
        <a:lstStyle/>
        <a:p>
          <a:r>
            <a:rPr lang="en-US" dirty="0"/>
            <a:t>Encrypted data</a:t>
          </a:r>
        </a:p>
      </dgm:t>
    </dgm:pt>
    <dgm:pt modelId="{3AAF6C33-13F5-417B-B741-3E0FCC3D55E7}" type="parTrans" cxnId="{C22F5CFE-FDC3-4F6F-911F-C0CDE9E192A0}">
      <dgm:prSet/>
      <dgm:spPr/>
      <dgm:t>
        <a:bodyPr/>
        <a:lstStyle/>
        <a:p>
          <a:endParaRPr lang="en-US"/>
        </a:p>
      </dgm:t>
    </dgm:pt>
    <dgm:pt modelId="{D2AB32EF-D939-4B3C-8530-70DFB1FF61BB}" type="sibTrans" cxnId="{C22F5CFE-FDC3-4F6F-911F-C0CDE9E192A0}">
      <dgm:prSet/>
      <dgm:spPr/>
      <dgm:t>
        <a:bodyPr/>
        <a:lstStyle/>
        <a:p>
          <a:endParaRPr lang="en-US"/>
        </a:p>
      </dgm:t>
    </dgm:pt>
    <dgm:pt modelId="{67142BBE-8F70-4EAD-97BD-1852B1CBBF2D}">
      <dgm:prSet phldrT="[Text]"/>
      <dgm:spPr/>
      <dgm:t>
        <a:bodyPr/>
        <a:lstStyle/>
        <a:p>
          <a:r>
            <a:rPr lang="en-US" dirty="0"/>
            <a:t>Secure payload</a:t>
          </a:r>
        </a:p>
        <a:p>
          <a:r>
            <a:rPr lang="en-US" dirty="0"/>
            <a:t>i.e. encrypted and appended HMAC code</a:t>
          </a:r>
        </a:p>
      </dgm:t>
    </dgm:pt>
    <dgm:pt modelId="{48EC3918-E4B6-4D89-9572-8A6867C1DE08}" type="sibTrans" cxnId="{1BB2927C-8E1D-4AD1-A4FB-5C95053001B0}">
      <dgm:prSet/>
      <dgm:spPr/>
      <dgm:t>
        <a:bodyPr/>
        <a:lstStyle/>
        <a:p>
          <a:endParaRPr lang="en-US"/>
        </a:p>
      </dgm:t>
    </dgm:pt>
    <dgm:pt modelId="{7B79B02D-2260-4465-B523-681FF3D4679C}" type="parTrans" cxnId="{1BB2927C-8E1D-4AD1-A4FB-5C95053001B0}">
      <dgm:prSet/>
      <dgm:spPr/>
      <dgm:t>
        <a:bodyPr/>
        <a:lstStyle/>
        <a:p>
          <a:endParaRPr lang="en-US"/>
        </a:p>
      </dgm:t>
    </dgm:pt>
    <dgm:pt modelId="{20BB1FC0-9A88-4D03-AA87-FE2FEDEBE0BF}">
      <dgm:prSet phldrT="[Text]"/>
      <dgm:spPr/>
      <dgm:t>
        <a:bodyPr/>
        <a:lstStyle/>
        <a:p>
          <a:r>
            <a:rPr lang="en-US" dirty="0"/>
            <a:t>CAN transceiver</a:t>
          </a:r>
        </a:p>
      </dgm:t>
    </dgm:pt>
    <dgm:pt modelId="{FEAC9162-CF10-4E89-BC7B-7E451472370E}" type="sibTrans" cxnId="{020DE025-AF97-4D11-8FC7-986F1B8491C8}">
      <dgm:prSet/>
      <dgm:spPr/>
      <dgm:t>
        <a:bodyPr/>
        <a:lstStyle/>
        <a:p>
          <a:endParaRPr lang="en-US"/>
        </a:p>
      </dgm:t>
    </dgm:pt>
    <dgm:pt modelId="{09767499-EB2E-4957-92B7-55A48997CECA}" type="parTrans" cxnId="{020DE025-AF97-4D11-8FC7-986F1B8491C8}">
      <dgm:prSet/>
      <dgm:spPr/>
      <dgm:t>
        <a:bodyPr/>
        <a:lstStyle/>
        <a:p>
          <a:endParaRPr lang="en-US"/>
        </a:p>
      </dgm:t>
    </dgm:pt>
    <dgm:pt modelId="{C4A0DE71-8CC6-486B-85AC-90CE99AE12C8}">
      <dgm:prSet phldrT="[Text]"/>
      <dgm:spPr/>
      <dgm:t>
        <a:bodyPr/>
        <a:lstStyle/>
        <a:p>
          <a:endParaRPr lang="en-US" dirty="0"/>
        </a:p>
      </dgm:t>
    </dgm:pt>
    <dgm:pt modelId="{FB34E0CD-2D3B-483F-B977-E5226F5F53BB}" type="sibTrans" cxnId="{6356EBBD-BFD5-400E-9ECC-6DA18D8274AA}">
      <dgm:prSet/>
      <dgm:spPr/>
      <dgm:t>
        <a:bodyPr/>
        <a:lstStyle/>
        <a:p>
          <a:endParaRPr lang="en-US"/>
        </a:p>
      </dgm:t>
    </dgm:pt>
    <dgm:pt modelId="{0A07512F-F23F-4B00-965F-178EF35C24A1}" type="parTrans" cxnId="{6356EBBD-BFD5-400E-9ECC-6DA18D8274AA}">
      <dgm:prSet/>
      <dgm:spPr/>
      <dgm:t>
        <a:bodyPr/>
        <a:lstStyle/>
        <a:p>
          <a:endParaRPr lang="en-US"/>
        </a:p>
      </dgm:t>
    </dgm:pt>
    <dgm:pt modelId="{7F99366F-54B0-46B8-AD63-9DEB45A8EF5C}" type="pres">
      <dgm:prSet presAssocID="{4B95432C-45DC-48C4-9C2F-A1116F4A7638}" presName="Name0" presStyleCnt="0">
        <dgm:presLayoutVars>
          <dgm:dir/>
          <dgm:animLvl val="lvl"/>
          <dgm:resizeHandles val="exact"/>
        </dgm:presLayoutVars>
      </dgm:prSet>
      <dgm:spPr/>
    </dgm:pt>
    <dgm:pt modelId="{02D57D8C-F9B6-4207-93F2-7331F2260037}" type="pres">
      <dgm:prSet presAssocID="{C4A0DE71-8CC6-486B-85AC-90CE99AE12C8}" presName="boxAndChildren" presStyleCnt="0"/>
      <dgm:spPr/>
    </dgm:pt>
    <dgm:pt modelId="{0D369303-9217-4E7F-AD04-D0F0514A3B04}" type="pres">
      <dgm:prSet presAssocID="{C4A0DE71-8CC6-486B-85AC-90CE99AE12C8}" presName="parentTextBox" presStyleLbl="node1" presStyleIdx="0" presStyleCnt="5" custLinFactY="-300000" custLinFactNeighborX="221" custLinFactNeighborY="-309865"/>
      <dgm:spPr/>
    </dgm:pt>
    <dgm:pt modelId="{75D2C9A7-E09F-44BB-9CE9-B75F0BED83BA}" type="pres">
      <dgm:prSet presAssocID="{FEAC9162-CF10-4E89-BC7B-7E451472370E}" presName="sp" presStyleCnt="0"/>
      <dgm:spPr/>
    </dgm:pt>
    <dgm:pt modelId="{81B588F3-F515-4AA5-A8D5-D6CE6DDE1DD5}" type="pres">
      <dgm:prSet presAssocID="{20BB1FC0-9A88-4D03-AA87-FE2FEDEBE0BF}" presName="arrowAndChildren" presStyleCnt="0"/>
      <dgm:spPr/>
    </dgm:pt>
    <dgm:pt modelId="{4C491B6B-BE8C-4F4D-8892-5E54375C5218}" type="pres">
      <dgm:prSet presAssocID="{20BB1FC0-9A88-4D03-AA87-FE2FEDEBE0BF}" presName="parentTextArrow" presStyleLbl="node1" presStyleIdx="1" presStyleCnt="5" custFlipVert="1" custScaleY="99775" custLinFactNeighborX="1771" custLinFactNeighborY="97089"/>
      <dgm:spPr/>
    </dgm:pt>
    <dgm:pt modelId="{8F99E5DC-30E8-430A-BC12-41A0CBFE4651}" type="pres">
      <dgm:prSet presAssocID="{48EC3918-E4B6-4D89-9572-8A6867C1DE08}" presName="sp" presStyleCnt="0"/>
      <dgm:spPr/>
    </dgm:pt>
    <dgm:pt modelId="{00B50EF2-A03E-4299-BE91-2E9BA4AC345E}" type="pres">
      <dgm:prSet presAssocID="{67142BBE-8F70-4EAD-97BD-1852B1CBBF2D}" presName="arrowAndChildren" presStyleCnt="0"/>
      <dgm:spPr/>
    </dgm:pt>
    <dgm:pt modelId="{0DA75C17-D23D-4048-89FF-5AA84D0210EB}" type="pres">
      <dgm:prSet presAssocID="{67142BBE-8F70-4EAD-97BD-1852B1CBBF2D}" presName="parentTextArrow" presStyleLbl="node1" presStyleIdx="2" presStyleCnt="5" custFlipVert="1" custScaleY="99044" custLinFactNeighborX="221" custLinFactNeighborY="64148"/>
      <dgm:spPr/>
    </dgm:pt>
    <dgm:pt modelId="{02E6D0CD-C8F0-46DF-8695-059DEDFC8E94}" type="pres">
      <dgm:prSet presAssocID="{D2AB32EF-D939-4B3C-8530-70DFB1FF61BB}" presName="sp" presStyleCnt="0"/>
      <dgm:spPr/>
    </dgm:pt>
    <dgm:pt modelId="{CA3E7865-C266-4D2E-8FC1-708D8C413796}" type="pres">
      <dgm:prSet presAssocID="{1883318B-92CB-4677-9C94-B09D11CA482B}" presName="arrowAndChildren" presStyleCnt="0"/>
      <dgm:spPr/>
    </dgm:pt>
    <dgm:pt modelId="{7280231F-0BBB-4C87-BC66-FAB24362D18E}" type="pres">
      <dgm:prSet presAssocID="{1883318B-92CB-4677-9C94-B09D11CA482B}" presName="parentTextArrow" presStyleLbl="node1" presStyleIdx="3" presStyleCnt="5" custFlipVert="1" custScaleY="104397" custLinFactNeighborY="65015"/>
      <dgm:spPr/>
    </dgm:pt>
    <dgm:pt modelId="{2A39CA74-380E-4FAC-9454-37E063BB4E52}" type="pres">
      <dgm:prSet presAssocID="{B651ABBB-3C29-40AD-8D2E-B8AD02B936E6}" presName="sp" presStyleCnt="0"/>
      <dgm:spPr/>
    </dgm:pt>
    <dgm:pt modelId="{67ECF364-6442-467D-82AE-B05DE8539B39}" type="pres">
      <dgm:prSet presAssocID="{D2D16CE7-1723-47FF-B237-67F536B0F0F6}" presName="arrowAndChildren" presStyleCnt="0"/>
      <dgm:spPr/>
    </dgm:pt>
    <dgm:pt modelId="{0B35DA1F-8C59-4272-A2BD-FA10F0EC9D59}" type="pres">
      <dgm:prSet presAssocID="{D2D16CE7-1723-47FF-B237-67F536B0F0F6}" presName="parentTextArrow" presStyleLbl="node1" presStyleIdx="4" presStyleCnt="5" custFlipVert="1" custScaleY="97207" custLinFactNeighborY="66740"/>
      <dgm:spPr/>
    </dgm:pt>
  </dgm:ptLst>
  <dgm:cxnLst>
    <dgm:cxn modelId="{A2251A0F-7610-4486-81A9-9EA635ED5137}" type="presOf" srcId="{20BB1FC0-9A88-4D03-AA87-FE2FEDEBE0BF}" destId="{4C491B6B-BE8C-4F4D-8892-5E54375C5218}" srcOrd="0" destOrd="0" presId="urn:microsoft.com/office/officeart/2005/8/layout/process4"/>
    <dgm:cxn modelId="{020DE025-AF97-4D11-8FC7-986F1B8491C8}" srcId="{4B95432C-45DC-48C4-9C2F-A1116F4A7638}" destId="{20BB1FC0-9A88-4D03-AA87-FE2FEDEBE0BF}" srcOrd="3" destOrd="0" parTransId="{09767499-EB2E-4957-92B7-55A48997CECA}" sibTransId="{FEAC9162-CF10-4E89-BC7B-7E451472370E}"/>
    <dgm:cxn modelId="{B1380930-D57B-4A16-8BAC-44858D17AB0C}" type="presOf" srcId="{D2D16CE7-1723-47FF-B237-67F536B0F0F6}" destId="{0B35DA1F-8C59-4272-A2BD-FA10F0EC9D59}" srcOrd="0" destOrd="0" presId="urn:microsoft.com/office/officeart/2005/8/layout/process4"/>
    <dgm:cxn modelId="{B332616A-41FD-47B7-B048-9C4F066EC9DB}" srcId="{4B95432C-45DC-48C4-9C2F-A1116F4A7638}" destId="{D2D16CE7-1723-47FF-B237-67F536B0F0F6}" srcOrd="0" destOrd="0" parTransId="{B670FF97-93AA-483F-83F5-C6ECD4741557}" sibTransId="{B651ABBB-3C29-40AD-8D2E-B8AD02B936E6}"/>
    <dgm:cxn modelId="{1BB2927C-8E1D-4AD1-A4FB-5C95053001B0}" srcId="{4B95432C-45DC-48C4-9C2F-A1116F4A7638}" destId="{67142BBE-8F70-4EAD-97BD-1852B1CBBF2D}" srcOrd="2" destOrd="0" parTransId="{7B79B02D-2260-4465-B523-681FF3D4679C}" sibTransId="{48EC3918-E4B6-4D89-9572-8A6867C1DE08}"/>
    <dgm:cxn modelId="{AE869F8E-B3EF-475D-BB9B-7D16644D1C08}" type="presOf" srcId="{67142BBE-8F70-4EAD-97BD-1852B1CBBF2D}" destId="{0DA75C17-D23D-4048-89FF-5AA84D0210EB}" srcOrd="0" destOrd="0" presId="urn:microsoft.com/office/officeart/2005/8/layout/process4"/>
    <dgm:cxn modelId="{145522AE-8107-4BB6-9017-E6A0DF4D27A8}" type="presOf" srcId="{C4A0DE71-8CC6-486B-85AC-90CE99AE12C8}" destId="{0D369303-9217-4E7F-AD04-D0F0514A3B04}" srcOrd="0" destOrd="0" presId="urn:microsoft.com/office/officeart/2005/8/layout/process4"/>
    <dgm:cxn modelId="{381107AF-5B05-42DE-87FF-F0591A472AE4}" type="presOf" srcId="{1883318B-92CB-4677-9C94-B09D11CA482B}" destId="{7280231F-0BBB-4C87-BC66-FAB24362D18E}" srcOrd="0" destOrd="0" presId="urn:microsoft.com/office/officeart/2005/8/layout/process4"/>
    <dgm:cxn modelId="{6356EBBD-BFD5-400E-9ECC-6DA18D8274AA}" srcId="{4B95432C-45DC-48C4-9C2F-A1116F4A7638}" destId="{C4A0DE71-8CC6-486B-85AC-90CE99AE12C8}" srcOrd="4" destOrd="0" parTransId="{0A07512F-F23F-4B00-965F-178EF35C24A1}" sibTransId="{FB34E0CD-2D3B-483F-B977-E5226F5F53BB}"/>
    <dgm:cxn modelId="{A90325F1-6550-499D-9ECA-E8538B268767}" type="presOf" srcId="{4B95432C-45DC-48C4-9C2F-A1116F4A7638}" destId="{7F99366F-54B0-46B8-AD63-9DEB45A8EF5C}" srcOrd="0" destOrd="0" presId="urn:microsoft.com/office/officeart/2005/8/layout/process4"/>
    <dgm:cxn modelId="{C22F5CFE-FDC3-4F6F-911F-C0CDE9E192A0}" srcId="{4B95432C-45DC-48C4-9C2F-A1116F4A7638}" destId="{1883318B-92CB-4677-9C94-B09D11CA482B}" srcOrd="1" destOrd="0" parTransId="{3AAF6C33-13F5-417B-B741-3E0FCC3D55E7}" sibTransId="{D2AB32EF-D939-4B3C-8530-70DFB1FF61BB}"/>
    <dgm:cxn modelId="{54EEB76D-872B-46B8-8566-7FE6AD6C98CE}" type="presParOf" srcId="{7F99366F-54B0-46B8-AD63-9DEB45A8EF5C}" destId="{02D57D8C-F9B6-4207-93F2-7331F2260037}" srcOrd="0" destOrd="0" presId="urn:microsoft.com/office/officeart/2005/8/layout/process4"/>
    <dgm:cxn modelId="{469C4B54-D566-4FE3-A377-A9672CDA3B49}" type="presParOf" srcId="{02D57D8C-F9B6-4207-93F2-7331F2260037}" destId="{0D369303-9217-4E7F-AD04-D0F0514A3B04}" srcOrd="0" destOrd="0" presId="urn:microsoft.com/office/officeart/2005/8/layout/process4"/>
    <dgm:cxn modelId="{4B8B92D4-FDB5-410E-B1E9-572C7CD750C2}" type="presParOf" srcId="{7F99366F-54B0-46B8-AD63-9DEB45A8EF5C}" destId="{75D2C9A7-E09F-44BB-9CE9-B75F0BED83BA}" srcOrd="1" destOrd="0" presId="urn:microsoft.com/office/officeart/2005/8/layout/process4"/>
    <dgm:cxn modelId="{A51E4C2E-1301-4B44-885D-4933B901A52E}" type="presParOf" srcId="{7F99366F-54B0-46B8-AD63-9DEB45A8EF5C}" destId="{81B588F3-F515-4AA5-A8D5-D6CE6DDE1DD5}" srcOrd="2" destOrd="0" presId="urn:microsoft.com/office/officeart/2005/8/layout/process4"/>
    <dgm:cxn modelId="{0D3C3C85-D74B-452A-B51B-25B81DD2E786}" type="presParOf" srcId="{81B588F3-F515-4AA5-A8D5-D6CE6DDE1DD5}" destId="{4C491B6B-BE8C-4F4D-8892-5E54375C5218}" srcOrd="0" destOrd="0" presId="urn:microsoft.com/office/officeart/2005/8/layout/process4"/>
    <dgm:cxn modelId="{81B3B928-998E-4804-8D35-6F9DDC40A301}" type="presParOf" srcId="{7F99366F-54B0-46B8-AD63-9DEB45A8EF5C}" destId="{8F99E5DC-30E8-430A-BC12-41A0CBFE4651}" srcOrd="3" destOrd="0" presId="urn:microsoft.com/office/officeart/2005/8/layout/process4"/>
    <dgm:cxn modelId="{D9FAC09D-AEAF-4CB7-9235-D40821ED28F8}" type="presParOf" srcId="{7F99366F-54B0-46B8-AD63-9DEB45A8EF5C}" destId="{00B50EF2-A03E-4299-BE91-2E9BA4AC345E}" srcOrd="4" destOrd="0" presId="urn:microsoft.com/office/officeart/2005/8/layout/process4"/>
    <dgm:cxn modelId="{26BC2F03-DBB5-443A-B0DA-DD6DD5696373}" type="presParOf" srcId="{00B50EF2-A03E-4299-BE91-2E9BA4AC345E}" destId="{0DA75C17-D23D-4048-89FF-5AA84D0210EB}" srcOrd="0" destOrd="0" presId="urn:microsoft.com/office/officeart/2005/8/layout/process4"/>
    <dgm:cxn modelId="{21E53CE1-EB3B-4743-B040-D664BF12E903}" type="presParOf" srcId="{7F99366F-54B0-46B8-AD63-9DEB45A8EF5C}" destId="{02E6D0CD-C8F0-46DF-8695-059DEDFC8E94}" srcOrd="5" destOrd="0" presId="urn:microsoft.com/office/officeart/2005/8/layout/process4"/>
    <dgm:cxn modelId="{31F217DE-8721-4261-A70A-8BBFC09A5549}" type="presParOf" srcId="{7F99366F-54B0-46B8-AD63-9DEB45A8EF5C}" destId="{CA3E7865-C266-4D2E-8FC1-708D8C413796}" srcOrd="6" destOrd="0" presId="urn:microsoft.com/office/officeart/2005/8/layout/process4"/>
    <dgm:cxn modelId="{2B032770-E2CB-4971-898F-11B7DE87DC58}" type="presParOf" srcId="{CA3E7865-C266-4D2E-8FC1-708D8C413796}" destId="{7280231F-0BBB-4C87-BC66-FAB24362D18E}" srcOrd="0" destOrd="0" presId="urn:microsoft.com/office/officeart/2005/8/layout/process4"/>
    <dgm:cxn modelId="{AE0CF1C7-4D8A-43E6-9256-4943146F48D2}" type="presParOf" srcId="{7F99366F-54B0-46B8-AD63-9DEB45A8EF5C}" destId="{2A39CA74-380E-4FAC-9454-37E063BB4E52}" srcOrd="7" destOrd="0" presId="urn:microsoft.com/office/officeart/2005/8/layout/process4"/>
    <dgm:cxn modelId="{D7B62A8D-A60D-4993-AB06-C660C9AD209D}" type="presParOf" srcId="{7F99366F-54B0-46B8-AD63-9DEB45A8EF5C}" destId="{67ECF364-6442-467D-82AE-B05DE8539B39}" srcOrd="8" destOrd="0" presId="urn:microsoft.com/office/officeart/2005/8/layout/process4"/>
    <dgm:cxn modelId="{5D1F0DB6-723E-4A3D-B40F-2122DD074A52}" type="presParOf" srcId="{67ECF364-6442-467D-82AE-B05DE8539B39}" destId="{0B35DA1F-8C59-4272-A2BD-FA10F0EC9D59}" srcOrd="0"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DC062-B15F-4552-B1FF-B09141C5244E}">
      <dsp:nvSpPr>
        <dsp:cNvPr id="0" name=""/>
        <dsp:cNvSpPr/>
      </dsp:nvSpPr>
      <dsp:spPr>
        <a:xfrm rot="5400000">
          <a:off x="-204598" y="223301"/>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rot="-5400000">
        <a:off x="1" y="496098"/>
        <a:ext cx="954792" cy="409197"/>
      </dsp:txXfrm>
    </dsp:sp>
    <dsp:sp modelId="{2268ACC8-6007-4D4F-AFBF-288D53BF0238}">
      <dsp:nvSpPr>
        <dsp:cNvPr id="0" name=""/>
        <dsp:cNvSpPr/>
      </dsp:nvSpPr>
      <dsp:spPr>
        <a:xfrm rot="5400000">
          <a:off x="2637599" y="-168134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To implement J1939 protocol using ECOM library.</a:t>
          </a:r>
        </a:p>
      </dsp:txBody>
      <dsp:txXfrm rot="-5400000">
        <a:off x="954792" y="44743"/>
        <a:ext cx="4208927" cy="800033"/>
      </dsp:txXfrm>
    </dsp:sp>
    <dsp:sp modelId="{91F1AC08-AE80-4C73-B116-200FDAF98419}">
      <dsp:nvSpPr>
        <dsp:cNvPr id="0" name=""/>
        <dsp:cNvSpPr/>
      </dsp:nvSpPr>
      <dsp:spPr>
        <a:xfrm rot="5400000">
          <a:off x="-204598" y="1372570"/>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rot="-5400000">
        <a:off x="1" y="1645367"/>
        <a:ext cx="954792" cy="409197"/>
      </dsp:txXfrm>
    </dsp:sp>
    <dsp:sp modelId="{6D78FDB5-EDBE-4506-9A36-31AFBCD8C32C}">
      <dsp:nvSpPr>
        <dsp:cNvPr id="0" name=""/>
        <dsp:cNvSpPr/>
      </dsp:nvSpPr>
      <dsp:spPr>
        <a:xfrm rot="5400000">
          <a:off x="2637599" y="-51483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t> To implement J1939 transport protocol (file transfer node to node communication)</a:t>
          </a:r>
        </a:p>
      </dsp:txBody>
      <dsp:txXfrm rot="-5400000">
        <a:off x="954792" y="1211253"/>
        <a:ext cx="4208927" cy="800033"/>
      </dsp:txXfrm>
    </dsp:sp>
    <dsp:sp modelId="{69011628-F1B9-447F-907E-D8F171BB8A8C}">
      <dsp:nvSpPr>
        <dsp:cNvPr id="0" name=""/>
        <dsp:cNvSpPr/>
      </dsp:nvSpPr>
      <dsp:spPr>
        <a:xfrm rot="5400000">
          <a:off x="-204598" y="2539080"/>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rot="-5400000">
        <a:off x="1" y="2811877"/>
        <a:ext cx="954792" cy="409197"/>
      </dsp:txXfrm>
    </dsp:sp>
    <dsp:sp modelId="{397983DA-7EF9-40B3-9157-00DBFEF3B993}">
      <dsp:nvSpPr>
        <dsp:cNvPr id="0" name=""/>
        <dsp:cNvSpPr/>
      </dsp:nvSpPr>
      <dsp:spPr>
        <a:xfrm rot="5400000">
          <a:off x="2637599" y="65167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To write AES256-CBC algorithm for           encryption and decryption</a:t>
          </a:r>
        </a:p>
      </dsp:txBody>
      <dsp:txXfrm rot="-5400000">
        <a:off x="954792" y="2377761"/>
        <a:ext cx="4208927" cy="800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1077C-7FBE-4EEB-90A3-761304619F52}">
      <dsp:nvSpPr>
        <dsp:cNvPr id="0" name=""/>
        <dsp:cNvSpPr/>
      </dsp:nvSpPr>
      <dsp:spPr>
        <a:xfrm>
          <a:off x="2638501" y="695401"/>
          <a:ext cx="4628996" cy="4628996"/>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9DCC2-7700-4491-AC81-21335F5FE702}">
      <dsp:nvSpPr>
        <dsp:cNvPr id="0" name=""/>
        <dsp:cNvSpPr/>
      </dsp:nvSpPr>
      <dsp:spPr>
        <a:xfrm>
          <a:off x="2638501" y="695401"/>
          <a:ext cx="4628996" cy="4628996"/>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067821-8AFD-4A09-8613-FE11F5A05E1E}">
      <dsp:nvSpPr>
        <dsp:cNvPr id="0" name=""/>
        <dsp:cNvSpPr/>
      </dsp:nvSpPr>
      <dsp:spPr>
        <a:xfrm>
          <a:off x="2638501" y="695401"/>
          <a:ext cx="4628996" cy="4628996"/>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F96037-BB23-4A84-B94C-D4F30962A427}">
      <dsp:nvSpPr>
        <dsp:cNvPr id="0" name=""/>
        <dsp:cNvSpPr/>
      </dsp:nvSpPr>
      <dsp:spPr>
        <a:xfrm>
          <a:off x="2638501" y="695401"/>
          <a:ext cx="4628996" cy="4628996"/>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696F6F-8345-4C33-B088-92A0272EA438}">
      <dsp:nvSpPr>
        <dsp:cNvPr id="0" name=""/>
        <dsp:cNvSpPr/>
      </dsp:nvSpPr>
      <dsp:spPr>
        <a:xfrm>
          <a:off x="3887669" y="1944569"/>
          <a:ext cx="2130660" cy="21306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Why Encryption and integrity verification ?</a:t>
          </a:r>
        </a:p>
      </dsp:txBody>
      <dsp:txXfrm>
        <a:off x="4199697" y="2256597"/>
        <a:ext cx="1506604" cy="1506604"/>
      </dsp:txXfrm>
    </dsp:sp>
    <dsp:sp modelId="{5023687A-926F-450D-B665-F2650AE1CF59}">
      <dsp:nvSpPr>
        <dsp:cNvPr id="0" name=""/>
        <dsp:cNvSpPr/>
      </dsp:nvSpPr>
      <dsp:spPr>
        <a:xfrm>
          <a:off x="4207268" y="3363"/>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Unprotected Communication</a:t>
          </a:r>
        </a:p>
      </dsp:txBody>
      <dsp:txXfrm>
        <a:off x="4425688" y="221783"/>
        <a:ext cx="1054622" cy="1054622"/>
      </dsp:txXfrm>
    </dsp:sp>
    <dsp:sp modelId="{C65B3537-157A-4A74-B0D2-874ED6CA9213}">
      <dsp:nvSpPr>
        <dsp:cNvPr id="0" name=""/>
        <dsp:cNvSpPr/>
      </dsp:nvSpPr>
      <dsp:spPr>
        <a:xfrm>
          <a:off x="6468074" y="2264168"/>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Insecure firmware update</a:t>
          </a:r>
        </a:p>
      </dsp:txBody>
      <dsp:txXfrm>
        <a:off x="6686494" y="2482588"/>
        <a:ext cx="1054622" cy="1054622"/>
      </dsp:txXfrm>
    </dsp:sp>
    <dsp:sp modelId="{79A78641-0ADA-4B76-A90F-58A3BE890489}">
      <dsp:nvSpPr>
        <dsp:cNvPr id="0" name=""/>
        <dsp:cNvSpPr/>
      </dsp:nvSpPr>
      <dsp:spPr>
        <a:xfrm>
          <a:off x="4207268" y="4524974"/>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And many more cyber attack issues</a:t>
          </a:r>
        </a:p>
      </dsp:txBody>
      <dsp:txXfrm>
        <a:off x="4425688" y="4743394"/>
        <a:ext cx="1054622" cy="1054622"/>
      </dsp:txXfrm>
    </dsp:sp>
    <dsp:sp modelId="{05CC839B-CE26-487F-BB31-3C21678F62C2}">
      <dsp:nvSpPr>
        <dsp:cNvPr id="0" name=""/>
        <dsp:cNvSpPr/>
      </dsp:nvSpPr>
      <dsp:spPr>
        <a:xfrm>
          <a:off x="1946463" y="2264168"/>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Lack of authentication</a:t>
          </a:r>
        </a:p>
      </dsp:txBody>
      <dsp:txXfrm>
        <a:off x="2164883" y="2482588"/>
        <a:ext cx="1054622" cy="1054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9303-9217-4E7F-AD04-D0F0514A3B04}">
      <dsp:nvSpPr>
        <dsp:cNvPr id="0" name=""/>
        <dsp:cNvSpPr/>
      </dsp:nvSpPr>
      <dsp:spPr>
        <a:xfrm>
          <a:off x="0" y="4354686"/>
          <a:ext cx="4302125" cy="7144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CAN transceiver</a:t>
          </a:r>
        </a:p>
      </dsp:txBody>
      <dsp:txXfrm>
        <a:off x="0" y="4354686"/>
        <a:ext cx="4302125" cy="714422"/>
      </dsp:txXfrm>
    </dsp:sp>
    <dsp:sp modelId="{4C491B6B-BE8C-4F4D-8892-5E54375C5218}">
      <dsp:nvSpPr>
        <dsp:cNvPr id="0" name=""/>
        <dsp:cNvSpPr/>
      </dsp:nvSpPr>
      <dsp:spPr>
        <a:xfrm rot="10800000">
          <a:off x="0" y="3266620"/>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J1939 frame.</a:t>
          </a:r>
        </a:p>
      </dsp:txBody>
      <dsp:txXfrm rot="10800000">
        <a:off x="0" y="3266620"/>
        <a:ext cx="4302125" cy="713955"/>
      </dsp:txXfrm>
    </dsp:sp>
    <dsp:sp modelId="{0DA75C17-D23D-4048-89FF-5AA84D0210EB}">
      <dsp:nvSpPr>
        <dsp:cNvPr id="0" name=""/>
        <dsp:cNvSpPr/>
      </dsp:nvSpPr>
      <dsp:spPr>
        <a:xfrm rot="10800000">
          <a:off x="0" y="2178555"/>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Secure payload</a:t>
          </a:r>
        </a:p>
        <a:p>
          <a:pPr marL="0" lvl="0" indent="0" algn="ctr" defTabSz="666750">
            <a:lnSpc>
              <a:spcPct val="90000"/>
            </a:lnSpc>
            <a:spcBef>
              <a:spcPct val="0"/>
            </a:spcBef>
            <a:spcAft>
              <a:spcPct val="35000"/>
            </a:spcAft>
            <a:buNone/>
          </a:pPr>
          <a:r>
            <a:rPr lang="en-US" sz="1500" kern="1200" dirty="0"/>
            <a:t>i.e. encrypted and appended HMAC code</a:t>
          </a:r>
        </a:p>
      </dsp:txBody>
      <dsp:txXfrm rot="10800000">
        <a:off x="0" y="2178555"/>
        <a:ext cx="4302125" cy="713955"/>
      </dsp:txXfrm>
    </dsp:sp>
    <dsp:sp modelId="{7280231F-0BBB-4C87-BC66-FAB24362D18E}">
      <dsp:nvSpPr>
        <dsp:cNvPr id="0" name=""/>
        <dsp:cNvSpPr/>
      </dsp:nvSpPr>
      <dsp:spPr>
        <a:xfrm rot="10800000">
          <a:off x="0" y="1090489"/>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Encrypted data</a:t>
          </a:r>
        </a:p>
      </dsp:txBody>
      <dsp:txXfrm rot="10800000">
        <a:off x="0" y="1090489"/>
        <a:ext cx="4302125" cy="713955"/>
      </dsp:txXfrm>
    </dsp:sp>
    <dsp:sp modelId="{0B35DA1F-8C59-4272-A2BD-FA10F0EC9D59}">
      <dsp:nvSpPr>
        <dsp:cNvPr id="0" name=""/>
        <dsp:cNvSpPr/>
      </dsp:nvSpPr>
      <dsp:spPr>
        <a:xfrm rot="10800000">
          <a:off x="0" y="0"/>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Firmware/other data</a:t>
          </a:r>
        </a:p>
      </dsp:txBody>
      <dsp:txXfrm rot="10800000">
        <a:off x="0" y="0"/>
        <a:ext cx="4302125" cy="7139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9303-9217-4E7F-AD04-D0F0514A3B04}">
      <dsp:nvSpPr>
        <dsp:cNvPr id="0" name=""/>
        <dsp:cNvSpPr/>
      </dsp:nvSpPr>
      <dsp:spPr>
        <a:xfrm>
          <a:off x="0" y="0"/>
          <a:ext cx="4302125" cy="7144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0" y="0"/>
        <a:ext cx="4302125" cy="714422"/>
      </dsp:txXfrm>
    </dsp:sp>
    <dsp:sp modelId="{4C491B6B-BE8C-4F4D-8892-5E54375C5218}">
      <dsp:nvSpPr>
        <dsp:cNvPr id="0" name=""/>
        <dsp:cNvSpPr/>
      </dsp:nvSpPr>
      <dsp:spPr>
        <a:xfrm rot="10800000" flipV="1">
          <a:off x="0" y="3975223"/>
          <a:ext cx="4302125" cy="1096309"/>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CAN transceiver</a:t>
          </a:r>
        </a:p>
      </dsp:txBody>
      <dsp:txXfrm rot="10800000">
        <a:off x="0" y="4359183"/>
        <a:ext cx="4302125" cy="712349"/>
      </dsp:txXfrm>
    </dsp:sp>
    <dsp:sp modelId="{0DA75C17-D23D-4048-89FF-5AA84D0210EB}">
      <dsp:nvSpPr>
        <dsp:cNvPr id="0" name=""/>
        <dsp:cNvSpPr/>
      </dsp:nvSpPr>
      <dsp:spPr>
        <a:xfrm rot="10800000" flipV="1">
          <a:off x="0" y="2898702"/>
          <a:ext cx="4302125" cy="1088277"/>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Secure payload</a:t>
          </a:r>
        </a:p>
        <a:p>
          <a:pPr marL="0" lvl="0" indent="0" algn="ctr" defTabSz="666750">
            <a:lnSpc>
              <a:spcPct val="90000"/>
            </a:lnSpc>
            <a:spcBef>
              <a:spcPct val="0"/>
            </a:spcBef>
            <a:spcAft>
              <a:spcPct val="35000"/>
            </a:spcAft>
            <a:buNone/>
          </a:pPr>
          <a:r>
            <a:rPr lang="en-US" sz="1500" kern="1200" dirty="0"/>
            <a:t>i.e. encrypted and appended HMAC code</a:t>
          </a:r>
        </a:p>
      </dsp:txBody>
      <dsp:txXfrm rot="10800000">
        <a:off x="0" y="3279849"/>
        <a:ext cx="4302125" cy="707130"/>
      </dsp:txXfrm>
    </dsp:sp>
    <dsp:sp modelId="{7280231F-0BBB-4C87-BC66-FAB24362D18E}">
      <dsp:nvSpPr>
        <dsp:cNvPr id="0" name=""/>
        <dsp:cNvSpPr/>
      </dsp:nvSpPr>
      <dsp:spPr>
        <a:xfrm rot="10800000" flipV="1">
          <a:off x="0" y="1771849"/>
          <a:ext cx="4302125" cy="1147095"/>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Encrypted data</a:t>
          </a:r>
        </a:p>
      </dsp:txBody>
      <dsp:txXfrm rot="10800000">
        <a:off x="0" y="2173596"/>
        <a:ext cx="4302125" cy="745348"/>
      </dsp:txXfrm>
    </dsp:sp>
    <dsp:sp modelId="{0B35DA1F-8C59-4272-A2BD-FA10F0EC9D59}">
      <dsp:nvSpPr>
        <dsp:cNvPr id="0" name=""/>
        <dsp:cNvSpPr/>
      </dsp:nvSpPr>
      <dsp:spPr>
        <a:xfrm rot="10800000" flipV="1">
          <a:off x="0" y="733427"/>
          <a:ext cx="4302125" cy="1068092"/>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Firmware/other data</a:t>
          </a:r>
        </a:p>
      </dsp:txBody>
      <dsp:txXfrm rot="10800000">
        <a:off x="0" y="1107505"/>
        <a:ext cx="4302125" cy="6940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J1939 secure communication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3D7294F9-1EAC-03C2-9F2F-57702423343D}"/>
              </a:ext>
            </a:extLst>
          </p:cNvPr>
          <p:cNvSpPr txBox="1"/>
          <p:nvPr/>
        </p:nvSpPr>
        <p:spPr>
          <a:xfrm>
            <a:off x="8176090" y="4632385"/>
            <a:ext cx="3108960" cy="369332"/>
          </a:xfrm>
          <a:prstGeom prst="rect">
            <a:avLst/>
          </a:prstGeom>
          <a:noFill/>
        </p:spPr>
        <p:txBody>
          <a:bodyPr wrap="square" rtlCol="0">
            <a:spAutoFit/>
          </a:bodyPr>
          <a:lstStyle/>
          <a:p>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SockSurge</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40686-F8FB-2F77-A131-B4AE8EE99015}"/>
              </a:ext>
            </a:extLst>
          </p:cNvPr>
          <p:cNvSpPr txBox="1"/>
          <p:nvPr/>
        </p:nvSpPr>
        <p:spPr>
          <a:xfrm>
            <a:off x="4095750" y="123825"/>
            <a:ext cx="4105275" cy="646331"/>
          </a:xfrm>
          <a:prstGeom prst="rect">
            <a:avLst/>
          </a:prstGeom>
          <a:noFill/>
        </p:spPr>
        <p:txBody>
          <a:bodyPr wrap="square" rtlCol="0">
            <a:spAutoFit/>
          </a:bodyPr>
          <a:lstStyle/>
          <a:p>
            <a:r>
              <a:rPr lang="en-US" sz="3600" u="sng" dirty="0">
                <a:solidFill>
                  <a:srgbClr val="FFFF00"/>
                </a:solidFill>
              </a:rPr>
              <a:t>Task description</a:t>
            </a:r>
          </a:p>
        </p:txBody>
      </p:sp>
      <p:sp>
        <p:nvSpPr>
          <p:cNvPr id="3" name="TextBox 2">
            <a:extLst>
              <a:ext uri="{FF2B5EF4-FFF2-40B4-BE49-F238E27FC236}">
                <a16:creationId xmlns:a16="http://schemas.microsoft.com/office/drawing/2014/main" id="{7EA986DE-5277-D291-747F-D95CA45BCD6B}"/>
              </a:ext>
            </a:extLst>
          </p:cNvPr>
          <p:cNvSpPr txBox="1"/>
          <p:nvPr/>
        </p:nvSpPr>
        <p:spPr>
          <a:xfrm>
            <a:off x="2162175" y="1619250"/>
            <a:ext cx="8153400" cy="3416320"/>
          </a:xfrm>
          <a:prstGeom prst="rect">
            <a:avLst/>
          </a:prstGeom>
          <a:noFill/>
        </p:spPr>
        <p:txBody>
          <a:bodyPr wrap="square" rtlCol="0">
            <a:spAutoFit/>
          </a:bodyPr>
          <a:lstStyle/>
          <a:p>
            <a:r>
              <a:rPr lang="en-US" dirty="0">
                <a:solidFill>
                  <a:srgbClr val="FFFF00"/>
                </a:solidFill>
              </a:rPr>
              <a:t>AES256-CBC, HMAC based encryption methodologies should be used for the secure CAN communications to upload firmware files to the GD controller.</a:t>
            </a:r>
          </a:p>
          <a:p>
            <a:endParaRPr lang="en-US" dirty="0">
              <a:solidFill>
                <a:srgbClr val="FFFF00"/>
              </a:solidFill>
            </a:endParaRPr>
          </a:p>
          <a:p>
            <a:r>
              <a:rPr lang="en-US" dirty="0">
                <a:solidFill>
                  <a:srgbClr val="FFFF00"/>
                </a:solidFill>
              </a:rPr>
              <a:t>At Sender we should encrypt the file via AES256-CBC algorithm, generate 64 bytes HMAC code using HMAC algorithm, Append HMAC code at the end of the file. And then Send the file via J1939 transport protocol.</a:t>
            </a:r>
          </a:p>
          <a:p>
            <a:endParaRPr lang="en-US" dirty="0">
              <a:solidFill>
                <a:srgbClr val="FFFF00"/>
              </a:solidFill>
            </a:endParaRPr>
          </a:p>
          <a:p>
            <a:r>
              <a:rPr lang="en-US" dirty="0">
                <a:solidFill>
                  <a:srgbClr val="FFFF00"/>
                </a:solidFill>
              </a:rPr>
              <a:t>Receiver upon receiving should store file in data flash, retrieve HMAC code from the file, generate HMAC code of the received file and verify file integrity via HMAC algorithm, </a:t>
            </a:r>
          </a:p>
          <a:p>
            <a:r>
              <a:rPr lang="en-US" dirty="0">
                <a:solidFill>
                  <a:srgbClr val="FFFF00"/>
                </a:solidFill>
              </a:rPr>
              <a:t>decrypt file block by block using AES256-CBC algorithm and flash decrypted file to code flash</a:t>
            </a:r>
          </a:p>
        </p:txBody>
      </p:sp>
    </p:spTree>
    <p:extLst>
      <p:ext uri="{BB962C8B-B14F-4D97-AF65-F5344CB8AC3E}">
        <p14:creationId xmlns:p14="http://schemas.microsoft.com/office/powerpoint/2010/main" val="375976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C60AC-0B69-784A-A7C4-BDD1B3F2FBB3}"/>
              </a:ext>
            </a:extLst>
          </p:cNvPr>
          <p:cNvSpPr txBox="1"/>
          <p:nvPr/>
        </p:nvSpPr>
        <p:spPr>
          <a:xfrm>
            <a:off x="1409699" y="0"/>
            <a:ext cx="11172825" cy="584775"/>
          </a:xfrm>
          <a:prstGeom prst="rect">
            <a:avLst/>
          </a:prstGeom>
          <a:noFill/>
        </p:spPr>
        <p:txBody>
          <a:bodyPr wrap="square" rtlCol="0">
            <a:spAutoFit/>
          </a:bodyPr>
          <a:lstStyle/>
          <a:p>
            <a:r>
              <a:rPr lang="en-US" sz="3200" dirty="0"/>
              <a:t>Self-Programming / In-Application Programming ( IAP )</a:t>
            </a:r>
          </a:p>
        </p:txBody>
      </p:sp>
      <p:sp>
        <p:nvSpPr>
          <p:cNvPr id="3" name="TextBox 2">
            <a:extLst>
              <a:ext uri="{FF2B5EF4-FFF2-40B4-BE49-F238E27FC236}">
                <a16:creationId xmlns:a16="http://schemas.microsoft.com/office/drawing/2014/main" id="{ADBEB91E-BCD0-6439-4052-860E1EFE216C}"/>
              </a:ext>
            </a:extLst>
          </p:cNvPr>
          <p:cNvSpPr txBox="1"/>
          <p:nvPr/>
        </p:nvSpPr>
        <p:spPr>
          <a:xfrm>
            <a:off x="200025" y="695325"/>
            <a:ext cx="11668125" cy="2862322"/>
          </a:xfrm>
          <a:prstGeom prst="rect">
            <a:avLst/>
          </a:prstGeom>
          <a:noFill/>
        </p:spPr>
        <p:txBody>
          <a:bodyPr wrap="square" rtlCol="0">
            <a:spAutoFit/>
          </a:bodyPr>
          <a:lstStyle/>
          <a:p>
            <a:pPr algn="just"/>
            <a:r>
              <a:rPr lang="en-US" dirty="0"/>
              <a:t>Self-Programming or IAP is the practice used by embedded microcontroller boards to self update their firmware code and bootloader code as well ( if supported ).</a:t>
            </a:r>
          </a:p>
          <a:p>
            <a:pPr algn="just"/>
            <a:r>
              <a:rPr lang="en-US" dirty="0"/>
              <a:t>Generally, the sketch uploading or firmware update is done by connecting the controller to a programming board or computer, when the board is reset, it enter the bootloader mode and receives the firmware code into its SRAM via some specific communication protocols and then writes the firmware code to the flash. This flashing is happening in bootloader mode, bootloader mode has instructions or routines for flashing, once the flashing is done, control is transferred to new firmware after reset.</a:t>
            </a:r>
          </a:p>
          <a:p>
            <a:pPr algn="just"/>
            <a:r>
              <a:rPr lang="en-US" dirty="0"/>
              <a:t>Note that the bootloader mode on some hardware has access to write operation to flash while on some other boards, both user program/firmware and bootloader have access to write operation to flash.</a:t>
            </a:r>
          </a:p>
          <a:p>
            <a:pPr algn="just"/>
            <a:r>
              <a:rPr lang="en-US" dirty="0"/>
              <a:t>Simultaneous read and write to specific storage device must be avoided to avoid conflicts.</a:t>
            </a:r>
          </a:p>
        </p:txBody>
      </p:sp>
      <p:sp>
        <p:nvSpPr>
          <p:cNvPr id="4" name="Rectangle 3">
            <a:extLst>
              <a:ext uri="{FF2B5EF4-FFF2-40B4-BE49-F238E27FC236}">
                <a16:creationId xmlns:a16="http://schemas.microsoft.com/office/drawing/2014/main" id="{9FC8DB9C-1423-A847-63CB-28EF8F42629F}"/>
              </a:ext>
            </a:extLst>
          </p:cNvPr>
          <p:cNvSpPr/>
          <p:nvPr/>
        </p:nvSpPr>
        <p:spPr>
          <a:xfrm>
            <a:off x="200025" y="3557647"/>
            <a:ext cx="5457825" cy="2862322"/>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283F0A-687B-9274-CC1D-0F1E49877FCA}"/>
              </a:ext>
            </a:extLst>
          </p:cNvPr>
          <p:cNvSpPr txBox="1"/>
          <p:nvPr/>
        </p:nvSpPr>
        <p:spPr>
          <a:xfrm>
            <a:off x="400050" y="3771900"/>
            <a:ext cx="4981575" cy="2031325"/>
          </a:xfrm>
          <a:prstGeom prst="rect">
            <a:avLst/>
          </a:prstGeom>
          <a:noFill/>
        </p:spPr>
        <p:txBody>
          <a:bodyPr wrap="square" rtlCol="0">
            <a:spAutoFit/>
          </a:bodyPr>
          <a:lstStyle/>
          <a:p>
            <a:r>
              <a:rPr lang="en-US" dirty="0"/>
              <a:t>ARDUINO</a:t>
            </a:r>
          </a:p>
          <a:p>
            <a:pPr marL="285750" indent="-285750">
              <a:buFont typeface="Arial" panose="020B0604020202020204" pitchFamily="34" charset="0"/>
              <a:buChar char="•"/>
            </a:pPr>
            <a:r>
              <a:rPr lang="en-US" dirty="0"/>
              <a:t>Firmware can be updated by bootloader only.</a:t>
            </a:r>
          </a:p>
          <a:p>
            <a:pPr marL="285750" indent="-285750">
              <a:buFont typeface="Arial" panose="020B0604020202020204" pitchFamily="34" charset="0"/>
              <a:buChar char="•"/>
            </a:pPr>
            <a:r>
              <a:rPr lang="en-US" dirty="0"/>
              <a:t>Only bootloader has access to write operation to flash.</a:t>
            </a:r>
          </a:p>
          <a:p>
            <a:pPr marL="285750" indent="-285750">
              <a:buFont typeface="Arial" panose="020B0604020202020204" pitchFamily="34" charset="0"/>
              <a:buChar char="•"/>
            </a:pPr>
            <a:r>
              <a:rPr lang="en-US" dirty="0"/>
              <a:t>Instructions can only be executed from flash.</a:t>
            </a:r>
          </a:p>
          <a:p>
            <a:pPr marL="285750" indent="-285750">
              <a:buFont typeface="Arial" panose="020B0604020202020204" pitchFamily="34" charset="0"/>
              <a:buChar char="•"/>
            </a:pPr>
            <a:r>
              <a:rPr lang="en-US" dirty="0"/>
              <a:t>Controller reset in necessary for firmware update.</a:t>
            </a:r>
          </a:p>
        </p:txBody>
      </p:sp>
      <p:sp>
        <p:nvSpPr>
          <p:cNvPr id="6" name="Rectangle 5">
            <a:extLst>
              <a:ext uri="{FF2B5EF4-FFF2-40B4-BE49-F238E27FC236}">
                <a16:creationId xmlns:a16="http://schemas.microsoft.com/office/drawing/2014/main" id="{B1C866DF-C1DA-BBFB-0C6A-E396CDCC7417}"/>
              </a:ext>
            </a:extLst>
          </p:cNvPr>
          <p:cNvSpPr/>
          <p:nvPr/>
        </p:nvSpPr>
        <p:spPr>
          <a:xfrm>
            <a:off x="6096000" y="3557647"/>
            <a:ext cx="5457825" cy="286232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F32EC89-C052-3519-3418-B24A406E8DF0}"/>
              </a:ext>
            </a:extLst>
          </p:cNvPr>
          <p:cNvSpPr txBox="1"/>
          <p:nvPr/>
        </p:nvSpPr>
        <p:spPr>
          <a:xfrm>
            <a:off x="6210300" y="3771899"/>
            <a:ext cx="4981575" cy="2585323"/>
          </a:xfrm>
          <a:prstGeom prst="rect">
            <a:avLst/>
          </a:prstGeom>
          <a:noFill/>
        </p:spPr>
        <p:txBody>
          <a:bodyPr wrap="square" rtlCol="0">
            <a:spAutoFit/>
          </a:bodyPr>
          <a:lstStyle/>
          <a:p>
            <a:r>
              <a:rPr lang="en-US" dirty="0"/>
              <a:t>STM32 arm-cortex </a:t>
            </a:r>
          </a:p>
          <a:p>
            <a:pPr marL="285750" indent="-285750">
              <a:buFont typeface="Arial" panose="020B0604020202020204" pitchFamily="34" charset="0"/>
              <a:buChar char="•"/>
            </a:pPr>
            <a:r>
              <a:rPr lang="en-US" dirty="0"/>
              <a:t>Firmware can be updated by both bootloader and firmware itself.</a:t>
            </a:r>
          </a:p>
          <a:p>
            <a:pPr marL="285750" indent="-285750">
              <a:buFont typeface="Arial" panose="020B0604020202020204" pitchFamily="34" charset="0"/>
              <a:buChar char="•"/>
            </a:pPr>
            <a:r>
              <a:rPr lang="en-US" dirty="0"/>
              <a:t>Both bootloader and firmware have access to write operation to flash. </a:t>
            </a:r>
          </a:p>
          <a:p>
            <a:pPr marL="285750" indent="-285750">
              <a:buFont typeface="Arial" panose="020B0604020202020204" pitchFamily="34" charset="0"/>
              <a:buChar char="•"/>
            </a:pPr>
            <a:r>
              <a:rPr lang="en-US" dirty="0"/>
              <a:t>Instructions can be executed from flash and SRAM.</a:t>
            </a:r>
          </a:p>
          <a:p>
            <a:pPr marL="285750" indent="-285750">
              <a:buFont typeface="Arial" panose="020B0604020202020204" pitchFamily="34" charset="0"/>
              <a:buChar char="•"/>
            </a:pPr>
            <a:r>
              <a:rPr lang="en-US" dirty="0"/>
              <a:t>Controller reset in not necessary for firmware update.</a:t>
            </a:r>
          </a:p>
        </p:txBody>
      </p:sp>
    </p:spTree>
    <p:extLst>
      <p:ext uri="{BB962C8B-B14F-4D97-AF65-F5344CB8AC3E}">
        <p14:creationId xmlns:p14="http://schemas.microsoft.com/office/powerpoint/2010/main" val="195619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 </a:t>
            </a:r>
          </a:p>
        </p:txBody>
      </p:sp>
      <p:sp>
        <p:nvSpPr>
          <p:cNvPr id="5" name="Content Placeholder 4">
            <a:extLst>
              <a:ext uri="{FF2B5EF4-FFF2-40B4-BE49-F238E27FC236}">
                <a16:creationId xmlns:a16="http://schemas.microsoft.com/office/drawing/2014/main" id="{BF5BC769-8EA5-5B39-BA8D-992118B07A6B}"/>
              </a:ext>
            </a:extLst>
          </p:cNvPr>
          <p:cNvSpPr>
            <a:spLocks noGrp="1"/>
          </p:cNvSpPr>
          <p:nvPr>
            <p:ph idx="1"/>
          </p:nvPr>
        </p:nvSpPr>
        <p:spPr>
          <a:xfrm>
            <a:off x="1097280" y="2108201"/>
            <a:ext cx="10058400" cy="3119119"/>
          </a:xfrm>
          <a:solidFill>
            <a:schemeClr val="accent1"/>
          </a:solidFill>
          <a:effectLst>
            <a:softEdge rad="63500"/>
          </a:effectLst>
        </p:spPr>
        <p:txBody>
          <a:bodyPr/>
          <a:lstStyle/>
          <a:p>
            <a:r>
              <a:rPr lang="en-US" dirty="0">
                <a:latin typeface="Cascadia Code" panose="020B0609020000020004" pitchFamily="49" charset="0"/>
                <a:cs typeface="Cascadia Code" panose="020B0609020000020004" pitchFamily="49" charset="0"/>
              </a:rPr>
              <a:t>Vapor Bus International Organization is a Transit Business operating from US, Buffalo Grove, Illinois 60089. Vapor Bus Organization is involved in design, manufacture and market door system for buses and special vehicles.</a:t>
            </a:r>
          </a:p>
          <a:p>
            <a:r>
              <a:rPr lang="en-US" dirty="0">
                <a:latin typeface="Cascadia Code" panose="020B0609020000020004" pitchFamily="49" charset="0"/>
                <a:cs typeface="Cascadia Code" panose="020B0609020000020004" pitchFamily="49" charset="0"/>
              </a:rPr>
              <a:t>For advanced control over then CAN network and configuring each node separately for specific task, the requirement is to update the firmware( in this context, the user or task specific program uploaded to the microcontroller board. ) via the J1939 protocol on the top of the CAN bus.</a:t>
            </a:r>
          </a:p>
        </p:txBody>
      </p:sp>
      <p:sp>
        <p:nvSpPr>
          <p:cNvPr id="6" name="Rectangle 5">
            <a:extLst>
              <a:ext uri="{FF2B5EF4-FFF2-40B4-BE49-F238E27FC236}">
                <a16:creationId xmlns:a16="http://schemas.microsoft.com/office/drawing/2014/main" id="{E7765839-180E-4036-6E0D-708FDBC5552C}"/>
              </a:ext>
            </a:extLst>
          </p:cNvPr>
          <p:cNvSpPr/>
          <p:nvPr/>
        </p:nvSpPr>
        <p:spPr>
          <a:xfrm>
            <a:off x="502920" y="5280660"/>
            <a:ext cx="11323320" cy="1051560"/>
          </a:xfrm>
          <a:prstGeom prst="rect">
            <a:avLst/>
          </a:prstGeom>
          <a:solidFill>
            <a:schemeClr val="tx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effectLst>
                  <a:glow rad="139700">
                    <a:schemeClr val="accent1">
                      <a:satMod val="175000"/>
                      <a:alpha val="40000"/>
                    </a:schemeClr>
                  </a:glow>
                </a:effectLst>
                <a:latin typeface="Arial Rounded MT Bold" panose="020F0704030504030204" pitchFamily="34" charset="0"/>
              </a:rPr>
              <a:t>AIM : To implement secure firmware transfer via J1939 protocol on the top of CAN buses. </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8B307F-DB84-2F81-A982-E4726BCF6871}"/>
              </a:ext>
            </a:extLst>
          </p:cNvPr>
          <p:cNvGrpSpPr/>
          <p:nvPr/>
        </p:nvGrpSpPr>
        <p:grpSpPr>
          <a:xfrm>
            <a:off x="5181600" y="719667"/>
            <a:ext cx="5207000" cy="4851827"/>
            <a:chOff x="2032000" y="719667"/>
            <a:chExt cx="5207000" cy="4851827"/>
          </a:xfrm>
        </p:grpSpPr>
        <p:graphicFrame>
          <p:nvGraphicFramePr>
            <p:cNvPr id="22" name="Diagram 21">
              <a:extLst>
                <a:ext uri="{FF2B5EF4-FFF2-40B4-BE49-F238E27FC236}">
                  <a16:creationId xmlns:a16="http://schemas.microsoft.com/office/drawing/2014/main" id="{4CF53B04-B912-B970-6850-7327A538AF4C}"/>
                </a:ext>
              </a:extLst>
            </p:cNvPr>
            <p:cNvGraphicFramePr/>
            <p:nvPr>
              <p:extLst>
                <p:ext uri="{D42A27DB-BD31-4B8C-83A1-F6EECF244321}">
                  <p14:modId xmlns:p14="http://schemas.microsoft.com/office/powerpoint/2010/main" val="266278483"/>
                </p:ext>
              </p:extLst>
            </p:nvPr>
          </p:nvGraphicFramePr>
          <p:xfrm>
            <a:off x="2032000" y="719667"/>
            <a:ext cx="5207000" cy="3699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a:extLst>
                <a:ext uri="{FF2B5EF4-FFF2-40B4-BE49-F238E27FC236}">
                  <a16:creationId xmlns:a16="http://schemas.microsoft.com/office/drawing/2014/main" id="{8D20714A-36AB-89F2-FE30-DB77A5AC0BCD}"/>
                </a:ext>
              </a:extLst>
            </p:cNvPr>
            <p:cNvGrpSpPr/>
            <p:nvPr/>
          </p:nvGrpSpPr>
          <p:grpSpPr>
            <a:xfrm>
              <a:off x="2032002" y="4207505"/>
              <a:ext cx="954792" cy="1363989"/>
              <a:chOff x="1" y="2334481"/>
              <a:chExt cx="954792" cy="1363989"/>
            </a:xfrm>
          </p:grpSpPr>
          <p:sp>
            <p:nvSpPr>
              <p:cNvPr id="27" name="Arrow: Chevron 26">
                <a:extLst>
                  <a:ext uri="{FF2B5EF4-FFF2-40B4-BE49-F238E27FC236}">
                    <a16:creationId xmlns:a16="http://schemas.microsoft.com/office/drawing/2014/main" id="{66796DB9-DA89-96D9-A9F0-6AF69C57D7F7}"/>
                  </a:ext>
                </a:extLst>
              </p:cNvPr>
              <p:cNvSpPr/>
              <p:nvPr/>
            </p:nvSpPr>
            <p:spPr>
              <a:xfrm rot="5400000">
                <a:off x="-204598" y="2539080"/>
                <a:ext cx="1363989" cy="954792"/>
              </a:xfrm>
              <a:prstGeom prst="chevron">
                <a:avLst/>
              </a:prstGeom>
              <a:effectLst>
                <a:softEdge rad="31750"/>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8" name="Arrow: Chevron 4">
                <a:extLst>
                  <a:ext uri="{FF2B5EF4-FFF2-40B4-BE49-F238E27FC236}">
                    <a16:creationId xmlns:a16="http://schemas.microsoft.com/office/drawing/2014/main" id="{1C61C5B9-2513-F001-7BFE-0467955CAF5D}"/>
                  </a:ext>
                </a:extLst>
              </p:cNvPr>
              <p:cNvSpPr txBox="1"/>
              <p:nvPr/>
            </p:nvSpPr>
            <p:spPr>
              <a:xfrm>
                <a:off x="1" y="2811877"/>
                <a:ext cx="954792" cy="409197"/>
              </a:xfrm>
              <a:prstGeom prst="rect">
                <a:avLst/>
              </a:prstGeom>
              <a:effectLst>
                <a:softEdge rad="31750"/>
              </a:effectLst>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4</a:t>
                </a:r>
              </a:p>
            </p:txBody>
          </p:sp>
        </p:grpSp>
        <p:grpSp>
          <p:nvGrpSpPr>
            <p:cNvPr id="24" name="Group 23">
              <a:extLst>
                <a:ext uri="{FF2B5EF4-FFF2-40B4-BE49-F238E27FC236}">
                  <a16:creationId xmlns:a16="http://schemas.microsoft.com/office/drawing/2014/main" id="{AA70A053-D735-E01E-C3D5-E2FCC178D315}"/>
                </a:ext>
              </a:extLst>
            </p:cNvPr>
            <p:cNvGrpSpPr/>
            <p:nvPr/>
          </p:nvGrpSpPr>
          <p:grpSpPr>
            <a:xfrm>
              <a:off x="2966226" y="4089466"/>
              <a:ext cx="4272774" cy="1004632"/>
              <a:chOff x="934225" y="2216442"/>
              <a:chExt cx="4272774" cy="1004632"/>
            </a:xfrm>
          </p:grpSpPr>
          <p:sp>
            <p:nvSpPr>
              <p:cNvPr id="25" name="Rectangle: Top Corners Rounded 24">
                <a:extLst>
                  <a:ext uri="{FF2B5EF4-FFF2-40B4-BE49-F238E27FC236}">
                    <a16:creationId xmlns:a16="http://schemas.microsoft.com/office/drawing/2014/main" id="{33DDF085-A344-D197-4CF3-5E095FC7FBD7}"/>
                  </a:ext>
                </a:extLst>
              </p:cNvPr>
              <p:cNvSpPr/>
              <p:nvPr/>
            </p:nvSpPr>
            <p:spPr>
              <a:xfrm rot="5400000">
                <a:off x="2637599" y="651674"/>
                <a:ext cx="886593" cy="4252207"/>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ectangle: Top Corners Rounded 6">
                <a:extLst>
                  <a:ext uri="{FF2B5EF4-FFF2-40B4-BE49-F238E27FC236}">
                    <a16:creationId xmlns:a16="http://schemas.microsoft.com/office/drawing/2014/main" id="{9861E916-04D2-B455-25F8-672A69EDA045}"/>
                  </a:ext>
                </a:extLst>
              </p:cNvPr>
              <p:cNvSpPr txBox="1"/>
              <p:nvPr/>
            </p:nvSpPr>
            <p:spPr>
              <a:xfrm>
                <a:off x="934225" y="2216442"/>
                <a:ext cx="4208927" cy="8000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p>
                <a:pPr marL="342900" lvl="1" indent="-342900" algn="l" defTabSz="1200150">
                  <a:lnSpc>
                    <a:spcPct val="90000"/>
                  </a:lnSpc>
                  <a:spcBef>
                    <a:spcPct val="0"/>
                  </a:spcBef>
                  <a:spcAft>
                    <a:spcPct val="15000"/>
                  </a:spcAft>
                  <a:buFont typeface="Arial" panose="020B0604020202020204" pitchFamily="34" charset="0"/>
                  <a:buChar char="•"/>
                </a:pPr>
                <a:endParaRPr lang="en-US" sz="1900" kern="1200" dirty="0"/>
              </a:p>
              <a:p>
                <a:pPr marL="342900" lvl="1" indent="-342900" algn="l" defTabSz="1200150">
                  <a:lnSpc>
                    <a:spcPct val="90000"/>
                  </a:lnSpc>
                  <a:spcBef>
                    <a:spcPct val="0"/>
                  </a:spcBef>
                  <a:spcAft>
                    <a:spcPct val="15000"/>
                  </a:spcAft>
                  <a:buFont typeface="Arial" panose="020B0604020202020204" pitchFamily="34" charset="0"/>
                  <a:buChar char="•"/>
                </a:pPr>
                <a:r>
                  <a:rPr lang="en-US" sz="1900" kern="1200" dirty="0"/>
                  <a:t> To write HMAC algorithm to verify integrity of file.</a:t>
                </a:r>
              </a:p>
            </p:txBody>
          </p:sp>
        </p:grpSp>
      </p:grpSp>
      <p:sp>
        <p:nvSpPr>
          <p:cNvPr id="31" name="Oval 30">
            <a:extLst>
              <a:ext uri="{FF2B5EF4-FFF2-40B4-BE49-F238E27FC236}">
                <a16:creationId xmlns:a16="http://schemas.microsoft.com/office/drawing/2014/main" id="{BC61B949-8414-4B3F-CA3A-0D9260D4A3FA}"/>
              </a:ext>
            </a:extLst>
          </p:cNvPr>
          <p:cNvSpPr/>
          <p:nvPr/>
        </p:nvSpPr>
        <p:spPr>
          <a:xfrm>
            <a:off x="937260" y="1744979"/>
            <a:ext cx="2743200" cy="2743200"/>
          </a:xfrm>
          <a:prstGeom prst="ellipse">
            <a:avLst/>
          </a:prstGeom>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n>
                  <a:solidFill>
                    <a:srgbClr val="FFC000"/>
                  </a:solidFill>
                </a:ln>
                <a:effectLst>
                  <a:outerShdw blurRad="38100" dist="38100" dir="2700000" algn="tl">
                    <a:srgbClr val="000000">
                      <a:alpha val="43137"/>
                    </a:srgbClr>
                  </a:outerShdw>
                </a:effectLst>
              </a:rPr>
              <a:t>Aim Deliverables</a:t>
            </a:r>
          </a:p>
        </p:txBody>
      </p:sp>
      <p:cxnSp>
        <p:nvCxnSpPr>
          <p:cNvPr id="35" name="Straight Connector 34">
            <a:extLst>
              <a:ext uri="{FF2B5EF4-FFF2-40B4-BE49-F238E27FC236}">
                <a16:creationId xmlns:a16="http://schemas.microsoft.com/office/drawing/2014/main" id="{CF738E95-02D1-5870-BB36-75B5DBF9DCDD}"/>
              </a:ext>
            </a:extLst>
          </p:cNvPr>
          <p:cNvCxnSpPr>
            <a:cxnSpLocks/>
          </p:cNvCxnSpPr>
          <p:nvPr/>
        </p:nvCxnSpPr>
        <p:spPr>
          <a:xfrm flipH="1">
            <a:off x="1857375" y="1146175"/>
            <a:ext cx="1498600"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052738-55AA-46C1-AFE6-496D51A4899F}"/>
              </a:ext>
            </a:extLst>
          </p:cNvPr>
          <p:cNvCxnSpPr/>
          <p:nvPr/>
        </p:nvCxnSpPr>
        <p:spPr>
          <a:xfrm>
            <a:off x="3355975" y="1146175"/>
            <a:ext cx="2016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5DC8332-B082-FC10-1FE7-C43B936E236E}"/>
              </a:ext>
            </a:extLst>
          </p:cNvPr>
          <p:cNvCxnSpPr>
            <a:cxnSpLocks/>
          </p:cNvCxnSpPr>
          <p:nvPr/>
        </p:nvCxnSpPr>
        <p:spPr>
          <a:xfrm>
            <a:off x="2886075" y="2143125"/>
            <a:ext cx="2393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7B6207-384E-CB9C-CF15-C081F8F55D83}"/>
              </a:ext>
            </a:extLst>
          </p:cNvPr>
          <p:cNvCxnSpPr>
            <a:cxnSpLocks/>
          </p:cNvCxnSpPr>
          <p:nvPr/>
        </p:nvCxnSpPr>
        <p:spPr>
          <a:xfrm>
            <a:off x="2886075" y="3438525"/>
            <a:ext cx="2393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032726-167A-A02D-869D-882DEDDB4871}"/>
              </a:ext>
            </a:extLst>
          </p:cNvPr>
          <p:cNvCxnSpPr>
            <a:cxnSpLocks/>
          </p:cNvCxnSpPr>
          <p:nvPr/>
        </p:nvCxnSpPr>
        <p:spPr>
          <a:xfrm>
            <a:off x="2336800" y="4127500"/>
            <a:ext cx="1019175" cy="525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B6D52E-8B70-1253-098D-F1C3D3C4A486}"/>
              </a:ext>
            </a:extLst>
          </p:cNvPr>
          <p:cNvCxnSpPr>
            <a:cxnSpLocks/>
          </p:cNvCxnSpPr>
          <p:nvPr/>
        </p:nvCxnSpPr>
        <p:spPr>
          <a:xfrm>
            <a:off x="3355975" y="4652963"/>
            <a:ext cx="20161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26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7995DD-C62D-FA4C-72A1-43EB3C920C0D}"/>
              </a:ext>
            </a:extLst>
          </p:cNvPr>
          <p:cNvGraphicFramePr/>
          <p:nvPr>
            <p:extLst>
              <p:ext uri="{D42A27DB-BD31-4B8C-83A1-F6EECF244321}">
                <p14:modId xmlns:p14="http://schemas.microsoft.com/office/powerpoint/2010/main" val="3020769688"/>
              </p:ext>
            </p:extLst>
          </p:nvPr>
        </p:nvGraphicFramePr>
        <p:xfrm>
          <a:off x="-1876425" y="219075"/>
          <a:ext cx="99060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3118AD04-A9C9-B4A4-8C5D-67BE4549C6CD}"/>
              </a:ext>
            </a:extLst>
          </p:cNvPr>
          <p:cNvGrpSpPr/>
          <p:nvPr/>
        </p:nvGrpSpPr>
        <p:grpSpPr>
          <a:xfrm>
            <a:off x="5030391" y="0"/>
            <a:ext cx="2680097" cy="6400800"/>
            <a:chOff x="5030391" y="0"/>
            <a:chExt cx="2680097" cy="6400800"/>
          </a:xfrm>
        </p:grpSpPr>
        <p:sp>
          <p:nvSpPr>
            <p:cNvPr id="10" name="Arrow: Chevron 9">
              <a:extLst>
                <a:ext uri="{FF2B5EF4-FFF2-40B4-BE49-F238E27FC236}">
                  <a16:creationId xmlns:a16="http://schemas.microsoft.com/office/drawing/2014/main" id="{08AD6BA3-B8D8-720F-E8FB-7E746872F9F6}"/>
                </a:ext>
              </a:extLst>
            </p:cNvPr>
            <p:cNvSpPr/>
            <p:nvPr/>
          </p:nvSpPr>
          <p:spPr>
            <a:xfrm>
              <a:off x="5030391" y="0"/>
              <a:ext cx="1860947" cy="6400800"/>
            </a:xfrm>
            <a:prstGeom prst="chevron">
              <a:avLst>
                <a:gd name="adj" fmla="val 88683"/>
              </a:avLst>
            </a:prstGeom>
            <a:solidFill>
              <a:srgbClr val="C00000"/>
            </a:solidFill>
            <a:ln>
              <a:noFill/>
            </a:ln>
            <a:effectLst>
              <a:glow rad="63500">
                <a:schemeClr val="accent1">
                  <a:satMod val="175000"/>
                  <a:alpha val="40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Chevron 12">
              <a:extLst>
                <a:ext uri="{FF2B5EF4-FFF2-40B4-BE49-F238E27FC236}">
                  <a16:creationId xmlns:a16="http://schemas.microsoft.com/office/drawing/2014/main" id="{D158F18C-FAE0-5D84-C59E-872C08674745}"/>
                </a:ext>
              </a:extLst>
            </p:cNvPr>
            <p:cNvSpPr/>
            <p:nvPr/>
          </p:nvSpPr>
          <p:spPr>
            <a:xfrm>
              <a:off x="5439966" y="0"/>
              <a:ext cx="1860947" cy="6400800"/>
            </a:xfrm>
            <a:prstGeom prst="chevron">
              <a:avLst>
                <a:gd name="adj" fmla="val 88683"/>
              </a:avLst>
            </a:prstGeom>
            <a:solidFill>
              <a:srgbClr val="FFFF00"/>
            </a:solidFill>
            <a:ln>
              <a:noFill/>
            </a:ln>
            <a:effectLst>
              <a:glow rad="63500">
                <a:srgbClr val="FFFF00">
                  <a:alpha val="40000"/>
                </a:srgb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3">
              <a:extLst>
                <a:ext uri="{FF2B5EF4-FFF2-40B4-BE49-F238E27FC236}">
                  <a16:creationId xmlns:a16="http://schemas.microsoft.com/office/drawing/2014/main" id="{C9F54365-7887-4C79-984A-F32A9F4916F8}"/>
                </a:ext>
              </a:extLst>
            </p:cNvPr>
            <p:cNvSpPr/>
            <p:nvPr/>
          </p:nvSpPr>
          <p:spPr>
            <a:xfrm>
              <a:off x="5849541" y="0"/>
              <a:ext cx="1860947" cy="6400800"/>
            </a:xfrm>
            <a:prstGeom prst="chevron">
              <a:avLst>
                <a:gd name="adj" fmla="val 88683"/>
              </a:avLst>
            </a:prstGeom>
            <a:solidFill>
              <a:srgbClr val="002060"/>
            </a:solidFill>
            <a:ln>
              <a:noFill/>
            </a:ln>
            <a:effectLst>
              <a:glow rad="63500">
                <a:srgbClr val="002060">
                  <a:alpha val="40000"/>
                </a:srgb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7" name="TextBox 16">
            <a:extLst>
              <a:ext uri="{FF2B5EF4-FFF2-40B4-BE49-F238E27FC236}">
                <a16:creationId xmlns:a16="http://schemas.microsoft.com/office/drawing/2014/main" id="{4FFD4D13-2B76-4913-D70D-996345A0B6C5}"/>
              </a:ext>
            </a:extLst>
          </p:cNvPr>
          <p:cNvSpPr txBox="1"/>
          <p:nvPr/>
        </p:nvSpPr>
        <p:spPr>
          <a:xfrm>
            <a:off x="6546749" y="164907"/>
            <a:ext cx="5480744" cy="1569660"/>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Encryption and Integrity</a:t>
            </a:r>
          </a:p>
          <a:p>
            <a:r>
              <a:rPr lang="en-US" sz="2400" dirty="0">
                <a:ln>
                  <a:solidFill>
                    <a:schemeClr val="accent1">
                      <a:lumMod val="75000"/>
                    </a:schemeClr>
                  </a:solidFill>
                </a:ln>
                <a:latin typeface="Arial Rounded MT Bold" panose="020F0704030504030204" pitchFamily="34" charset="0"/>
              </a:rPr>
              <a:t>  verification communication</a:t>
            </a:r>
          </a:p>
          <a:p>
            <a:r>
              <a:rPr lang="en-US" sz="2400" dirty="0">
                <a:ln>
                  <a:solidFill>
                    <a:schemeClr val="accent1">
                      <a:lumMod val="75000"/>
                    </a:schemeClr>
                  </a:solidFill>
                </a:ln>
                <a:latin typeface="Arial Rounded MT Bold" panose="020F0704030504030204" pitchFamily="34" charset="0"/>
              </a:rPr>
              <a:t>    implies secure and authenticated</a:t>
            </a:r>
          </a:p>
          <a:p>
            <a:r>
              <a:rPr lang="en-US" sz="2400" dirty="0">
                <a:ln>
                  <a:solidFill>
                    <a:schemeClr val="accent1">
                      <a:lumMod val="75000"/>
                    </a:schemeClr>
                  </a:solidFill>
                </a:ln>
                <a:latin typeface="Arial Rounded MT Bold" panose="020F0704030504030204" pitchFamily="34" charset="0"/>
              </a:rPr>
              <a:t>      communication.</a:t>
            </a:r>
          </a:p>
        </p:txBody>
      </p:sp>
      <p:cxnSp>
        <p:nvCxnSpPr>
          <p:cNvPr id="19" name="Straight Connector 18">
            <a:extLst>
              <a:ext uri="{FF2B5EF4-FFF2-40B4-BE49-F238E27FC236}">
                <a16:creationId xmlns:a16="http://schemas.microsoft.com/office/drawing/2014/main" id="{E4029556-21D1-A6DD-A982-ACD58AB48A30}"/>
              </a:ext>
            </a:extLst>
          </p:cNvPr>
          <p:cNvCxnSpPr>
            <a:stCxn id="10" idx="0"/>
          </p:cNvCxnSpPr>
          <p:nvPr/>
        </p:nvCxnSpPr>
        <p:spPr>
          <a:xfrm flipH="1">
            <a:off x="0" y="0"/>
            <a:ext cx="5135693" cy="0"/>
          </a:xfrm>
          <a:prstGeom prst="line">
            <a:avLst/>
          </a:prstGeom>
          <a:ln>
            <a:solidFill>
              <a:srgbClr val="C00000"/>
            </a:solidFill>
          </a:ln>
          <a:effectLst>
            <a:glow rad="63500">
              <a:schemeClr val="accent4">
                <a:satMod val="175000"/>
                <a:alpha val="40000"/>
              </a:scheme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1724C9A5-0FA3-118F-AD1E-50E5B65A0D9B}"/>
              </a:ext>
            </a:extLst>
          </p:cNvPr>
          <p:cNvCxnSpPr/>
          <p:nvPr/>
        </p:nvCxnSpPr>
        <p:spPr>
          <a:xfrm flipH="1">
            <a:off x="0" y="6400800"/>
            <a:ext cx="5135693" cy="0"/>
          </a:xfrm>
          <a:prstGeom prst="line">
            <a:avLst/>
          </a:prstGeom>
          <a:ln>
            <a:solidFill>
              <a:srgbClr val="C00000"/>
            </a:solidFill>
          </a:ln>
          <a:effectLst>
            <a:glow rad="63500">
              <a:schemeClr val="accent4">
                <a:satMod val="175000"/>
                <a:alpha val="40000"/>
              </a:scheme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9A4A44ED-D9CC-2D3E-9CC4-DADD431FBA8A}"/>
              </a:ext>
            </a:extLst>
          </p:cNvPr>
          <p:cNvCxnSpPr>
            <a:cxnSpLocks/>
          </p:cNvCxnSpPr>
          <p:nvPr/>
        </p:nvCxnSpPr>
        <p:spPr>
          <a:xfrm flipH="1">
            <a:off x="6051550" y="0"/>
            <a:ext cx="6140450" cy="0"/>
          </a:xfrm>
          <a:prstGeom prst="line">
            <a:avLst/>
          </a:prstGeom>
          <a:ln>
            <a:solidFill>
              <a:srgbClr val="00206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FD3E4E7D-4107-6B8A-A7EF-9547C993F771}"/>
              </a:ext>
            </a:extLst>
          </p:cNvPr>
          <p:cNvCxnSpPr>
            <a:cxnSpLocks/>
          </p:cNvCxnSpPr>
          <p:nvPr/>
        </p:nvCxnSpPr>
        <p:spPr>
          <a:xfrm flipH="1">
            <a:off x="6051550" y="6403781"/>
            <a:ext cx="6140450" cy="0"/>
          </a:xfrm>
          <a:prstGeom prst="line">
            <a:avLst/>
          </a:prstGeom>
          <a:ln>
            <a:solidFill>
              <a:srgbClr val="0070C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04AC8417-B819-93C5-FA7E-9352AD19D695}"/>
              </a:ext>
            </a:extLst>
          </p:cNvPr>
          <p:cNvCxnSpPr>
            <a:cxnSpLocks/>
          </p:cNvCxnSpPr>
          <p:nvPr/>
        </p:nvCxnSpPr>
        <p:spPr>
          <a:xfrm flipV="1">
            <a:off x="12181762" y="0"/>
            <a:ext cx="0" cy="6400800"/>
          </a:xfrm>
          <a:prstGeom prst="line">
            <a:avLst/>
          </a:prstGeom>
          <a:ln>
            <a:solidFill>
              <a:srgbClr val="00206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C7819FEA-53BD-1889-3D8F-19C0AAE152A7}"/>
              </a:ext>
            </a:extLst>
          </p:cNvPr>
          <p:cNvCxnSpPr>
            <a:cxnSpLocks/>
          </p:cNvCxnSpPr>
          <p:nvPr/>
        </p:nvCxnSpPr>
        <p:spPr>
          <a:xfrm flipV="1">
            <a:off x="906" y="0"/>
            <a:ext cx="0" cy="6400800"/>
          </a:xfrm>
          <a:prstGeom prst="line">
            <a:avLst/>
          </a:prstGeom>
          <a:ln>
            <a:solidFill>
              <a:srgbClr val="C00000"/>
            </a:solidFill>
          </a:ln>
          <a:effectLst>
            <a:glow rad="101600">
              <a:srgbClr val="C0000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40E73D98-486B-D4E6-CAD3-5B8E300D545B}"/>
              </a:ext>
            </a:extLst>
          </p:cNvPr>
          <p:cNvSpPr txBox="1"/>
          <p:nvPr/>
        </p:nvSpPr>
        <p:spPr>
          <a:xfrm>
            <a:off x="6623884" y="1861572"/>
            <a:ext cx="5480744" cy="1938992"/>
          </a:xfrm>
          <a:prstGeom prst="rect">
            <a:avLst/>
          </a:prstGeom>
          <a:noFill/>
        </p:spPr>
        <p:txBody>
          <a:bodyPr wrap="square" rtlCol="0">
            <a:spAutoFit/>
          </a:bodyPr>
          <a:lstStyle/>
          <a:p>
            <a:pPr algn="ctr"/>
            <a:r>
              <a:rPr lang="en-US" sz="2400" dirty="0">
                <a:ln>
                  <a:solidFill>
                    <a:schemeClr val="accent1">
                      <a:lumMod val="75000"/>
                    </a:schemeClr>
                  </a:solidFill>
                </a:ln>
                <a:latin typeface="Arial Rounded MT Bold" panose="020F0704030504030204" pitchFamily="34" charset="0"/>
              </a:rPr>
              <a:t>These implementations are</a:t>
            </a:r>
          </a:p>
          <a:p>
            <a:pPr algn="ctr"/>
            <a:r>
              <a:rPr lang="en-US" sz="2400" dirty="0">
                <a:ln>
                  <a:solidFill>
                    <a:schemeClr val="accent1">
                      <a:lumMod val="75000"/>
                    </a:schemeClr>
                  </a:solidFill>
                </a:ln>
                <a:latin typeface="Arial Rounded MT Bold" panose="020F0704030504030204" pitchFamily="34" charset="0"/>
              </a:rPr>
              <a:t>       necessary for avoiding two</a:t>
            </a:r>
          </a:p>
          <a:p>
            <a:pPr algn="ctr"/>
            <a:r>
              <a:rPr lang="en-US" sz="2400" dirty="0">
                <a:ln>
                  <a:solidFill>
                    <a:schemeClr val="accent1">
                      <a:lumMod val="75000"/>
                    </a:schemeClr>
                  </a:solidFill>
                </a:ln>
                <a:latin typeface="Arial Rounded MT Bold" panose="020F0704030504030204" pitchFamily="34" charset="0"/>
              </a:rPr>
              <a:t>             serious complications where</a:t>
            </a:r>
          </a:p>
          <a:p>
            <a:pPr algn="ctr"/>
            <a:r>
              <a:rPr lang="en-US" sz="2400" dirty="0">
                <a:ln>
                  <a:solidFill>
                    <a:schemeClr val="accent1">
                      <a:lumMod val="75000"/>
                    </a:schemeClr>
                  </a:solidFill>
                </a:ln>
                <a:latin typeface="Arial Rounded MT Bold" panose="020F0704030504030204" pitchFamily="34" charset="0"/>
              </a:rPr>
              <a:t>               the second one is more rare</a:t>
            </a:r>
          </a:p>
          <a:p>
            <a:pPr algn="ctr"/>
            <a:r>
              <a:rPr lang="en-US" sz="2400" dirty="0">
                <a:ln>
                  <a:solidFill>
                    <a:schemeClr val="accent1">
                      <a:lumMod val="75000"/>
                    </a:schemeClr>
                  </a:solidFill>
                </a:ln>
                <a:latin typeface="Arial Rounded MT Bold" panose="020F0704030504030204" pitchFamily="34" charset="0"/>
              </a:rPr>
              <a:t> </a:t>
            </a:r>
          </a:p>
        </p:txBody>
      </p:sp>
      <p:sp>
        <p:nvSpPr>
          <p:cNvPr id="31" name="TextBox 30">
            <a:extLst>
              <a:ext uri="{FF2B5EF4-FFF2-40B4-BE49-F238E27FC236}">
                <a16:creationId xmlns:a16="http://schemas.microsoft.com/office/drawing/2014/main" id="{BD5306F4-0819-5A01-C3BB-FFE58CA25641}"/>
              </a:ext>
            </a:extLst>
          </p:cNvPr>
          <p:cNvSpPr txBox="1"/>
          <p:nvPr/>
        </p:nvSpPr>
        <p:spPr>
          <a:xfrm>
            <a:off x="6051550" y="3415004"/>
            <a:ext cx="5923941" cy="830997"/>
          </a:xfrm>
          <a:prstGeom prst="rect">
            <a:avLst/>
          </a:prstGeom>
          <a:noFill/>
        </p:spPr>
        <p:txBody>
          <a:bodyPr wrap="square" rtlCol="0">
            <a:spAutoFit/>
          </a:bodyPr>
          <a:lstStyle/>
          <a:p>
            <a:pPr algn="ctr"/>
            <a:r>
              <a:rPr lang="en-US" sz="2400" dirty="0">
                <a:ln>
                  <a:solidFill>
                    <a:schemeClr val="accent1">
                      <a:lumMod val="75000"/>
                    </a:schemeClr>
                  </a:solidFill>
                </a:ln>
                <a:latin typeface="Arial Rounded MT Bold" panose="020F0704030504030204" pitchFamily="34" charset="0"/>
              </a:rPr>
              <a:t>than the first one.</a:t>
            </a:r>
          </a:p>
          <a:p>
            <a:pPr algn="ctr"/>
            <a:r>
              <a:rPr lang="en-US" sz="2400" dirty="0">
                <a:ln>
                  <a:solidFill>
                    <a:schemeClr val="accent1">
                      <a:lumMod val="75000"/>
                    </a:schemeClr>
                  </a:solidFill>
                </a:ln>
                <a:latin typeface="Arial Rounded MT Bold" panose="020F0704030504030204" pitchFamily="34" charset="0"/>
              </a:rPr>
              <a:t>		</a:t>
            </a:r>
            <a:endParaRPr lang="en-US" sz="2400" dirty="0"/>
          </a:p>
        </p:txBody>
      </p:sp>
      <p:sp>
        <p:nvSpPr>
          <p:cNvPr id="32" name="TextBox 31">
            <a:extLst>
              <a:ext uri="{FF2B5EF4-FFF2-40B4-BE49-F238E27FC236}">
                <a16:creationId xmlns:a16="http://schemas.microsoft.com/office/drawing/2014/main" id="{408B63D4-CB36-2DC9-2415-DC0B75867944}"/>
              </a:ext>
            </a:extLst>
          </p:cNvPr>
          <p:cNvSpPr txBox="1"/>
          <p:nvPr/>
        </p:nvSpPr>
        <p:spPr>
          <a:xfrm>
            <a:off x="7449623" y="3810742"/>
            <a:ext cx="5157823" cy="461665"/>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Cyber-attacks and</a:t>
            </a:r>
            <a:endParaRPr lang="en-US" sz="2400" dirty="0"/>
          </a:p>
        </p:txBody>
      </p:sp>
      <p:sp>
        <p:nvSpPr>
          <p:cNvPr id="33" name="TextBox 32">
            <a:extLst>
              <a:ext uri="{FF2B5EF4-FFF2-40B4-BE49-F238E27FC236}">
                <a16:creationId xmlns:a16="http://schemas.microsoft.com/office/drawing/2014/main" id="{7EC9E7F9-045C-92A2-5DAC-0A2AB9FBD3FB}"/>
              </a:ext>
            </a:extLst>
          </p:cNvPr>
          <p:cNvSpPr txBox="1"/>
          <p:nvPr/>
        </p:nvSpPr>
        <p:spPr>
          <a:xfrm>
            <a:off x="7233114" y="4246001"/>
            <a:ext cx="4742377" cy="830997"/>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Electromagnetic field issues.</a:t>
            </a:r>
          </a:p>
          <a:p>
            <a:endParaRPr lang="en-US" sz="2400" dirty="0"/>
          </a:p>
        </p:txBody>
      </p:sp>
    </p:spTree>
    <p:extLst>
      <p:ext uri="{BB962C8B-B14F-4D97-AF65-F5344CB8AC3E}">
        <p14:creationId xmlns:p14="http://schemas.microsoft.com/office/powerpoint/2010/main" val="232009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2594526650"/>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43D4AB88-3182-745F-38B1-4AE47AA80F2A}"/>
              </a:ext>
            </a:extLst>
          </p:cNvPr>
          <p:cNvSpPr txBox="1"/>
          <p:nvPr/>
        </p:nvSpPr>
        <p:spPr>
          <a:xfrm>
            <a:off x="450203" y="800831"/>
            <a:ext cx="10589272" cy="1200329"/>
          </a:xfrm>
          <a:prstGeom prst="rect">
            <a:avLst/>
          </a:prstGeom>
          <a:noFill/>
        </p:spPr>
        <p:txBody>
          <a:bodyPr wrap="square" rtlCol="0">
            <a:spAutoFit/>
          </a:bodyPr>
          <a:lstStyle/>
          <a:p>
            <a:r>
              <a:rPr lang="en-US" sz="3600" dirty="0"/>
              <a:t>Implementation of J1939 Application protocol via ECOM library.</a:t>
            </a:r>
          </a:p>
        </p:txBody>
      </p:sp>
      <p:sp>
        <p:nvSpPr>
          <p:cNvPr id="12" name="TextBox 11">
            <a:extLst>
              <a:ext uri="{FF2B5EF4-FFF2-40B4-BE49-F238E27FC236}">
                <a16:creationId xmlns:a16="http://schemas.microsoft.com/office/drawing/2014/main" id="{1A0F6D07-C9E0-B89A-4BC7-B0CFF60EB559}"/>
              </a:ext>
            </a:extLst>
          </p:cNvPr>
          <p:cNvSpPr txBox="1"/>
          <p:nvPr/>
        </p:nvSpPr>
        <p:spPr>
          <a:xfrm>
            <a:off x="1543050" y="2181225"/>
            <a:ext cx="6848475" cy="3139321"/>
          </a:xfrm>
          <a:prstGeom prst="rect">
            <a:avLst/>
          </a:prstGeom>
          <a:noFill/>
        </p:spPr>
        <p:txBody>
          <a:bodyPr wrap="square" rtlCol="0">
            <a:spAutoFit/>
          </a:bodyPr>
          <a:lstStyle/>
          <a:p>
            <a:r>
              <a:rPr lang="en-US" dirty="0"/>
              <a:t>This includes implementation of J1939 application layer protocol via the APIs provided by some standard ECOM libraries. This includes message formatting and unformatting according to the J1939 protocol.</a:t>
            </a:r>
          </a:p>
          <a:p>
            <a:endParaRPr lang="en-US" dirty="0"/>
          </a:p>
          <a:p>
            <a:r>
              <a:rPr lang="en-US" dirty="0"/>
              <a:t>Once the frame is ready, this can be directly sent to CAN bus,</a:t>
            </a:r>
          </a:p>
          <a:p>
            <a:r>
              <a:rPr lang="en-US" dirty="0"/>
              <a:t>Note that the frame structure is defined by these ECOM libraries.</a:t>
            </a:r>
          </a:p>
          <a:p>
            <a:endParaRPr lang="en-US" dirty="0"/>
          </a:p>
          <a:p>
            <a:r>
              <a:rPr lang="en-US" dirty="0"/>
              <a:t>The frame contains the actual payload and other required information.</a:t>
            </a:r>
          </a:p>
          <a:p>
            <a:endParaRPr lang="en-US" dirty="0"/>
          </a:p>
        </p:txBody>
      </p:sp>
    </p:spTree>
    <p:extLst>
      <p:ext uri="{BB962C8B-B14F-4D97-AF65-F5344CB8AC3E}">
        <p14:creationId xmlns:p14="http://schemas.microsoft.com/office/powerpoint/2010/main" val="377803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2527066338"/>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646331"/>
          </a:xfrm>
          <a:prstGeom prst="rect">
            <a:avLst/>
          </a:prstGeom>
          <a:noFill/>
        </p:spPr>
        <p:txBody>
          <a:bodyPr wrap="square" rtlCol="0">
            <a:spAutoFit/>
          </a:bodyPr>
          <a:lstStyle/>
          <a:p>
            <a:r>
              <a:rPr lang="en-US" sz="3600" dirty="0"/>
              <a:t>Implementation of J1939 Transport protocol</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2585323"/>
          </a:xfrm>
          <a:prstGeom prst="rect">
            <a:avLst/>
          </a:prstGeom>
          <a:noFill/>
        </p:spPr>
        <p:txBody>
          <a:bodyPr wrap="square" rtlCol="0">
            <a:spAutoFit/>
          </a:bodyPr>
          <a:lstStyle/>
          <a:p>
            <a:r>
              <a:rPr lang="en-US" dirty="0"/>
              <a:t>This includes implementation of J1939 transport layer protocol which handles how the data or J1939 frame will be transported to other nodes via CAN bus.</a:t>
            </a:r>
            <a:br>
              <a:rPr lang="en-US" dirty="0"/>
            </a:br>
            <a:br>
              <a:rPr lang="en-US" dirty="0"/>
            </a:br>
            <a:r>
              <a:rPr lang="en-US" dirty="0"/>
              <a:t>This protocol in necessary for message transmission as well, one can </a:t>
            </a:r>
          </a:p>
          <a:p>
            <a:r>
              <a:rPr lang="en-US" dirty="0"/>
              <a:t>Design this protocol as per needs like including “ACK” similar to TCP.</a:t>
            </a:r>
          </a:p>
          <a:p>
            <a:endParaRPr lang="en-US" dirty="0"/>
          </a:p>
          <a:p>
            <a:r>
              <a:rPr lang="en-US" dirty="0"/>
              <a:t>The entire frame J1939 frame or some sub frame is given to this depending on the board architecture which has to be transported.</a:t>
            </a:r>
          </a:p>
        </p:txBody>
      </p:sp>
    </p:spTree>
    <p:extLst>
      <p:ext uri="{BB962C8B-B14F-4D97-AF65-F5344CB8AC3E}">
        <p14:creationId xmlns:p14="http://schemas.microsoft.com/office/powerpoint/2010/main" val="164110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1673397357"/>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646331"/>
          </a:xfrm>
          <a:prstGeom prst="rect">
            <a:avLst/>
          </a:prstGeom>
          <a:noFill/>
        </p:spPr>
        <p:txBody>
          <a:bodyPr wrap="square" rtlCol="0">
            <a:spAutoFit/>
          </a:bodyPr>
          <a:lstStyle/>
          <a:p>
            <a:r>
              <a:rPr lang="en-US" sz="3600" dirty="0"/>
              <a:t>Implementation of AES256-CBC encryption algorithm.</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3139321"/>
          </a:xfrm>
          <a:prstGeom prst="rect">
            <a:avLst/>
          </a:prstGeom>
          <a:noFill/>
        </p:spPr>
        <p:txBody>
          <a:bodyPr wrap="square" rtlCol="0">
            <a:spAutoFit/>
          </a:bodyPr>
          <a:lstStyle/>
          <a:p>
            <a:r>
              <a:rPr lang="en-US" dirty="0"/>
              <a:t>This implementation is necessary from security and </a:t>
            </a:r>
            <a:r>
              <a:rPr lang="en-US" dirty="0" err="1"/>
              <a:t>accidential</a:t>
            </a:r>
            <a:r>
              <a:rPr lang="en-US" dirty="0"/>
              <a:t> data corruption.</a:t>
            </a:r>
          </a:p>
          <a:p>
            <a:r>
              <a:rPr lang="en-US" dirty="0"/>
              <a:t>AES256-CBC is a symmetric key encryption algorithm with key length of 256 bits, the key has to be pre-shared among all the nodes.</a:t>
            </a:r>
          </a:p>
          <a:p>
            <a:endParaRPr lang="en-US" dirty="0"/>
          </a:p>
          <a:p>
            <a:r>
              <a:rPr lang="en-US" dirty="0"/>
              <a:t>The payload will be encrypted by this algorithm so that the data if tapped doesn’t make any sense to the actor.</a:t>
            </a:r>
          </a:p>
          <a:p>
            <a:endParaRPr lang="en-US" dirty="0"/>
          </a:p>
          <a:p>
            <a:r>
              <a:rPr lang="en-US" dirty="0"/>
              <a:t>The payload will be sent after encryption which then will be processed and attached into the J1939 frame for transmission.</a:t>
            </a:r>
          </a:p>
          <a:p>
            <a:endParaRPr lang="en-US" dirty="0"/>
          </a:p>
        </p:txBody>
      </p:sp>
    </p:spTree>
    <p:extLst>
      <p:ext uri="{BB962C8B-B14F-4D97-AF65-F5344CB8AC3E}">
        <p14:creationId xmlns:p14="http://schemas.microsoft.com/office/powerpoint/2010/main" val="398866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4086494836"/>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1200329"/>
          </a:xfrm>
          <a:prstGeom prst="rect">
            <a:avLst/>
          </a:prstGeom>
          <a:noFill/>
        </p:spPr>
        <p:txBody>
          <a:bodyPr wrap="square" rtlCol="0">
            <a:spAutoFit/>
          </a:bodyPr>
          <a:lstStyle/>
          <a:p>
            <a:r>
              <a:rPr lang="en-US" sz="3600" dirty="0"/>
              <a:t>Implementation of HMAC integrity verification algorithm.</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3693319"/>
          </a:xfrm>
          <a:prstGeom prst="rect">
            <a:avLst/>
          </a:prstGeom>
          <a:noFill/>
        </p:spPr>
        <p:txBody>
          <a:bodyPr wrap="square" rtlCol="0">
            <a:spAutoFit/>
          </a:bodyPr>
          <a:lstStyle/>
          <a:p>
            <a:r>
              <a:rPr lang="en-US" dirty="0"/>
              <a:t>This implementation is necessary for data integrity.</a:t>
            </a:r>
          </a:p>
          <a:p>
            <a:endParaRPr lang="en-US" dirty="0"/>
          </a:p>
          <a:p>
            <a:r>
              <a:rPr lang="en-US" dirty="0"/>
              <a:t>The original message has to be appended with the HMAC code ( a fixed length code derived from message itself via a hash function and key. ) and then the payload is ready to be framed in J1939 frame.</a:t>
            </a:r>
          </a:p>
          <a:p>
            <a:endParaRPr lang="en-US" dirty="0"/>
          </a:p>
          <a:p>
            <a:r>
              <a:rPr lang="en-US" dirty="0"/>
              <a:t>The receiver must be running the same hash function in conjugation with the same HMAC key. The receiver will recalculate the HMAC code itself and compare with the HMAC code it received appended with the original message which may be further decrypted depending on security implementations.</a:t>
            </a:r>
          </a:p>
          <a:p>
            <a:endParaRPr lang="en-US" dirty="0"/>
          </a:p>
        </p:txBody>
      </p:sp>
    </p:spTree>
    <p:extLst>
      <p:ext uri="{BB962C8B-B14F-4D97-AF65-F5344CB8AC3E}">
        <p14:creationId xmlns:p14="http://schemas.microsoft.com/office/powerpoint/2010/main" val="232467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679EABE-5FAE-0852-364F-127F50FF1913}"/>
              </a:ext>
            </a:extLst>
          </p:cNvPr>
          <p:cNvGraphicFramePr/>
          <p:nvPr>
            <p:extLst>
              <p:ext uri="{D42A27DB-BD31-4B8C-83A1-F6EECF244321}">
                <p14:modId xmlns:p14="http://schemas.microsoft.com/office/powerpoint/2010/main" val="3914169285"/>
              </p:ext>
            </p:extLst>
          </p:nvPr>
        </p:nvGraphicFramePr>
        <p:xfrm>
          <a:off x="98425" y="83608"/>
          <a:ext cx="4302125" cy="5071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80E9718E-BFFA-0ACC-EAFD-7A5B0774193B}"/>
              </a:ext>
            </a:extLst>
          </p:cNvPr>
          <p:cNvGrpSpPr/>
          <p:nvPr/>
        </p:nvGrpSpPr>
        <p:grpSpPr>
          <a:xfrm>
            <a:off x="2249488" y="5012264"/>
            <a:ext cx="3255962" cy="1285875"/>
            <a:chOff x="2249488" y="5012264"/>
            <a:chExt cx="3255962" cy="1285875"/>
          </a:xfrm>
        </p:grpSpPr>
        <p:sp>
          <p:nvSpPr>
            <p:cNvPr id="6" name="Arrow: Bent 5">
              <a:extLst>
                <a:ext uri="{FF2B5EF4-FFF2-40B4-BE49-F238E27FC236}">
                  <a16:creationId xmlns:a16="http://schemas.microsoft.com/office/drawing/2014/main" id="{E1A69996-F299-5354-7134-43FF42B8164B}"/>
                </a:ext>
              </a:extLst>
            </p:cNvPr>
            <p:cNvSpPr/>
            <p:nvPr/>
          </p:nvSpPr>
          <p:spPr>
            <a:xfrm flipV="1">
              <a:off x="2249488" y="5012264"/>
              <a:ext cx="3255962" cy="1285875"/>
            </a:xfrm>
            <a:prstGeom prst="bentArrow">
              <a:avLst>
                <a:gd name="adj1" fmla="val 14412"/>
                <a:gd name="adj2" fmla="val 25000"/>
                <a:gd name="adj3" fmla="val 25000"/>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073809D-AB3C-0488-B235-C8C46292FE96}"/>
                </a:ext>
              </a:extLst>
            </p:cNvPr>
            <p:cNvSpPr txBox="1"/>
            <p:nvPr/>
          </p:nvSpPr>
          <p:spPr>
            <a:xfrm>
              <a:off x="3286125" y="5844542"/>
              <a:ext cx="1685925" cy="276999"/>
            </a:xfrm>
            <a:prstGeom prst="rect">
              <a:avLst/>
            </a:prstGeom>
            <a:noFill/>
          </p:spPr>
          <p:txBody>
            <a:bodyPr wrap="square" rtlCol="0">
              <a:spAutoFit/>
            </a:bodyPr>
            <a:lstStyle/>
            <a:p>
              <a:r>
                <a:rPr lang="en-US" sz="1200" dirty="0"/>
                <a:t>CAN Cable</a:t>
              </a:r>
            </a:p>
          </p:txBody>
        </p:sp>
      </p:grpSp>
      <p:sp>
        <p:nvSpPr>
          <p:cNvPr id="9" name="TextBox 8">
            <a:extLst>
              <a:ext uri="{FF2B5EF4-FFF2-40B4-BE49-F238E27FC236}">
                <a16:creationId xmlns:a16="http://schemas.microsoft.com/office/drawing/2014/main" id="{5D11175B-29F1-A5A8-1C29-48C1CBC26E5F}"/>
              </a:ext>
            </a:extLst>
          </p:cNvPr>
          <p:cNvSpPr txBox="1"/>
          <p:nvPr/>
        </p:nvSpPr>
        <p:spPr>
          <a:xfrm>
            <a:off x="371475" y="760881"/>
            <a:ext cx="4029075" cy="369332"/>
          </a:xfrm>
          <a:prstGeom prst="rect">
            <a:avLst/>
          </a:prstGeom>
          <a:noFill/>
        </p:spPr>
        <p:txBody>
          <a:bodyPr wrap="square" rtlCol="0">
            <a:spAutoFit/>
          </a:bodyPr>
          <a:lstStyle/>
          <a:p>
            <a:r>
              <a:rPr lang="en-US" dirty="0"/>
              <a:t>AES256-CBC                  encryption</a:t>
            </a:r>
          </a:p>
        </p:txBody>
      </p:sp>
      <p:sp>
        <p:nvSpPr>
          <p:cNvPr id="10" name="TextBox 9">
            <a:extLst>
              <a:ext uri="{FF2B5EF4-FFF2-40B4-BE49-F238E27FC236}">
                <a16:creationId xmlns:a16="http://schemas.microsoft.com/office/drawing/2014/main" id="{E6B97393-A0A2-64B1-8DA1-EE11A79E7C73}"/>
              </a:ext>
            </a:extLst>
          </p:cNvPr>
          <p:cNvSpPr txBox="1"/>
          <p:nvPr/>
        </p:nvSpPr>
        <p:spPr>
          <a:xfrm>
            <a:off x="2457450" y="1845586"/>
            <a:ext cx="1943100" cy="369332"/>
          </a:xfrm>
          <a:prstGeom prst="rect">
            <a:avLst/>
          </a:prstGeom>
          <a:noFill/>
        </p:spPr>
        <p:txBody>
          <a:bodyPr wrap="square" rtlCol="0">
            <a:spAutoFit/>
          </a:bodyPr>
          <a:lstStyle/>
          <a:p>
            <a:r>
              <a:rPr lang="en-US" dirty="0"/>
              <a:t>HMAC appending</a:t>
            </a:r>
          </a:p>
        </p:txBody>
      </p:sp>
      <p:sp>
        <p:nvSpPr>
          <p:cNvPr id="11" name="TextBox 10">
            <a:extLst>
              <a:ext uri="{FF2B5EF4-FFF2-40B4-BE49-F238E27FC236}">
                <a16:creationId xmlns:a16="http://schemas.microsoft.com/office/drawing/2014/main" id="{47632522-9255-6C86-F192-A65DD3EA5E8F}"/>
              </a:ext>
            </a:extLst>
          </p:cNvPr>
          <p:cNvSpPr txBox="1"/>
          <p:nvPr/>
        </p:nvSpPr>
        <p:spPr>
          <a:xfrm>
            <a:off x="2600325" y="2990850"/>
            <a:ext cx="1800225" cy="369332"/>
          </a:xfrm>
          <a:prstGeom prst="rect">
            <a:avLst/>
          </a:prstGeom>
          <a:noFill/>
        </p:spPr>
        <p:txBody>
          <a:bodyPr wrap="square" rtlCol="0">
            <a:spAutoFit/>
          </a:bodyPr>
          <a:lstStyle/>
          <a:p>
            <a:r>
              <a:rPr lang="en-US" dirty="0"/>
              <a:t>framing</a:t>
            </a:r>
          </a:p>
        </p:txBody>
      </p:sp>
      <p:sp>
        <p:nvSpPr>
          <p:cNvPr id="12" name="TextBox 11">
            <a:extLst>
              <a:ext uri="{FF2B5EF4-FFF2-40B4-BE49-F238E27FC236}">
                <a16:creationId xmlns:a16="http://schemas.microsoft.com/office/drawing/2014/main" id="{4E1F9A81-F700-DEFC-8108-FCDC4C3C9453}"/>
              </a:ext>
            </a:extLst>
          </p:cNvPr>
          <p:cNvSpPr txBox="1"/>
          <p:nvPr/>
        </p:nvSpPr>
        <p:spPr>
          <a:xfrm>
            <a:off x="2600325" y="4067175"/>
            <a:ext cx="1943100" cy="369332"/>
          </a:xfrm>
          <a:prstGeom prst="rect">
            <a:avLst/>
          </a:prstGeom>
          <a:noFill/>
        </p:spPr>
        <p:txBody>
          <a:bodyPr wrap="square" rtlCol="0">
            <a:spAutoFit/>
          </a:bodyPr>
          <a:lstStyle/>
          <a:p>
            <a:r>
              <a:rPr lang="en-US" dirty="0"/>
              <a:t>Frame writing</a:t>
            </a:r>
          </a:p>
        </p:txBody>
      </p:sp>
      <p:sp>
        <p:nvSpPr>
          <p:cNvPr id="14" name="TextBox 13">
            <a:extLst>
              <a:ext uri="{FF2B5EF4-FFF2-40B4-BE49-F238E27FC236}">
                <a16:creationId xmlns:a16="http://schemas.microsoft.com/office/drawing/2014/main" id="{1CFAAF95-41D6-964A-EF6A-0A78C84C9ECA}"/>
              </a:ext>
            </a:extLst>
          </p:cNvPr>
          <p:cNvSpPr txBox="1"/>
          <p:nvPr/>
        </p:nvSpPr>
        <p:spPr>
          <a:xfrm>
            <a:off x="7448550" y="5176307"/>
            <a:ext cx="1676400" cy="369332"/>
          </a:xfrm>
          <a:prstGeom prst="rect">
            <a:avLst/>
          </a:prstGeom>
          <a:noFill/>
        </p:spPr>
        <p:txBody>
          <a:bodyPr wrap="square" rtlCol="0">
            <a:spAutoFit/>
          </a:bodyPr>
          <a:lstStyle/>
          <a:p>
            <a:r>
              <a:rPr lang="en-US" dirty="0"/>
              <a:t>Frame writing</a:t>
            </a:r>
          </a:p>
        </p:txBody>
      </p:sp>
      <p:sp>
        <p:nvSpPr>
          <p:cNvPr id="15" name="TextBox 14">
            <a:extLst>
              <a:ext uri="{FF2B5EF4-FFF2-40B4-BE49-F238E27FC236}">
                <a16:creationId xmlns:a16="http://schemas.microsoft.com/office/drawing/2014/main" id="{1AE48635-3544-C6FC-86EC-5AB1888E5473}"/>
              </a:ext>
            </a:extLst>
          </p:cNvPr>
          <p:cNvSpPr txBox="1"/>
          <p:nvPr/>
        </p:nvSpPr>
        <p:spPr>
          <a:xfrm>
            <a:off x="7515225" y="4152900"/>
            <a:ext cx="1609725" cy="369332"/>
          </a:xfrm>
          <a:prstGeom prst="rect">
            <a:avLst/>
          </a:prstGeom>
          <a:noFill/>
        </p:spPr>
        <p:txBody>
          <a:bodyPr wrap="square" rtlCol="0">
            <a:spAutoFit/>
          </a:bodyPr>
          <a:lstStyle/>
          <a:p>
            <a:r>
              <a:rPr lang="en-US" dirty="0"/>
              <a:t>Integrity check</a:t>
            </a:r>
          </a:p>
        </p:txBody>
      </p:sp>
      <p:sp>
        <p:nvSpPr>
          <p:cNvPr id="16" name="TextBox 15">
            <a:extLst>
              <a:ext uri="{FF2B5EF4-FFF2-40B4-BE49-F238E27FC236}">
                <a16:creationId xmlns:a16="http://schemas.microsoft.com/office/drawing/2014/main" id="{9ACF434E-BD84-52E1-3CE0-CB8159FBB5FC}"/>
              </a:ext>
            </a:extLst>
          </p:cNvPr>
          <p:cNvSpPr txBox="1"/>
          <p:nvPr/>
        </p:nvSpPr>
        <p:spPr>
          <a:xfrm>
            <a:off x="5124451" y="3031066"/>
            <a:ext cx="3967162" cy="369332"/>
          </a:xfrm>
          <a:prstGeom prst="rect">
            <a:avLst/>
          </a:prstGeom>
          <a:noFill/>
        </p:spPr>
        <p:txBody>
          <a:bodyPr wrap="square" rtlCol="0">
            <a:spAutoFit/>
          </a:bodyPr>
          <a:lstStyle/>
          <a:p>
            <a:r>
              <a:rPr lang="en-US" dirty="0"/>
              <a:t>AES256-CBC                    decryption</a:t>
            </a:r>
          </a:p>
        </p:txBody>
      </p:sp>
      <p:sp>
        <p:nvSpPr>
          <p:cNvPr id="17" name="TextBox 16">
            <a:extLst>
              <a:ext uri="{FF2B5EF4-FFF2-40B4-BE49-F238E27FC236}">
                <a16:creationId xmlns:a16="http://schemas.microsoft.com/office/drawing/2014/main" id="{8BEFAF4F-7FCF-B15E-EDC2-6C65D6C6F36B}"/>
              </a:ext>
            </a:extLst>
          </p:cNvPr>
          <p:cNvSpPr txBox="1"/>
          <p:nvPr/>
        </p:nvSpPr>
        <p:spPr>
          <a:xfrm>
            <a:off x="4972050" y="1937078"/>
            <a:ext cx="5937249" cy="276999"/>
          </a:xfrm>
          <a:prstGeom prst="rect">
            <a:avLst/>
          </a:prstGeom>
          <a:noFill/>
        </p:spPr>
        <p:txBody>
          <a:bodyPr wrap="square" rtlCol="0">
            <a:spAutoFit/>
          </a:bodyPr>
          <a:lstStyle/>
          <a:p>
            <a:r>
              <a:rPr lang="en-US" sz="1200" dirty="0"/>
              <a:t>Extract flashing                                  routines from flash to SRAM</a:t>
            </a:r>
          </a:p>
        </p:txBody>
      </p:sp>
      <p:grpSp>
        <p:nvGrpSpPr>
          <p:cNvPr id="28" name="Group 27">
            <a:extLst>
              <a:ext uri="{FF2B5EF4-FFF2-40B4-BE49-F238E27FC236}">
                <a16:creationId xmlns:a16="http://schemas.microsoft.com/office/drawing/2014/main" id="{4B35791F-EC00-213D-385B-2A4A7FA1E0DA}"/>
              </a:ext>
            </a:extLst>
          </p:cNvPr>
          <p:cNvGrpSpPr/>
          <p:nvPr/>
        </p:nvGrpSpPr>
        <p:grpSpPr>
          <a:xfrm>
            <a:off x="4946648" y="126763"/>
            <a:ext cx="4302127" cy="6171378"/>
            <a:chOff x="4946648" y="126763"/>
            <a:chExt cx="4302127" cy="6171378"/>
          </a:xfrm>
        </p:grpSpPr>
        <p:grpSp>
          <p:nvGrpSpPr>
            <p:cNvPr id="27" name="Group 26">
              <a:extLst>
                <a:ext uri="{FF2B5EF4-FFF2-40B4-BE49-F238E27FC236}">
                  <a16:creationId xmlns:a16="http://schemas.microsoft.com/office/drawing/2014/main" id="{EDF57236-9417-A27D-2EE2-956C4270D125}"/>
                </a:ext>
              </a:extLst>
            </p:cNvPr>
            <p:cNvGrpSpPr/>
            <p:nvPr/>
          </p:nvGrpSpPr>
          <p:grpSpPr>
            <a:xfrm>
              <a:off x="4946649" y="828675"/>
              <a:ext cx="4302126" cy="5469466"/>
              <a:chOff x="4946649" y="828675"/>
              <a:chExt cx="4302126" cy="5469466"/>
            </a:xfrm>
          </p:grpSpPr>
          <p:graphicFrame>
            <p:nvGraphicFramePr>
              <p:cNvPr id="4" name="Diagram 3">
                <a:extLst>
                  <a:ext uri="{FF2B5EF4-FFF2-40B4-BE49-F238E27FC236}">
                    <a16:creationId xmlns:a16="http://schemas.microsoft.com/office/drawing/2014/main" id="{03081CCA-646C-C6EC-4112-8CC67CB8F94B}"/>
                  </a:ext>
                </a:extLst>
              </p:cNvPr>
              <p:cNvGraphicFramePr/>
              <p:nvPr>
                <p:extLst>
                  <p:ext uri="{D42A27DB-BD31-4B8C-83A1-F6EECF244321}">
                    <p14:modId xmlns:p14="http://schemas.microsoft.com/office/powerpoint/2010/main" val="1371866090"/>
                  </p:ext>
                </p:extLst>
              </p:nvPr>
            </p:nvGraphicFramePr>
            <p:xfrm>
              <a:off x="4946650" y="1226608"/>
              <a:ext cx="4302125" cy="5071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3" name="Group 22">
                <a:extLst>
                  <a:ext uri="{FF2B5EF4-FFF2-40B4-BE49-F238E27FC236}">
                    <a16:creationId xmlns:a16="http://schemas.microsoft.com/office/drawing/2014/main" id="{93CE0D31-244E-5E4B-C47F-765AB8B52B15}"/>
                  </a:ext>
                </a:extLst>
              </p:cNvPr>
              <p:cNvGrpSpPr/>
              <p:nvPr/>
            </p:nvGrpSpPr>
            <p:grpSpPr>
              <a:xfrm>
                <a:off x="4946649" y="828675"/>
                <a:ext cx="4302125" cy="1122414"/>
                <a:chOff x="4946650" y="813939"/>
                <a:chExt cx="4302125" cy="1068092"/>
              </a:xfrm>
            </p:grpSpPr>
            <p:grpSp>
              <p:nvGrpSpPr>
                <p:cNvPr id="19" name="Group 18">
                  <a:extLst>
                    <a:ext uri="{FF2B5EF4-FFF2-40B4-BE49-F238E27FC236}">
                      <a16:creationId xmlns:a16="http://schemas.microsoft.com/office/drawing/2014/main" id="{D3099513-9442-6938-498F-4E489C71BAE0}"/>
                    </a:ext>
                  </a:extLst>
                </p:cNvPr>
                <p:cNvGrpSpPr/>
                <p:nvPr/>
              </p:nvGrpSpPr>
              <p:grpSpPr>
                <a:xfrm>
                  <a:off x="4946650" y="813939"/>
                  <a:ext cx="4302125" cy="1068092"/>
                  <a:chOff x="0" y="733427"/>
                  <a:chExt cx="4302125" cy="1068092"/>
                </a:xfrm>
              </p:grpSpPr>
              <p:sp>
                <p:nvSpPr>
                  <p:cNvPr id="20" name="Callout: Up Arrow 19">
                    <a:extLst>
                      <a:ext uri="{FF2B5EF4-FFF2-40B4-BE49-F238E27FC236}">
                        <a16:creationId xmlns:a16="http://schemas.microsoft.com/office/drawing/2014/main" id="{CD819C35-D574-D9FC-5F6A-AE34F052451C}"/>
                      </a:ext>
                    </a:extLst>
                  </p:cNvPr>
                  <p:cNvSpPr/>
                  <p:nvPr/>
                </p:nvSpPr>
                <p:spPr>
                  <a:xfrm rot="10800000" flipV="1">
                    <a:off x="0" y="733427"/>
                    <a:ext cx="4302125" cy="1068092"/>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4">
                    <a:extLst>
                      <a:ext uri="{FF2B5EF4-FFF2-40B4-BE49-F238E27FC236}">
                        <a16:creationId xmlns:a16="http://schemas.microsoft.com/office/drawing/2014/main" id="{2CE3990E-BC7D-E618-0F6E-05242774A091}"/>
                      </a:ext>
                    </a:extLst>
                  </p:cNvPr>
                  <p:cNvSpPr txBox="1"/>
                  <p:nvPr/>
                </p:nvSpPr>
                <p:spPr>
                  <a:xfrm rot="21600000">
                    <a:off x="0" y="1107505"/>
                    <a:ext cx="4302125" cy="6940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p:txBody>
              </p:sp>
            </p:grpSp>
            <p:sp>
              <p:nvSpPr>
                <p:cNvPr id="22" name="TextBox 21">
                  <a:extLst>
                    <a:ext uri="{FF2B5EF4-FFF2-40B4-BE49-F238E27FC236}">
                      <a16:creationId xmlns:a16="http://schemas.microsoft.com/office/drawing/2014/main" id="{2D092F4E-D439-46CC-ECB5-3471F7C7B16B}"/>
                    </a:ext>
                  </a:extLst>
                </p:cNvPr>
                <p:cNvSpPr txBox="1"/>
                <p:nvPr/>
              </p:nvSpPr>
              <p:spPr>
                <a:xfrm>
                  <a:off x="5314951" y="1390650"/>
                  <a:ext cx="3933823" cy="307525"/>
                </a:xfrm>
                <a:prstGeom prst="rect">
                  <a:avLst/>
                </a:prstGeom>
                <a:noFill/>
              </p:spPr>
              <p:txBody>
                <a:bodyPr wrap="square" rtlCol="0">
                  <a:spAutoFit/>
                </a:bodyPr>
                <a:lstStyle/>
                <a:p>
                  <a:r>
                    <a:rPr lang="en-US" sz="1500" dirty="0">
                      <a:solidFill>
                        <a:schemeClr val="bg1"/>
                      </a:solidFill>
                    </a:rPr>
                    <a:t>Flashing code in SRAM, ready to be flashed</a:t>
                  </a:r>
                </a:p>
              </p:txBody>
            </p:sp>
          </p:grpSp>
        </p:grpSp>
        <p:grpSp>
          <p:nvGrpSpPr>
            <p:cNvPr id="24" name="Group 23">
              <a:extLst>
                <a:ext uri="{FF2B5EF4-FFF2-40B4-BE49-F238E27FC236}">
                  <a16:creationId xmlns:a16="http://schemas.microsoft.com/office/drawing/2014/main" id="{AA655B25-D305-0381-7724-F7D1DAABC17F}"/>
                </a:ext>
              </a:extLst>
            </p:cNvPr>
            <p:cNvGrpSpPr/>
            <p:nvPr/>
          </p:nvGrpSpPr>
          <p:grpSpPr>
            <a:xfrm>
              <a:off x="4946648" y="126763"/>
              <a:ext cx="4302125" cy="714422"/>
              <a:chOff x="0" y="0"/>
              <a:chExt cx="4302125" cy="714422"/>
            </a:xfrm>
          </p:grpSpPr>
          <p:sp>
            <p:nvSpPr>
              <p:cNvPr id="25" name="Rectangle 24">
                <a:extLst>
                  <a:ext uri="{FF2B5EF4-FFF2-40B4-BE49-F238E27FC236}">
                    <a16:creationId xmlns:a16="http://schemas.microsoft.com/office/drawing/2014/main" id="{71EEB36F-51F8-2480-E585-56F89889FBE3}"/>
                  </a:ext>
                </a:extLst>
              </p:cNvPr>
              <p:cNvSpPr/>
              <p:nvPr/>
            </p:nvSpPr>
            <p:spPr>
              <a:xfrm>
                <a:off x="0" y="0"/>
                <a:ext cx="4302125" cy="7144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id="{66D5EF88-9D17-D9FC-14DC-97E3F30976C9}"/>
                  </a:ext>
                </a:extLst>
              </p:cNvPr>
              <p:cNvSpPr txBox="1"/>
              <p:nvPr/>
            </p:nvSpPr>
            <p:spPr>
              <a:xfrm>
                <a:off x="0" y="0"/>
                <a:ext cx="4302125" cy="7144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Controller with new firmware</a:t>
                </a:r>
              </a:p>
            </p:txBody>
          </p:sp>
        </p:grpSp>
      </p:grpSp>
      <p:sp>
        <p:nvSpPr>
          <p:cNvPr id="29" name="TextBox 28">
            <a:extLst>
              <a:ext uri="{FF2B5EF4-FFF2-40B4-BE49-F238E27FC236}">
                <a16:creationId xmlns:a16="http://schemas.microsoft.com/office/drawing/2014/main" id="{E34BE7D5-04B4-8A60-02B6-87C53218793F}"/>
              </a:ext>
            </a:extLst>
          </p:cNvPr>
          <p:cNvSpPr txBox="1"/>
          <p:nvPr/>
        </p:nvSpPr>
        <p:spPr>
          <a:xfrm>
            <a:off x="4972050" y="821318"/>
            <a:ext cx="4905375" cy="369332"/>
          </a:xfrm>
          <a:prstGeom prst="rect">
            <a:avLst/>
          </a:prstGeom>
          <a:noFill/>
        </p:spPr>
        <p:txBody>
          <a:bodyPr wrap="square" rtlCol="0">
            <a:spAutoFit/>
          </a:bodyPr>
          <a:lstStyle/>
          <a:p>
            <a:r>
              <a:rPr lang="en-US" dirty="0"/>
              <a:t>Firmware flashing           to code flash, reset</a:t>
            </a:r>
          </a:p>
        </p:txBody>
      </p:sp>
      <p:sp>
        <p:nvSpPr>
          <p:cNvPr id="30" name="Rectangle 29">
            <a:extLst>
              <a:ext uri="{FF2B5EF4-FFF2-40B4-BE49-F238E27FC236}">
                <a16:creationId xmlns:a16="http://schemas.microsoft.com/office/drawing/2014/main" id="{139AB3B7-9BE5-3F66-DD9D-B8135D10B5B8}"/>
              </a:ext>
            </a:extLst>
          </p:cNvPr>
          <p:cNvSpPr/>
          <p:nvPr/>
        </p:nvSpPr>
        <p:spPr>
          <a:xfrm>
            <a:off x="1619250" y="6505575"/>
            <a:ext cx="400050" cy="2688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5D152F9-E251-E6B1-5826-3BA5728F09B9}"/>
              </a:ext>
            </a:extLst>
          </p:cNvPr>
          <p:cNvSpPr txBox="1"/>
          <p:nvPr/>
        </p:nvSpPr>
        <p:spPr>
          <a:xfrm>
            <a:off x="2019300" y="6428366"/>
            <a:ext cx="3770312" cy="369332"/>
          </a:xfrm>
          <a:prstGeom prst="rect">
            <a:avLst/>
          </a:prstGeom>
          <a:noFill/>
        </p:spPr>
        <p:txBody>
          <a:bodyPr wrap="square" rtlCol="0">
            <a:spAutoFit/>
          </a:bodyPr>
          <a:lstStyle/>
          <a:p>
            <a:r>
              <a:rPr lang="en-US" dirty="0">
                <a:solidFill>
                  <a:schemeClr val="bg1"/>
                </a:solidFill>
              </a:rPr>
              <a:t>: States of GD based controller</a:t>
            </a:r>
          </a:p>
        </p:txBody>
      </p:sp>
      <p:sp>
        <p:nvSpPr>
          <p:cNvPr id="32" name="Arrow: Up 31">
            <a:extLst>
              <a:ext uri="{FF2B5EF4-FFF2-40B4-BE49-F238E27FC236}">
                <a16:creationId xmlns:a16="http://schemas.microsoft.com/office/drawing/2014/main" id="{A533F088-6383-0513-CADC-A3F8E6063D95}"/>
              </a:ext>
            </a:extLst>
          </p:cNvPr>
          <p:cNvSpPr/>
          <p:nvPr/>
        </p:nvSpPr>
        <p:spPr>
          <a:xfrm>
            <a:off x="6867525" y="6447604"/>
            <a:ext cx="400050" cy="352425"/>
          </a:xfrm>
          <a:prstGeom prst="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E959FEA-4C74-6480-AE31-B26443FCC00A}"/>
              </a:ext>
            </a:extLst>
          </p:cNvPr>
          <p:cNvSpPr txBox="1"/>
          <p:nvPr/>
        </p:nvSpPr>
        <p:spPr>
          <a:xfrm>
            <a:off x="7239794" y="6424716"/>
            <a:ext cx="3770312" cy="369332"/>
          </a:xfrm>
          <a:prstGeom prst="rect">
            <a:avLst/>
          </a:prstGeom>
          <a:noFill/>
        </p:spPr>
        <p:txBody>
          <a:bodyPr wrap="square" rtlCol="0">
            <a:spAutoFit/>
          </a:bodyPr>
          <a:lstStyle/>
          <a:p>
            <a:r>
              <a:rPr lang="en-US" dirty="0">
                <a:solidFill>
                  <a:schemeClr val="bg1"/>
                </a:solidFill>
              </a:rPr>
              <a:t>: Computational processes.</a:t>
            </a:r>
          </a:p>
        </p:txBody>
      </p:sp>
      <p:cxnSp>
        <p:nvCxnSpPr>
          <p:cNvPr id="35" name="Straight Connector 34">
            <a:extLst>
              <a:ext uri="{FF2B5EF4-FFF2-40B4-BE49-F238E27FC236}">
                <a16:creationId xmlns:a16="http://schemas.microsoft.com/office/drawing/2014/main" id="{2DB4A0CF-59D8-0232-0E48-F8F02DFCA082}"/>
              </a:ext>
            </a:extLst>
          </p:cNvPr>
          <p:cNvCxnSpPr/>
          <p:nvPr/>
        </p:nvCxnSpPr>
        <p:spPr>
          <a:xfrm>
            <a:off x="9091613" y="1571625"/>
            <a:ext cx="1262062"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242D25D-68DA-3B21-7849-02B9C6759BA6}"/>
              </a:ext>
            </a:extLst>
          </p:cNvPr>
          <p:cNvSpPr txBox="1"/>
          <p:nvPr/>
        </p:nvSpPr>
        <p:spPr>
          <a:xfrm>
            <a:off x="10353675" y="1389882"/>
            <a:ext cx="1528762" cy="3416320"/>
          </a:xfrm>
          <a:prstGeom prst="rect">
            <a:avLst/>
          </a:prstGeom>
          <a:noFill/>
        </p:spPr>
        <p:txBody>
          <a:bodyPr wrap="square" rtlCol="0">
            <a:spAutoFit/>
          </a:bodyPr>
          <a:lstStyle/>
          <a:p>
            <a:r>
              <a:rPr lang="en-US" dirty="0"/>
              <a:t>To avoid simultaneous read-write conflicts with flash due to reading flashing routines from flash and writing firmware to flash</a:t>
            </a:r>
          </a:p>
        </p:txBody>
      </p:sp>
    </p:spTree>
    <p:extLst>
      <p:ext uri="{BB962C8B-B14F-4D97-AF65-F5344CB8AC3E}">
        <p14:creationId xmlns:p14="http://schemas.microsoft.com/office/powerpoint/2010/main" val="342389575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422</TotalTime>
  <Words>1066</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Bookman Old Style</vt:lpstr>
      <vt:lpstr>Calibri</vt:lpstr>
      <vt:lpstr>Cascadia Code</vt:lpstr>
      <vt:lpstr>Franklin Gothic Book</vt:lpstr>
      <vt:lpstr>Custom</vt:lpstr>
      <vt:lpstr>J1939 secure communication</vt:lpstr>
      <vt:lpstr>Background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mercapt choudhary</dc:creator>
  <cp:lastModifiedBy>mercapt choudhary</cp:lastModifiedBy>
  <cp:revision>10</cp:revision>
  <dcterms:created xsi:type="dcterms:W3CDTF">2024-08-15T11:10:19Z</dcterms:created>
  <dcterms:modified xsi:type="dcterms:W3CDTF">2024-08-15T18:12:38Z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