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7817-EEAE-49CC-9826-B63F6521792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3-2BFE-452B-A28C-109C4AC4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15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7817-EEAE-49CC-9826-B63F6521792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3-2BFE-452B-A28C-109C4AC4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09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7817-EEAE-49CC-9826-B63F6521792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3-2BFE-452B-A28C-109C4AC4D34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4127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7817-EEAE-49CC-9826-B63F6521792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3-2BFE-452B-A28C-109C4AC4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754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7817-EEAE-49CC-9826-B63F6521792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3-2BFE-452B-A28C-109C4AC4D34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9298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7817-EEAE-49CC-9826-B63F6521792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3-2BFE-452B-A28C-109C4AC4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87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7817-EEAE-49CC-9826-B63F6521792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3-2BFE-452B-A28C-109C4AC4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28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7817-EEAE-49CC-9826-B63F6521792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3-2BFE-452B-A28C-109C4AC4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66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7817-EEAE-49CC-9826-B63F6521792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3-2BFE-452B-A28C-109C4AC4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39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7817-EEAE-49CC-9826-B63F6521792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3-2BFE-452B-A28C-109C4AC4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84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7817-EEAE-49CC-9826-B63F6521792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3-2BFE-452B-A28C-109C4AC4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71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7817-EEAE-49CC-9826-B63F6521792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3-2BFE-452B-A28C-109C4AC4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77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7817-EEAE-49CC-9826-B63F6521792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3-2BFE-452B-A28C-109C4AC4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9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7817-EEAE-49CC-9826-B63F6521792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3-2BFE-452B-A28C-109C4AC4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06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7817-EEAE-49CC-9826-B63F6521792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3-2BFE-452B-A28C-109C4AC4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91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7817-EEAE-49CC-9826-B63F6521792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AB83-2BFE-452B-A28C-109C4AC4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6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7817-EEAE-49CC-9826-B63F65217922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60AB83-2BFE-452B-A28C-109C4AC4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86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7B65A4-B134-CDB5-67AE-607EDEF9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428" y="13992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5400" b="1" cap="none" spc="0" dirty="0">
                <a:ln/>
                <a:solidFill>
                  <a:schemeClr val="accent4"/>
                </a:solidFill>
                <a:effectLst/>
                <a:latin typeface="Algerian" panose="04020705040A02060702" pitchFamily="82" charset="0"/>
              </a:rPr>
              <a:t>DIWALI SALES ANALYSIS</a:t>
            </a:r>
            <a:br>
              <a:rPr lang="en-IN" sz="5400" b="1" cap="none" spc="0" dirty="0">
                <a:ln/>
                <a:solidFill>
                  <a:schemeClr val="accent4"/>
                </a:solidFill>
                <a:effectLst/>
              </a:rPr>
            </a:br>
            <a:endParaRPr lang="en-IN" sz="5400" b="1" dirty="0"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8AD04-822F-947D-0758-A1BB07342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2315255"/>
            <a:ext cx="4778829" cy="3635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E5868-ABB6-70A8-E4CA-491BAD7ED953}"/>
              </a:ext>
            </a:extLst>
          </p:cNvPr>
          <p:cNvSpPr txBox="1"/>
          <p:nvPr/>
        </p:nvSpPr>
        <p:spPr>
          <a:xfrm>
            <a:off x="6542314" y="3864429"/>
            <a:ext cx="512717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PIYUSH SHUKLA</a:t>
            </a:r>
          </a:p>
          <a:p>
            <a:r>
              <a:rPr lang="en-IN" sz="40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Reg:- </a:t>
            </a:r>
            <a:r>
              <a:rPr lang="en-I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12205703</a:t>
            </a:r>
          </a:p>
          <a:p>
            <a:r>
              <a:rPr lang="en-IN" sz="40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Mail id:- </a:t>
            </a:r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shuklapiyush186@gmail.com</a:t>
            </a:r>
            <a:br>
              <a:rPr lang="en-IN" sz="40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N" sz="40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20-7-2024</a:t>
            </a:r>
          </a:p>
        </p:txBody>
      </p:sp>
    </p:spTree>
    <p:extLst>
      <p:ext uri="{BB962C8B-B14F-4D97-AF65-F5344CB8AC3E}">
        <p14:creationId xmlns:p14="http://schemas.microsoft.com/office/powerpoint/2010/main" val="138976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B2A259-8F09-03AD-0CF9-967786D78A93}"/>
              </a:ext>
            </a:extLst>
          </p:cNvPr>
          <p:cNvSpPr txBox="1"/>
          <p:nvPr/>
        </p:nvSpPr>
        <p:spPr>
          <a:xfrm>
            <a:off x="0" y="130629"/>
            <a:ext cx="53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Wise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F4E2F-8245-300C-C524-7E4BDF85C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7" y="731957"/>
            <a:ext cx="10769331" cy="599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4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92506-DE66-96DB-C2F4-113254E6D983}"/>
              </a:ext>
            </a:extLst>
          </p:cNvPr>
          <p:cNvSpPr txBox="1"/>
          <p:nvPr/>
        </p:nvSpPr>
        <p:spPr>
          <a:xfrm>
            <a:off x="0" y="76200"/>
            <a:ext cx="598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ID Wise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E2EBB-A298-FF1B-A704-2E47C53F2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74" y="682522"/>
            <a:ext cx="10818312" cy="59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3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7D935-8796-7724-D327-96BBB1F18B63}"/>
              </a:ext>
            </a:extLst>
          </p:cNvPr>
          <p:cNvSpPr txBox="1"/>
          <p:nvPr/>
        </p:nvSpPr>
        <p:spPr>
          <a:xfrm>
            <a:off x="0" y="87086"/>
            <a:ext cx="659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Occupation Wise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707AF-64FA-59F5-E0DD-5EC5E64A6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23" y="817232"/>
            <a:ext cx="10960734" cy="58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4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3F47D6-CA1C-D187-9AE2-BF47D972D1D7}"/>
              </a:ext>
            </a:extLst>
          </p:cNvPr>
          <p:cNvSpPr/>
          <p:nvPr/>
        </p:nvSpPr>
        <p:spPr>
          <a:xfrm>
            <a:off x="911714" y="0"/>
            <a:ext cx="8496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lgerian" panose="04020705040A02060702" pitchFamily="82" charset="0"/>
              </a:rPr>
              <a:t>FINDINGS</a:t>
            </a: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lgerian" panose="04020705040A02060702" pitchFamily="82" charset="0"/>
              </a:rPr>
              <a:t> &amp; </a:t>
            </a:r>
            <a:r>
              <a:rPr lang="en-US" sz="5400" b="1" u="sng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lgerian" panose="04020705040A02060702" pitchFamily="82" charset="0"/>
              </a:rPr>
              <a:t>IMPLICATIONS</a:t>
            </a:r>
            <a:endParaRPr lang="en-US" sz="5400" b="1" u="sng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C393C-D3AA-0B01-DCAB-F0767786ACAE}"/>
              </a:ext>
            </a:extLst>
          </p:cNvPr>
          <p:cNvSpPr txBox="1"/>
          <p:nvPr/>
        </p:nvSpPr>
        <p:spPr>
          <a:xfrm>
            <a:off x="141514" y="1436914"/>
            <a:ext cx="81642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 to focus are people of age group 26-35 and more specifically unmarried females.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Clothing &amp; Apparel and food are the top performers in product category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that is to be focused more is Uttar Pradesh as it has highest purchase power.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from IT sector have shown highest interest in shopping from the sale by having highest purchase power among all the occupation</a:t>
            </a:r>
          </a:p>
        </p:txBody>
      </p:sp>
    </p:spTree>
    <p:extLst>
      <p:ext uri="{BB962C8B-B14F-4D97-AF65-F5344CB8AC3E}">
        <p14:creationId xmlns:p14="http://schemas.microsoft.com/office/powerpoint/2010/main" val="850794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383E-E8EE-2696-65FD-05F6A343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F993-D8A8-B291-E96B-040AD60F4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12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7C42-6C0A-9D1C-FB32-417E0A8D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420" y="2768600"/>
            <a:ext cx="8596668" cy="13208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62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8F7D8B-B450-DB29-54A9-C4804D28F331}"/>
              </a:ext>
            </a:extLst>
          </p:cNvPr>
          <p:cNvSpPr/>
          <p:nvPr/>
        </p:nvSpPr>
        <p:spPr>
          <a:xfrm>
            <a:off x="3100041" y="2575449"/>
            <a:ext cx="47291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613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10E3A2-5810-8F9B-EFE9-8BEB86EADBC7}"/>
              </a:ext>
            </a:extLst>
          </p:cNvPr>
          <p:cNvSpPr/>
          <p:nvPr/>
        </p:nvSpPr>
        <p:spPr>
          <a:xfrm>
            <a:off x="3216686" y="158821"/>
            <a:ext cx="2879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u="sng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Algerian" panose="04020705040A02060702" pitchFamily="82" charset="0"/>
              </a:rPr>
              <a:t>OUTLINE</a:t>
            </a:r>
            <a:endParaRPr lang="en-IN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86AA0-4800-9188-F0CE-6607C092933B}"/>
              </a:ext>
            </a:extLst>
          </p:cNvPr>
          <p:cNvSpPr txBox="1"/>
          <p:nvPr/>
        </p:nvSpPr>
        <p:spPr>
          <a:xfrm>
            <a:off x="195943" y="1502229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IN" sz="24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Executive Summary</a:t>
            </a:r>
          </a:p>
          <a:p>
            <a:pPr marL="400050" indent="-400050">
              <a:buFont typeface="+mj-lt"/>
              <a:buAutoNum type="romanUcPeriod"/>
            </a:pPr>
            <a:endParaRPr lang="en-IN" sz="2400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00050" indent="-400050">
              <a:buFont typeface="+mj-lt"/>
              <a:buAutoNum type="romanUcPeriod"/>
            </a:pPr>
            <a:r>
              <a:rPr lang="en-IN" sz="24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  <a:p>
            <a:pPr marL="400050" indent="-400050">
              <a:buFont typeface="+mj-lt"/>
              <a:buAutoNum type="romanUcPeriod"/>
            </a:pPr>
            <a:endParaRPr lang="en-IN" sz="2400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00050" indent="-400050">
              <a:buFont typeface="+mj-lt"/>
              <a:buAutoNum type="romanUcPeriod"/>
            </a:pPr>
            <a:r>
              <a:rPr lang="en-IN" sz="24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</a:p>
          <a:p>
            <a:pPr marL="400050" indent="-400050">
              <a:buFont typeface="+mj-lt"/>
              <a:buAutoNum type="romanUcPeriod"/>
            </a:pPr>
            <a:endParaRPr lang="en-IN" sz="2400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00050" indent="-400050">
              <a:buFont typeface="+mj-lt"/>
              <a:buAutoNum type="romanUcPeriod"/>
            </a:pPr>
            <a:r>
              <a:rPr lang="en-IN" sz="24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 &amp; Visualization</a:t>
            </a:r>
          </a:p>
          <a:p>
            <a:pPr marL="400050" indent="-400050">
              <a:buFont typeface="+mj-lt"/>
              <a:buAutoNum type="romanUcPeriod"/>
            </a:pPr>
            <a:endParaRPr lang="en-IN" sz="2400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00050" indent="-400050">
              <a:buFont typeface="+mj-lt"/>
              <a:buAutoNum type="romanUcPeriod"/>
            </a:pPr>
            <a:r>
              <a:rPr lang="en-IN" sz="24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Findings &amp; Implication</a:t>
            </a:r>
          </a:p>
        </p:txBody>
      </p:sp>
    </p:spTree>
    <p:extLst>
      <p:ext uri="{BB962C8B-B14F-4D97-AF65-F5344CB8AC3E}">
        <p14:creationId xmlns:p14="http://schemas.microsoft.com/office/powerpoint/2010/main" val="216183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BD7D85-31A4-5B17-A717-9A323F991017}"/>
              </a:ext>
            </a:extLst>
          </p:cNvPr>
          <p:cNvSpPr/>
          <p:nvPr/>
        </p:nvSpPr>
        <p:spPr>
          <a:xfrm>
            <a:off x="1840386" y="202363"/>
            <a:ext cx="7030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EXECUTIVE SUMMARY</a:t>
            </a:r>
            <a:endParaRPr lang="en-US" sz="5400" b="1" u="sng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C42480-3175-3F4B-B7BE-170E854BF7C2}"/>
              </a:ext>
            </a:extLst>
          </p:cNvPr>
          <p:cNvSpPr txBox="1"/>
          <p:nvPr/>
        </p:nvSpPr>
        <p:spPr>
          <a:xfrm>
            <a:off x="283029" y="1948543"/>
            <a:ext cx="9220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Diwali Sales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Identifying trends and insights across various parameters, including gender, marital status, age group, product category, state, product ID, and occupation.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Understanding which groups and categories are contributing the most to sales, enabling targeted marketing and sales strategies.</a:t>
            </a:r>
            <a:endParaRPr lang="en-IN" sz="2800" b="1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1360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D3795B-41F2-BC7E-7753-7B600F6EE8FF}"/>
              </a:ext>
            </a:extLst>
          </p:cNvPr>
          <p:cNvSpPr/>
          <p:nvPr/>
        </p:nvSpPr>
        <p:spPr>
          <a:xfrm>
            <a:off x="3285693" y="82621"/>
            <a:ext cx="4793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lgerian" panose="04020705040A02060702" pitchFamily="82" charset="0"/>
              </a:rPr>
              <a:t>INTRODUCTION</a:t>
            </a:r>
            <a:endParaRPr lang="en-US" sz="5400" b="1" u="sng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DCAA8-6E55-D00F-5D6F-803D7A03B826}"/>
              </a:ext>
            </a:extLst>
          </p:cNvPr>
          <p:cNvSpPr txBox="1"/>
          <p:nvPr/>
        </p:nvSpPr>
        <p:spPr>
          <a:xfrm>
            <a:off x="130629" y="1567543"/>
            <a:ext cx="60415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About:</a:t>
            </a:r>
          </a:p>
          <a:p>
            <a:pPr lvl="3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Diwali sales data to understand sales performance</a:t>
            </a:r>
          </a:p>
          <a:p>
            <a:pPr lvl="3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13960-E5C0-7027-E763-E471CC792FC1}"/>
              </a:ext>
            </a:extLst>
          </p:cNvPr>
          <p:cNvSpPr txBox="1"/>
          <p:nvPr/>
        </p:nvSpPr>
        <p:spPr>
          <a:xfrm>
            <a:off x="3151414" y="3429000"/>
            <a:ext cx="52686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Objective:</a:t>
            </a:r>
            <a:endParaRPr lang="en-US" sz="2800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3" indent="-74295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analysis of Diwali sales data</a:t>
            </a:r>
          </a:p>
          <a:p>
            <a:pPr marL="2114550" lvl="3" indent="-742950">
              <a:buFont typeface="+mj-lt"/>
              <a:buAutoNum type="arabicPeriod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3" indent="-74295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key trends and insights based on various parameters</a:t>
            </a:r>
          </a:p>
        </p:txBody>
      </p:sp>
    </p:spTree>
    <p:extLst>
      <p:ext uri="{BB962C8B-B14F-4D97-AF65-F5344CB8AC3E}">
        <p14:creationId xmlns:p14="http://schemas.microsoft.com/office/powerpoint/2010/main" val="124816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B07A2E-8883-4CB8-D48A-B94FE6AC03C8}"/>
              </a:ext>
            </a:extLst>
          </p:cNvPr>
          <p:cNvSpPr/>
          <p:nvPr/>
        </p:nvSpPr>
        <p:spPr>
          <a:xfrm>
            <a:off x="2957243" y="0"/>
            <a:ext cx="4971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20570-DA29-EED7-3165-C3EA3252424C}"/>
              </a:ext>
            </a:extLst>
          </p:cNvPr>
          <p:cNvSpPr txBox="1"/>
          <p:nvPr/>
        </p:nvSpPr>
        <p:spPr>
          <a:xfrm>
            <a:off x="402771" y="1404256"/>
            <a:ext cx="85779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Sources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https://drive.google.com/file/d/1mGY1doT8RRTgIS0eZsiexHOjUIel9pvo/view?usp=drive_link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conclusion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4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22EEC2-B147-E5DD-2635-C4AA468DAA9B}"/>
              </a:ext>
            </a:extLst>
          </p:cNvPr>
          <p:cNvSpPr/>
          <p:nvPr/>
        </p:nvSpPr>
        <p:spPr>
          <a:xfrm>
            <a:off x="748202" y="-91551"/>
            <a:ext cx="100206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RESULT(WITH VISUALIZATION)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479BF-892C-5A58-056E-173DD0F53410}"/>
              </a:ext>
            </a:extLst>
          </p:cNvPr>
          <p:cNvSpPr txBox="1"/>
          <p:nvPr/>
        </p:nvSpPr>
        <p:spPr>
          <a:xfrm>
            <a:off x="283029" y="1099458"/>
            <a:ext cx="925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Wise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A31CA-D25B-6B70-D54D-DA806B1F6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9" y="1654630"/>
            <a:ext cx="10485866" cy="50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3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6C349B-FF0A-119C-1046-F1B8E577ECC8}"/>
              </a:ext>
            </a:extLst>
          </p:cNvPr>
          <p:cNvSpPr txBox="1"/>
          <p:nvPr/>
        </p:nvSpPr>
        <p:spPr>
          <a:xfrm>
            <a:off x="228600" y="163285"/>
            <a:ext cx="5497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 Wise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E9D2C-FD67-4150-1098-C4E9909CA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0" y="1025434"/>
            <a:ext cx="10849980" cy="566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9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13E786-8162-38C9-22EB-037194AC9CA6}"/>
              </a:ext>
            </a:extLst>
          </p:cNvPr>
          <p:cNvSpPr txBox="1"/>
          <p:nvPr/>
        </p:nvSpPr>
        <p:spPr>
          <a:xfrm>
            <a:off x="0" y="217714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Group Wise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0CA7A-1CE9-0803-5730-D8AD7BA73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30" y="1117960"/>
            <a:ext cx="10801984" cy="564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2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8ED47-F8F4-8B26-59D4-6C2C0ACEE8ED}"/>
              </a:ext>
            </a:extLst>
          </p:cNvPr>
          <p:cNvSpPr txBox="1"/>
          <p:nvPr/>
        </p:nvSpPr>
        <p:spPr>
          <a:xfrm>
            <a:off x="0" y="185057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 Wise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31757-A209-3107-C3B3-006953E5B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7" y="800897"/>
            <a:ext cx="10415540" cy="599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348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319</TotalTime>
  <Words>248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Aharoni</vt:lpstr>
      <vt:lpstr>Algerian</vt:lpstr>
      <vt:lpstr>Arial</vt:lpstr>
      <vt:lpstr>Times New Roman</vt:lpstr>
      <vt:lpstr>Trebuchet MS</vt:lpstr>
      <vt:lpstr>Wingdings</vt:lpstr>
      <vt:lpstr>Wingdings 3</vt:lpstr>
      <vt:lpstr>Facet</vt:lpstr>
      <vt:lpstr>DIWALI SALES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SHUKLA</dc:creator>
  <cp:lastModifiedBy>PIYUSH SHUKLA</cp:lastModifiedBy>
  <cp:revision>2</cp:revision>
  <dcterms:created xsi:type="dcterms:W3CDTF">2024-07-17T12:21:23Z</dcterms:created>
  <dcterms:modified xsi:type="dcterms:W3CDTF">2024-07-19T19:23:31Z</dcterms:modified>
</cp:coreProperties>
</file>