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59" r:id="rId4"/>
    <p:sldId id="358" r:id="rId5"/>
    <p:sldId id="337" r:id="rId6"/>
    <p:sldId id="338" r:id="rId7"/>
    <p:sldId id="259" r:id="rId8"/>
    <p:sldId id="306" r:id="rId9"/>
    <p:sldId id="261" r:id="rId10"/>
    <p:sldId id="350" r:id="rId11"/>
    <p:sldId id="357" r:id="rId12"/>
    <p:sldId id="353" r:id="rId13"/>
    <p:sldId id="352" r:id="rId14"/>
    <p:sldId id="340" r:id="rId15"/>
    <p:sldId id="260" r:id="rId16"/>
    <p:sldId id="363" r:id="rId17"/>
    <p:sldId id="361" r:id="rId18"/>
    <p:sldId id="360" r:id="rId19"/>
    <p:sldId id="364" r:id="rId20"/>
    <p:sldId id="258" r:id="rId21"/>
    <p:sldId id="369" r:id="rId22"/>
    <p:sldId id="365" r:id="rId23"/>
    <p:sldId id="366" r:id="rId24"/>
    <p:sldId id="367" r:id="rId25"/>
    <p:sldId id="368" r:id="rId26"/>
    <p:sldId id="362" r:id="rId27"/>
    <p:sldId id="370" r:id="rId28"/>
    <p:sldId id="371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FA2AD-C118-4E1C-8C51-50C86B4FD744}" v="124" dt="2020-03-26T08:49:54.584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tettler, Steve" userId="d93a7310-2571-48fc-83f3-c43fa9205cbc" providerId="ADAL" clId="{CD0FA2AD-C118-4E1C-8C51-50C86B4FD744}"/>
    <pc:docChg chg="undo custSel addSld delSld modSld sldOrd">
      <pc:chgData name="Hostettler, Steve" userId="d93a7310-2571-48fc-83f3-c43fa9205cbc" providerId="ADAL" clId="{CD0FA2AD-C118-4E1C-8C51-50C86B4FD744}" dt="2020-03-26T08:51:32.073" v="3371" actId="20577"/>
      <pc:docMkLst>
        <pc:docMk/>
      </pc:docMkLst>
      <pc:sldChg chg="addSp modSp">
        <pc:chgData name="Hostettler, Steve" userId="d93a7310-2571-48fc-83f3-c43fa9205cbc" providerId="ADAL" clId="{CD0FA2AD-C118-4E1C-8C51-50C86B4FD744}" dt="2020-03-26T07:31:29.770" v="413" actId="20577"/>
        <pc:sldMkLst>
          <pc:docMk/>
          <pc:sldMk cId="0" sldId="256"/>
        </pc:sldMkLst>
        <pc:spChg chg="add mod">
          <ac:chgData name="Hostettler, Steve" userId="d93a7310-2571-48fc-83f3-c43fa9205cbc" providerId="ADAL" clId="{CD0FA2AD-C118-4E1C-8C51-50C86B4FD744}" dt="2020-03-26T07:31:29.770" v="413" actId="20577"/>
          <ac:spMkLst>
            <pc:docMk/>
            <pc:sldMk cId="0" sldId="256"/>
            <ac:spMk id="5" creationId="{D730A818-20B2-41C5-BF3D-B97268996656}"/>
          </ac:spMkLst>
        </pc:spChg>
        <pc:spChg chg="mod">
          <ac:chgData name="Hostettler, Steve" userId="d93a7310-2571-48fc-83f3-c43fa9205cbc" providerId="ADAL" clId="{CD0FA2AD-C118-4E1C-8C51-50C86B4FD744}" dt="2020-03-26T07:31:06.392" v="381" actId="20577"/>
          <ac:spMkLst>
            <pc:docMk/>
            <pc:sldMk cId="0" sldId="256"/>
            <ac:spMk id="60" creationId="{00000000-0000-0000-0000-000000000000}"/>
          </ac:spMkLst>
        </pc:spChg>
        <pc:spChg chg="mod">
          <ac:chgData name="Hostettler, Steve" userId="d93a7310-2571-48fc-83f3-c43fa9205cbc" providerId="ADAL" clId="{CD0FA2AD-C118-4E1C-8C51-50C86B4FD744}" dt="2020-03-26T07:11:18.523" v="11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">
        <pc:chgData name="Hostettler, Steve" userId="d93a7310-2571-48fc-83f3-c43fa9205cbc" providerId="ADAL" clId="{CD0FA2AD-C118-4E1C-8C51-50C86B4FD744}" dt="2020-03-26T07:11:26.381" v="24" actId="20577"/>
        <pc:sldMkLst>
          <pc:docMk/>
          <pc:sldMk cId="0" sldId="257"/>
        </pc:sldMkLst>
        <pc:spChg chg="mod">
          <ac:chgData name="Hostettler, Steve" userId="d93a7310-2571-48fc-83f3-c43fa9205cbc" providerId="ADAL" clId="{CD0FA2AD-C118-4E1C-8C51-50C86B4FD744}" dt="2020-03-26T07:11:26.381" v="24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Hostettler, Steve" userId="d93a7310-2571-48fc-83f3-c43fa9205cbc" providerId="ADAL" clId="{CD0FA2AD-C118-4E1C-8C51-50C86B4FD744}" dt="2020-03-26T07:19:33.493" v="186" actId="47"/>
        <pc:sldMkLst>
          <pc:docMk/>
          <pc:sldMk cId="0" sldId="258"/>
        </pc:sldMkLst>
      </pc:sldChg>
      <pc:sldChg chg="addSp delSp modSp add modTransition">
        <pc:chgData name="Hostettler, Steve" userId="d93a7310-2571-48fc-83f3-c43fa9205cbc" providerId="ADAL" clId="{CD0FA2AD-C118-4E1C-8C51-50C86B4FD744}" dt="2020-03-26T08:37:13.626" v="2540" actId="20577"/>
        <pc:sldMkLst>
          <pc:docMk/>
          <pc:sldMk cId="3083430916" sldId="258"/>
        </pc:sldMkLst>
        <pc:spChg chg="add mod">
          <ac:chgData name="Hostettler, Steve" userId="d93a7310-2571-48fc-83f3-c43fa9205cbc" providerId="ADAL" clId="{CD0FA2AD-C118-4E1C-8C51-50C86B4FD744}" dt="2020-03-26T08:37:13.626" v="2540" actId="20577"/>
          <ac:spMkLst>
            <pc:docMk/>
            <pc:sldMk cId="3083430916" sldId="258"/>
            <ac:spMk id="2" creationId="{2C564DC9-CF6F-42AD-8106-CA2D89238FD1}"/>
          </ac:spMkLst>
        </pc:spChg>
        <pc:spChg chg="add del mod">
          <ac:chgData name="Hostettler, Steve" userId="d93a7310-2571-48fc-83f3-c43fa9205cbc" providerId="ADAL" clId="{CD0FA2AD-C118-4E1C-8C51-50C86B4FD744}" dt="2020-03-26T07:30:52.392" v="380" actId="478"/>
          <ac:spMkLst>
            <pc:docMk/>
            <pc:sldMk cId="3083430916" sldId="258"/>
            <ac:spMk id="3" creationId="{4BDB8C06-9C8E-4D47-9AA6-15DC24803BAE}"/>
          </ac:spMkLst>
        </pc:spChg>
        <pc:spChg chg="mod">
          <ac:chgData name="Hostettler, Steve" userId="d93a7310-2571-48fc-83f3-c43fa9205cbc" providerId="ADAL" clId="{CD0FA2AD-C118-4E1C-8C51-50C86B4FD744}" dt="2020-03-26T08:08:54.982" v="630" actId="14100"/>
          <ac:spMkLst>
            <pc:docMk/>
            <pc:sldMk cId="3083430916" sldId="258"/>
            <ac:spMk id="5" creationId="{5AA53A4A-EEA8-43B0-AE96-083D0AAF1222}"/>
          </ac:spMkLst>
        </pc:spChg>
        <pc:spChg chg="add mod">
          <ac:chgData name="Hostettler, Steve" userId="d93a7310-2571-48fc-83f3-c43fa9205cbc" providerId="ADAL" clId="{CD0FA2AD-C118-4E1C-8C51-50C86B4FD744}" dt="2020-03-26T08:08:41.094" v="627" actId="1076"/>
          <ac:spMkLst>
            <pc:docMk/>
            <pc:sldMk cId="3083430916" sldId="258"/>
            <ac:spMk id="10" creationId="{E9826CC6-CDD6-4022-B833-A745B092920D}"/>
          </ac:spMkLst>
        </pc:spChg>
        <pc:spChg chg="add mod">
          <ac:chgData name="Hostettler, Steve" userId="d93a7310-2571-48fc-83f3-c43fa9205cbc" providerId="ADAL" clId="{CD0FA2AD-C118-4E1C-8C51-50C86B4FD744}" dt="2020-03-26T08:36:49.648" v="2511" actId="692"/>
          <ac:spMkLst>
            <pc:docMk/>
            <pc:sldMk cId="3083430916" sldId="258"/>
            <ac:spMk id="11" creationId="{1A8684C7-4411-4DC9-9A9A-04E35FB410E8}"/>
          </ac:spMkLst>
        </pc:spChg>
        <pc:spChg chg="add mod">
          <ac:chgData name="Hostettler, Steve" userId="d93a7310-2571-48fc-83f3-c43fa9205cbc" providerId="ADAL" clId="{CD0FA2AD-C118-4E1C-8C51-50C86B4FD744}" dt="2020-03-26T08:37:07.129" v="2528" actId="1076"/>
          <ac:spMkLst>
            <pc:docMk/>
            <pc:sldMk cId="3083430916" sldId="258"/>
            <ac:spMk id="12" creationId="{444A30EE-04AE-4F21-900E-E9F03B27139D}"/>
          </ac:spMkLst>
        </pc:spChg>
        <pc:spChg chg="mod">
          <ac:chgData name="Hostettler, Steve" userId="d93a7310-2571-48fc-83f3-c43fa9205cbc" providerId="ADAL" clId="{CD0FA2AD-C118-4E1C-8C51-50C86B4FD744}" dt="2020-03-26T08:08:47.182" v="628" actId="14100"/>
          <ac:spMkLst>
            <pc:docMk/>
            <pc:sldMk cId="3083430916" sldId="258"/>
            <ac:spMk id="23" creationId="{CCAC9CDF-CC0A-4418-8997-8C43BD05F9C1}"/>
          </ac:spMkLst>
        </pc:spChg>
        <pc:spChg chg="mod">
          <ac:chgData name="Hostettler, Steve" userId="d93a7310-2571-48fc-83f3-c43fa9205cbc" providerId="ADAL" clId="{CD0FA2AD-C118-4E1C-8C51-50C86B4FD744}" dt="2020-03-26T08:08:50.054" v="629" actId="14100"/>
          <ac:spMkLst>
            <pc:docMk/>
            <pc:sldMk cId="3083430916" sldId="258"/>
            <ac:spMk id="27" creationId="{F0BD0356-A43D-4A42-A346-436C60320FB3}"/>
          </ac:spMkLst>
        </pc:spChg>
        <pc:spChg chg="add mod">
          <ac:chgData name="Hostettler, Steve" userId="d93a7310-2571-48fc-83f3-c43fa9205cbc" providerId="ADAL" clId="{CD0FA2AD-C118-4E1C-8C51-50C86B4FD744}" dt="2020-03-26T08:23:17.768" v="1367" actId="207"/>
          <ac:spMkLst>
            <pc:docMk/>
            <pc:sldMk cId="3083430916" sldId="258"/>
            <ac:spMk id="31" creationId="{7C54C209-9105-479E-9578-D0F9B29A8AC9}"/>
          </ac:spMkLst>
        </pc:spChg>
        <pc:spChg chg="add del">
          <ac:chgData name="Hostettler, Steve" userId="d93a7310-2571-48fc-83f3-c43fa9205cbc" providerId="ADAL" clId="{CD0FA2AD-C118-4E1C-8C51-50C86B4FD744}" dt="2020-03-26T08:23:22.139" v="1369"/>
          <ac:spMkLst>
            <pc:docMk/>
            <pc:sldMk cId="3083430916" sldId="258"/>
            <ac:spMk id="32" creationId="{B6FBFA4B-2A51-40B2-8C36-92CA8AF2FB24}"/>
          </ac:spMkLst>
        </pc:spChg>
        <pc:spChg chg="add mod">
          <ac:chgData name="Hostettler, Steve" userId="d93a7310-2571-48fc-83f3-c43fa9205cbc" providerId="ADAL" clId="{CD0FA2AD-C118-4E1C-8C51-50C86B4FD744}" dt="2020-03-26T08:24:17.403" v="1376" actId="1076"/>
          <ac:spMkLst>
            <pc:docMk/>
            <pc:sldMk cId="3083430916" sldId="258"/>
            <ac:spMk id="33" creationId="{2FC49895-A6CA-4458-9ED0-B78F8BD6B96D}"/>
          </ac:spMkLst>
        </pc:spChg>
        <pc:spChg chg="add del mod">
          <ac:chgData name="Hostettler, Steve" userId="d93a7310-2571-48fc-83f3-c43fa9205cbc" providerId="ADAL" clId="{CD0FA2AD-C118-4E1C-8C51-50C86B4FD744}" dt="2020-03-26T08:24:19.115" v="1377" actId="478"/>
          <ac:spMkLst>
            <pc:docMk/>
            <pc:sldMk cId="3083430916" sldId="258"/>
            <ac:spMk id="34" creationId="{6EA60EA9-8996-423A-B3F0-03B1A82ACE4E}"/>
          </ac:spMkLst>
        </pc:spChg>
        <pc:grpChg chg="mod">
          <ac:chgData name="Hostettler, Steve" userId="d93a7310-2571-48fc-83f3-c43fa9205cbc" providerId="ADAL" clId="{CD0FA2AD-C118-4E1C-8C51-50C86B4FD744}" dt="2020-03-26T08:24:12.442" v="1375" actId="14100"/>
          <ac:grpSpMkLst>
            <pc:docMk/>
            <pc:sldMk cId="3083430916" sldId="258"/>
            <ac:grpSpMk id="30" creationId="{60FF09CD-52CC-4E18-BB97-2AAD6624AD06}"/>
          </ac:grpSpMkLst>
        </pc:gr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59"/>
        </pc:sldMkLst>
      </pc:sldChg>
      <pc:sldChg chg="modSp add">
        <pc:chgData name="Hostettler, Steve" userId="d93a7310-2571-48fc-83f3-c43fa9205cbc" providerId="ADAL" clId="{CD0FA2AD-C118-4E1C-8C51-50C86B4FD744}" dt="2020-03-26T07:11:52.525" v="51" actId="20577"/>
        <pc:sldMkLst>
          <pc:docMk/>
          <pc:sldMk cId="2403262429" sldId="259"/>
        </pc:sldMkLst>
        <pc:spChg chg="mod">
          <ac:chgData name="Hostettler, Steve" userId="d93a7310-2571-48fc-83f3-c43fa9205cbc" providerId="ADAL" clId="{CD0FA2AD-C118-4E1C-8C51-50C86B4FD744}" dt="2020-03-26T07:11:52.525" v="51" actId="20577"/>
          <ac:spMkLst>
            <pc:docMk/>
            <pc:sldMk cId="2403262429" sldId="259"/>
            <ac:spMk id="65" creationId="{00000000-0000-0000-0000-000000000000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0"/>
        </pc:sldMkLst>
      </pc:sldChg>
      <pc:sldChg chg="modSp add">
        <pc:chgData name="Hostettler, Steve" userId="d93a7310-2571-48fc-83f3-c43fa9205cbc" providerId="ADAL" clId="{CD0FA2AD-C118-4E1C-8C51-50C86B4FD744}" dt="2020-03-26T07:12:04.653" v="87" actId="20577"/>
        <pc:sldMkLst>
          <pc:docMk/>
          <pc:sldMk cId="3542094236" sldId="260"/>
        </pc:sldMkLst>
        <pc:spChg chg="mod">
          <ac:chgData name="Hostettler, Steve" userId="d93a7310-2571-48fc-83f3-c43fa9205cbc" providerId="ADAL" clId="{CD0FA2AD-C118-4E1C-8C51-50C86B4FD744}" dt="2020-03-26T07:12:04.653" v="87" actId="20577"/>
          <ac:spMkLst>
            <pc:docMk/>
            <pc:sldMk cId="3542094236" sldId="260"/>
            <ac:spMk id="65" creationId="{00000000-0000-0000-0000-000000000000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1"/>
        </pc:sldMkLst>
      </pc:sldChg>
      <pc:sldChg chg="addSp delSp modSp add">
        <pc:chgData name="Hostettler, Steve" userId="d93a7310-2571-48fc-83f3-c43fa9205cbc" providerId="ADAL" clId="{CD0FA2AD-C118-4E1C-8C51-50C86B4FD744}" dt="2020-03-26T07:22:45.327" v="225" actId="478"/>
        <pc:sldMkLst>
          <pc:docMk/>
          <pc:sldMk cId="1325388729" sldId="261"/>
        </pc:sldMkLst>
        <pc:spChg chg="del">
          <ac:chgData name="Hostettler, Steve" userId="d93a7310-2571-48fc-83f3-c43fa9205cbc" providerId="ADAL" clId="{CD0FA2AD-C118-4E1C-8C51-50C86B4FD744}" dt="2020-03-26T07:12:15.855" v="89"/>
          <ac:spMkLst>
            <pc:docMk/>
            <pc:sldMk cId="1325388729" sldId="261"/>
            <ac:spMk id="2" creationId="{A910F0CF-AF65-430A-9EB2-4FF47AEF75C1}"/>
          </ac:spMkLst>
        </pc:spChg>
        <pc:spChg chg="add mod">
          <ac:chgData name="Hostettler, Steve" userId="d93a7310-2571-48fc-83f3-c43fa9205cbc" providerId="ADAL" clId="{CD0FA2AD-C118-4E1C-8C51-50C86B4FD744}" dt="2020-03-26T07:17:56.038" v="163"/>
          <ac:spMkLst>
            <pc:docMk/>
            <pc:sldMk cId="1325388729" sldId="261"/>
            <ac:spMk id="3" creationId="{CA06186B-41A5-422F-9AB6-731F7ED259C3}"/>
          </ac:spMkLst>
        </pc:spChg>
        <pc:spChg chg="add del mod">
          <ac:chgData name="Hostettler, Steve" userId="d93a7310-2571-48fc-83f3-c43fa9205cbc" providerId="ADAL" clId="{CD0FA2AD-C118-4E1C-8C51-50C86B4FD744}" dt="2020-03-26T07:13:11.630" v="112" actId="478"/>
          <ac:spMkLst>
            <pc:docMk/>
            <pc:sldMk cId="1325388729" sldId="261"/>
            <ac:spMk id="4" creationId="{39DED4D8-66B6-46BB-8419-D6108E28F94D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5" creationId="{4FCAC314-6783-46E1-908D-7033C389B33D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6" creationId="{8386963E-87DC-4B99-9A49-4EA5F60BCFBC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7" creationId="{65785C22-C8D0-42D4-88F5-107B68B14709}"/>
          </ac:spMkLst>
        </pc:spChg>
        <pc:spChg chg="add del">
          <ac:chgData name="Hostettler, Steve" userId="d93a7310-2571-48fc-83f3-c43fa9205cbc" providerId="ADAL" clId="{CD0FA2AD-C118-4E1C-8C51-50C86B4FD744}" dt="2020-03-26T07:12:55.997" v="104" actId="478"/>
          <ac:spMkLst>
            <pc:docMk/>
            <pc:sldMk cId="1325388729" sldId="261"/>
            <ac:spMk id="8" creationId="{DFAD89A1-24A3-4C46-9010-E99433F876C0}"/>
          </ac:spMkLst>
        </pc:spChg>
        <pc:spChg chg="add del">
          <ac:chgData name="Hostettler, Steve" userId="d93a7310-2571-48fc-83f3-c43fa9205cbc" providerId="ADAL" clId="{CD0FA2AD-C118-4E1C-8C51-50C86B4FD744}" dt="2020-03-26T07:12:56.425" v="105" actId="478"/>
          <ac:spMkLst>
            <pc:docMk/>
            <pc:sldMk cId="1325388729" sldId="261"/>
            <ac:spMk id="9" creationId="{C9A9B54A-10F0-434C-A38E-4CE87FAC2481}"/>
          </ac:spMkLst>
        </pc:spChg>
        <pc:spChg chg="add del">
          <ac:chgData name="Hostettler, Steve" userId="d93a7310-2571-48fc-83f3-c43fa9205cbc" providerId="ADAL" clId="{CD0FA2AD-C118-4E1C-8C51-50C86B4FD744}" dt="2020-03-26T07:12:57.217" v="106" actId="478"/>
          <ac:spMkLst>
            <pc:docMk/>
            <pc:sldMk cId="1325388729" sldId="261"/>
            <ac:spMk id="10" creationId="{E6DF8C52-8D9F-4E22-BCB7-AAC27F3A320E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11" creationId="{C893AA5A-5F85-43A7-9243-00E16331CB4D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16" creationId="{42781C8A-0D65-477C-8A67-8F5EF882D0F8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17" creationId="{0AA848B7-7A6E-446F-88CA-C39E1BAE8D5B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18" creationId="{9C2D4F56-24C6-48F1-B2AA-52C4EABBD6D8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19" creationId="{77FA56D3-FAF7-4872-9685-DD18F0412BAB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20" creationId="{22D0491B-620E-47AC-9A36-FEC87970B106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21" creationId="{136EA529-730D-4ED8-8FEE-811C2FB7D6AD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22" creationId="{9859CFE4-E25A-44EF-93DB-F956269A751F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23" creationId="{3D3EE57B-9A29-43DC-A0A2-B4580B5EB437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24" creationId="{CD903B87-6B4D-4FD5-855F-A76CCDD55B67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25" creationId="{97754A08-EDB7-4444-9F16-A00146D3AF63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26" creationId="{5BCD744F-268E-4DBF-A124-4D65A8D03AE6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27" creationId="{7FFAFEE8-8EEF-4958-97BA-E301B6281ECD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32" creationId="{9238800F-CE0B-4604-B3AD-69937B51B0E8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33" creationId="{810D1BC4-B327-4604-AF74-70679F78BE06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34" creationId="{57F5517B-BF02-413F-80EE-837B8FC69DBD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35" creationId="{E7D3A348-BF19-422D-BFA8-75F975EB29FB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36" creationId="{C12B86CC-E99F-493A-A8A3-E41F612AE45F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37" creationId="{1681DBCD-A174-4A45-B12F-F9EB9F569D2C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38" creationId="{C38A1261-4A28-4235-9FCE-DBEB46536A98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39" creationId="{0C6FD912-B396-4A39-8115-AFF10D3181FF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40" creationId="{5C089D28-3BB2-409A-8181-3C80448060DA}"/>
          </ac:spMkLst>
        </pc:spChg>
        <pc:spChg chg="add del">
          <ac:chgData name="Hostettler, Steve" userId="d93a7310-2571-48fc-83f3-c43fa9205cbc" providerId="ADAL" clId="{CD0FA2AD-C118-4E1C-8C51-50C86B4FD744}" dt="2020-03-26T07:13:00.894" v="108" actId="478"/>
          <ac:spMkLst>
            <pc:docMk/>
            <pc:sldMk cId="1325388729" sldId="261"/>
            <ac:spMk id="41" creationId="{33FB86D7-ACB1-4AA2-BB15-67617A03F827}"/>
          </ac:spMkLst>
        </pc:spChg>
        <pc:spChg chg="add del">
          <ac:chgData name="Hostettler, Steve" userId="d93a7310-2571-48fc-83f3-c43fa9205cbc" providerId="ADAL" clId="{CD0FA2AD-C118-4E1C-8C51-50C86B4FD744}" dt="2020-03-26T07:13:00.894" v="108" actId="478"/>
          <ac:spMkLst>
            <pc:docMk/>
            <pc:sldMk cId="1325388729" sldId="261"/>
            <ac:spMk id="42" creationId="{296AA2BA-4985-4216-B177-9972FD488B8A}"/>
          </ac:spMkLst>
        </pc:spChg>
        <pc:spChg chg="add del">
          <ac:chgData name="Hostettler, Steve" userId="d93a7310-2571-48fc-83f3-c43fa9205cbc" providerId="ADAL" clId="{CD0FA2AD-C118-4E1C-8C51-50C86B4FD744}" dt="2020-03-26T07:13:00.894" v="108" actId="478"/>
          <ac:spMkLst>
            <pc:docMk/>
            <pc:sldMk cId="1325388729" sldId="261"/>
            <ac:spMk id="43" creationId="{066A4B16-AED8-4FCB-BCD4-061A33812705}"/>
          </ac:spMkLst>
        </pc:spChg>
        <pc:spChg chg="add del">
          <ac:chgData name="Hostettler, Steve" userId="d93a7310-2571-48fc-83f3-c43fa9205cbc" providerId="ADAL" clId="{CD0FA2AD-C118-4E1C-8C51-50C86B4FD744}" dt="2020-03-26T07:12:55.173" v="103" actId="478"/>
          <ac:spMkLst>
            <pc:docMk/>
            <pc:sldMk cId="1325388729" sldId="261"/>
            <ac:spMk id="44" creationId="{D32F9DE5-97AB-4501-A25C-34404CDBD254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45" creationId="{47ACF067-19D4-4B92-A67D-EA99753EDFEF}"/>
          </ac:spMkLst>
        </pc:spChg>
        <pc:spChg chg="add del">
          <ac:chgData name="Hostettler, Steve" userId="d93a7310-2571-48fc-83f3-c43fa9205cbc" providerId="ADAL" clId="{CD0FA2AD-C118-4E1C-8C51-50C86B4FD744}" dt="2020-03-26T07:12:59.139" v="107" actId="478"/>
          <ac:spMkLst>
            <pc:docMk/>
            <pc:sldMk cId="1325388729" sldId="261"/>
            <ac:spMk id="46" creationId="{594669BD-9109-4389-B7C7-9203475EA998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47" creationId="{DF3B4071-FC18-4ABD-AB7B-28BBEF363253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48" creationId="{CB9ACBCA-F211-4353-B5D1-5BF900D70DD9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49" creationId="{8981E7B5-171C-4039-BC57-9CD1BCA6A33E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50" creationId="{44B7BBDC-B48B-423B-B6D5-A1CC7D840C22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51" creationId="{697E5D14-3FD8-48BA-874F-148C5FF2BB8C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52" creationId="{82D92069-42C3-40E8-AD2B-683F8E9123FF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53" creationId="{E2120FDE-5C1B-4D24-8A62-AD353CFAF8FC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58" creationId="{6A20C78C-157E-4572-9E5D-0670544CC714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59" creationId="{BB6CCE6E-C78C-4328-AA89-227CB18D30E4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0" creationId="{74348311-8E43-4EDD-96AC-44F580C7A604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1" creationId="{5C295FFC-E4ED-4A91-A294-27940643B72E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2" creationId="{D567F879-93A2-4EE3-AD14-CA983281A1E8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3" creationId="{EECFDBF2-FAE2-4318-9526-A36B4F003D8A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4" creationId="{E2E3D792-170C-4146-B800-A58B18171BDD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5" creationId="{7157D062-9133-4078-8F60-0F2489E77897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6" creationId="{07517CF9-173C-4D90-A8C1-43500D1DCF39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7" creationId="{AAAE1B4B-D045-41F1-80B2-BFF7BDFD7FDA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8" creationId="{53045DD2-4B84-4552-9680-A207E0A0715C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69" creationId="{F2967F22-2979-4495-BD65-9BAB08580E9D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74" creationId="{A8417519-1952-4941-BD5A-80FE4DFF0DAA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75" creationId="{D8478DA2-4D30-46CA-8784-BF5970B89960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76" creationId="{D75A5B6B-B633-4F75-A54B-3DEC5DD27E11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77" creationId="{A53C32FE-B9E9-4DDD-9BD8-D7FC564C145E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78" creationId="{FE4DA511-6827-4196-8A0A-28D0BBEDDC16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79" creationId="{7833161E-8705-4E31-96D0-7E670FC90232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0" creationId="{D35DFA01-2CD8-4368-945B-8601C7D6661A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1" creationId="{937B0835-98E7-4689-8A78-A49CB0400E33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2" creationId="{613296B6-17A5-4257-8345-5396244585C5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3" creationId="{3F031150-FC16-4088-A777-FABA592844F8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4" creationId="{29C1B872-16B2-44E5-BCC6-7EA9D6EE7D6C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5" creationId="{0C4063F2-F880-4185-8985-5BF0E9A74A09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6" creationId="{1DE7EC72-D0C0-49C5-8552-525C077689AD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7" creationId="{44D0AFA9-24E8-4C30-A295-73E3F6EE45A0}"/>
          </ac:spMkLst>
        </pc:spChg>
        <pc:spChg chg="add mod">
          <ac:chgData name="Hostettler, Steve" userId="d93a7310-2571-48fc-83f3-c43fa9205cbc" providerId="ADAL" clId="{CD0FA2AD-C118-4E1C-8C51-50C86B4FD744}" dt="2020-03-26T07:13:10.258" v="111" actId="164"/>
          <ac:spMkLst>
            <pc:docMk/>
            <pc:sldMk cId="1325388729" sldId="261"/>
            <ac:spMk id="88" creationId="{11DA1C07-0A5D-4C88-9C94-308EF6EE7F3B}"/>
          </ac:spMkLst>
        </pc:spChg>
        <pc:spChg chg="add del">
          <ac:chgData name="Hostettler, Steve" userId="d93a7310-2571-48fc-83f3-c43fa9205cbc" providerId="ADAL" clId="{CD0FA2AD-C118-4E1C-8C51-50C86B4FD744}" dt="2020-03-26T07:22:45.327" v="225" actId="478"/>
          <ac:spMkLst>
            <pc:docMk/>
            <pc:sldMk cId="1325388729" sldId="261"/>
            <ac:spMk id="90" creationId="{57E894BF-0545-4643-819B-FEA95F826743}"/>
          </ac:spMkLst>
        </pc:spChg>
        <pc:grpChg chg="add mod">
          <ac:chgData name="Hostettler, Steve" userId="d93a7310-2571-48fc-83f3-c43fa9205cbc" providerId="ADAL" clId="{CD0FA2AD-C118-4E1C-8C51-50C86B4FD744}" dt="2020-03-26T07:13:57.110" v="121" actId="1076"/>
          <ac:grpSpMkLst>
            <pc:docMk/>
            <pc:sldMk cId="1325388729" sldId="261"/>
            <ac:grpSpMk id="89" creationId="{C48FABE3-FEFA-444B-8461-848BA77EC1B2}"/>
          </ac:grpSpMkLst>
        </pc:grpChg>
        <pc:picChg chg="add del">
          <ac:chgData name="Hostettler, Steve" userId="d93a7310-2571-48fc-83f3-c43fa9205cbc" providerId="ADAL" clId="{CD0FA2AD-C118-4E1C-8C51-50C86B4FD744}" dt="2020-03-26T07:12:55.173" v="103" actId="478"/>
          <ac:picMkLst>
            <pc:docMk/>
            <pc:sldMk cId="1325388729" sldId="261"/>
            <ac:picMk id="12" creationId="{D6A1B596-A8A4-435A-A41D-C409EA6B3036}"/>
          </ac:picMkLst>
        </pc:picChg>
        <pc:picChg chg="add del">
          <ac:chgData name="Hostettler, Steve" userId="d93a7310-2571-48fc-83f3-c43fa9205cbc" providerId="ADAL" clId="{CD0FA2AD-C118-4E1C-8C51-50C86B4FD744}" dt="2020-03-26T07:12:55.173" v="103" actId="478"/>
          <ac:picMkLst>
            <pc:docMk/>
            <pc:sldMk cId="1325388729" sldId="261"/>
            <ac:picMk id="13" creationId="{FE40D70F-7F7A-4FF8-9DF7-FD05E4153BF5}"/>
          </ac:picMkLst>
        </pc:picChg>
        <pc:picChg chg="add del">
          <ac:chgData name="Hostettler, Steve" userId="d93a7310-2571-48fc-83f3-c43fa9205cbc" providerId="ADAL" clId="{CD0FA2AD-C118-4E1C-8C51-50C86B4FD744}" dt="2020-03-26T07:12:55.173" v="103" actId="478"/>
          <ac:picMkLst>
            <pc:docMk/>
            <pc:sldMk cId="1325388729" sldId="261"/>
            <ac:picMk id="14" creationId="{9E2DBF10-C380-4586-A774-C0D128AFCA41}"/>
          </ac:picMkLst>
        </pc:picChg>
        <pc:picChg chg="add del">
          <ac:chgData name="Hostettler, Steve" userId="d93a7310-2571-48fc-83f3-c43fa9205cbc" providerId="ADAL" clId="{CD0FA2AD-C118-4E1C-8C51-50C86B4FD744}" dt="2020-03-26T07:12:55.173" v="103" actId="478"/>
          <ac:picMkLst>
            <pc:docMk/>
            <pc:sldMk cId="1325388729" sldId="261"/>
            <ac:picMk id="15" creationId="{0D3C4477-9266-4081-AB70-414FBB9F7F3C}"/>
          </ac:picMkLst>
        </pc:picChg>
        <pc:picChg chg="add del">
          <ac:chgData name="Hostettler, Steve" userId="d93a7310-2571-48fc-83f3-c43fa9205cbc" providerId="ADAL" clId="{CD0FA2AD-C118-4E1C-8C51-50C86B4FD744}" dt="2020-03-26T07:12:59.139" v="107" actId="478"/>
          <ac:picMkLst>
            <pc:docMk/>
            <pc:sldMk cId="1325388729" sldId="261"/>
            <ac:picMk id="28" creationId="{84AD927E-F191-4112-AB24-627862CED542}"/>
          </ac:picMkLst>
        </pc:picChg>
        <pc:picChg chg="add del">
          <ac:chgData name="Hostettler, Steve" userId="d93a7310-2571-48fc-83f3-c43fa9205cbc" providerId="ADAL" clId="{CD0FA2AD-C118-4E1C-8C51-50C86B4FD744}" dt="2020-03-26T07:12:59.139" v="107" actId="478"/>
          <ac:picMkLst>
            <pc:docMk/>
            <pc:sldMk cId="1325388729" sldId="261"/>
            <ac:picMk id="29" creationId="{7CF47322-F497-4FF0-9FC3-484F632063CD}"/>
          </ac:picMkLst>
        </pc:picChg>
        <pc:picChg chg="add del">
          <ac:chgData name="Hostettler, Steve" userId="d93a7310-2571-48fc-83f3-c43fa9205cbc" providerId="ADAL" clId="{CD0FA2AD-C118-4E1C-8C51-50C86B4FD744}" dt="2020-03-26T07:12:55.173" v="103" actId="478"/>
          <ac:picMkLst>
            <pc:docMk/>
            <pc:sldMk cId="1325388729" sldId="261"/>
            <ac:picMk id="30" creationId="{BDC35096-DA04-4B91-98F3-5929A2238AB3}"/>
          </ac:picMkLst>
        </pc:picChg>
        <pc:picChg chg="add del">
          <ac:chgData name="Hostettler, Steve" userId="d93a7310-2571-48fc-83f3-c43fa9205cbc" providerId="ADAL" clId="{CD0FA2AD-C118-4E1C-8C51-50C86B4FD744}" dt="2020-03-26T07:12:59.139" v="107" actId="478"/>
          <ac:picMkLst>
            <pc:docMk/>
            <pc:sldMk cId="1325388729" sldId="261"/>
            <ac:picMk id="31" creationId="{3B0D1341-BCB7-4332-80F1-4ED2E57ABAB1}"/>
          </ac:picMkLst>
        </pc:picChg>
        <pc:picChg chg="add mod">
          <ac:chgData name="Hostettler, Steve" userId="d93a7310-2571-48fc-83f3-c43fa9205cbc" providerId="ADAL" clId="{CD0FA2AD-C118-4E1C-8C51-50C86B4FD744}" dt="2020-03-26T07:13:10.258" v="111" actId="164"/>
          <ac:picMkLst>
            <pc:docMk/>
            <pc:sldMk cId="1325388729" sldId="261"/>
            <ac:picMk id="54" creationId="{ADD23690-2E4A-4DA3-BF8D-388158B50ADC}"/>
          </ac:picMkLst>
        </pc:picChg>
        <pc:picChg chg="add mod">
          <ac:chgData name="Hostettler, Steve" userId="d93a7310-2571-48fc-83f3-c43fa9205cbc" providerId="ADAL" clId="{CD0FA2AD-C118-4E1C-8C51-50C86B4FD744}" dt="2020-03-26T07:13:10.258" v="111" actId="164"/>
          <ac:picMkLst>
            <pc:docMk/>
            <pc:sldMk cId="1325388729" sldId="261"/>
            <ac:picMk id="55" creationId="{9C1C5890-71E1-47D3-B052-0BC63120C5D7}"/>
          </ac:picMkLst>
        </pc:picChg>
        <pc:picChg chg="add mod">
          <ac:chgData name="Hostettler, Steve" userId="d93a7310-2571-48fc-83f3-c43fa9205cbc" providerId="ADAL" clId="{CD0FA2AD-C118-4E1C-8C51-50C86B4FD744}" dt="2020-03-26T07:13:10.258" v="111" actId="164"/>
          <ac:picMkLst>
            <pc:docMk/>
            <pc:sldMk cId="1325388729" sldId="261"/>
            <ac:picMk id="56" creationId="{9E62E0E1-8508-4BA9-A35F-F64FEB1D0709}"/>
          </ac:picMkLst>
        </pc:picChg>
        <pc:picChg chg="add mod">
          <ac:chgData name="Hostettler, Steve" userId="d93a7310-2571-48fc-83f3-c43fa9205cbc" providerId="ADAL" clId="{CD0FA2AD-C118-4E1C-8C51-50C86B4FD744}" dt="2020-03-26T07:13:10.258" v="111" actId="164"/>
          <ac:picMkLst>
            <pc:docMk/>
            <pc:sldMk cId="1325388729" sldId="261"/>
            <ac:picMk id="57" creationId="{C0A0F326-7CBD-40FC-BBD6-7FE272C7C938}"/>
          </ac:picMkLst>
        </pc:picChg>
        <pc:picChg chg="add mod">
          <ac:chgData name="Hostettler, Steve" userId="d93a7310-2571-48fc-83f3-c43fa9205cbc" providerId="ADAL" clId="{CD0FA2AD-C118-4E1C-8C51-50C86B4FD744}" dt="2020-03-26T07:13:10.258" v="111" actId="164"/>
          <ac:picMkLst>
            <pc:docMk/>
            <pc:sldMk cId="1325388729" sldId="261"/>
            <ac:picMk id="70" creationId="{B041D985-2CC6-42E2-A81D-DD4EB39DED2A}"/>
          </ac:picMkLst>
        </pc:picChg>
        <pc:picChg chg="add mod">
          <ac:chgData name="Hostettler, Steve" userId="d93a7310-2571-48fc-83f3-c43fa9205cbc" providerId="ADAL" clId="{CD0FA2AD-C118-4E1C-8C51-50C86B4FD744}" dt="2020-03-26T07:13:10.258" v="111" actId="164"/>
          <ac:picMkLst>
            <pc:docMk/>
            <pc:sldMk cId="1325388729" sldId="261"/>
            <ac:picMk id="71" creationId="{FD16824C-1022-4CA7-8F95-DAA73B30CE28}"/>
          </ac:picMkLst>
        </pc:picChg>
        <pc:picChg chg="add mod">
          <ac:chgData name="Hostettler, Steve" userId="d93a7310-2571-48fc-83f3-c43fa9205cbc" providerId="ADAL" clId="{CD0FA2AD-C118-4E1C-8C51-50C86B4FD744}" dt="2020-03-26T07:13:10.258" v="111" actId="164"/>
          <ac:picMkLst>
            <pc:docMk/>
            <pc:sldMk cId="1325388729" sldId="261"/>
            <ac:picMk id="72" creationId="{51FAA906-26BA-4D44-9C31-194F262EC8AC}"/>
          </ac:picMkLst>
        </pc:picChg>
        <pc:picChg chg="add mod">
          <ac:chgData name="Hostettler, Steve" userId="d93a7310-2571-48fc-83f3-c43fa9205cbc" providerId="ADAL" clId="{CD0FA2AD-C118-4E1C-8C51-50C86B4FD744}" dt="2020-03-26T07:13:10.258" v="111" actId="164"/>
          <ac:picMkLst>
            <pc:docMk/>
            <pc:sldMk cId="1325388729" sldId="261"/>
            <ac:picMk id="73" creationId="{B9BD463F-6237-4D48-A602-E9BBF5E669A1}"/>
          </ac:picMkLst>
        </pc:pic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2"/>
        </pc:sldMkLst>
      </pc:sldChg>
      <pc:sldChg chg="addSp delSp modSp add del">
        <pc:chgData name="Hostettler, Steve" userId="d93a7310-2571-48fc-83f3-c43fa9205cbc" providerId="ADAL" clId="{CD0FA2AD-C118-4E1C-8C51-50C86B4FD744}" dt="2020-03-26T07:19:24.534" v="185" actId="47"/>
        <pc:sldMkLst>
          <pc:docMk/>
          <pc:sldMk cId="2854231986" sldId="262"/>
        </pc:sldMkLst>
        <pc:spChg chg="add mod">
          <ac:chgData name="Hostettler, Steve" userId="d93a7310-2571-48fc-83f3-c43fa9205cbc" providerId="ADAL" clId="{CD0FA2AD-C118-4E1C-8C51-50C86B4FD744}" dt="2020-03-26T07:14:06.854" v="124"/>
          <ac:spMkLst>
            <pc:docMk/>
            <pc:sldMk cId="2854231986" sldId="262"/>
            <ac:spMk id="2" creationId="{9B5EE2F4-0E98-4E88-8303-F672D6AED1E8}"/>
          </ac:spMkLst>
        </pc:spChg>
        <pc:grpChg chg="del">
          <ac:chgData name="Hostettler, Steve" userId="d93a7310-2571-48fc-83f3-c43fa9205cbc" providerId="ADAL" clId="{CD0FA2AD-C118-4E1C-8C51-50C86B4FD744}" dt="2020-03-26T07:14:02.105" v="123" actId="478"/>
          <ac:grpSpMkLst>
            <pc:docMk/>
            <pc:sldMk cId="2854231986" sldId="262"/>
            <ac:grpSpMk id="89" creationId="{C48FABE3-FEFA-444B-8461-848BA77EC1B2}"/>
          </ac:grpSpMkLst>
        </pc:gr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6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7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8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29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6"/>
        </pc:sldMkLst>
      </pc:sldChg>
      <pc:sldChg chg="addSp delSp modSp del ord modTransition modNotesTx">
        <pc:chgData name="Hostettler, Steve" userId="d93a7310-2571-48fc-83f3-c43fa9205cbc" providerId="ADAL" clId="{CD0FA2AD-C118-4E1C-8C51-50C86B4FD744}" dt="2020-03-26T07:21:33.455" v="223" actId="20577"/>
        <pc:sldMkLst>
          <pc:docMk/>
          <pc:sldMk cId="4202170028" sldId="306"/>
        </pc:sldMkLst>
        <pc:spChg chg="add del mod">
          <ac:chgData name="Hostettler, Steve" userId="d93a7310-2571-48fc-83f3-c43fa9205cbc" providerId="ADAL" clId="{CD0FA2AD-C118-4E1C-8C51-50C86B4FD744}" dt="2020-03-26T07:17:26.959" v="142" actId="478"/>
          <ac:spMkLst>
            <pc:docMk/>
            <pc:sldMk cId="4202170028" sldId="306"/>
            <ac:spMk id="5" creationId="{FBBC065F-0C09-43EE-AD8A-4EA89A8D6BC4}"/>
          </ac:spMkLst>
        </pc:spChg>
        <pc:spChg chg="del mod">
          <ac:chgData name="Hostettler, Steve" userId="d93a7310-2571-48fc-83f3-c43fa9205cbc" providerId="ADAL" clId="{CD0FA2AD-C118-4E1C-8C51-50C86B4FD744}" dt="2020-03-26T07:17:31.409" v="145" actId="478"/>
          <ac:spMkLst>
            <pc:docMk/>
            <pc:sldMk cId="4202170028" sldId="306"/>
            <ac:spMk id="6" creationId="{00000000-0000-0000-0000-000000000000}"/>
          </ac:spMkLst>
        </pc:spChg>
        <pc:spChg chg="del">
          <ac:chgData name="Hostettler, Steve" userId="d93a7310-2571-48fc-83f3-c43fa9205cbc" providerId="ADAL" clId="{CD0FA2AD-C118-4E1C-8C51-50C86B4FD744}" dt="2020-03-26T07:17:32.831" v="146" actId="478"/>
          <ac:spMkLst>
            <pc:docMk/>
            <pc:sldMk cId="4202170028" sldId="306"/>
            <ac:spMk id="7" creationId="{00000000-0000-0000-0000-000000000000}"/>
          </ac:spMkLst>
        </pc:spChg>
        <pc:spChg chg="add mod">
          <ac:chgData name="Hostettler, Steve" userId="d93a7310-2571-48fc-83f3-c43fa9205cbc" providerId="ADAL" clId="{CD0FA2AD-C118-4E1C-8C51-50C86B4FD744}" dt="2020-03-26T07:21:33.455" v="223" actId="20577"/>
          <ac:spMkLst>
            <pc:docMk/>
            <pc:sldMk cId="4202170028" sldId="306"/>
            <ac:spMk id="8" creationId="{8971ED12-7216-408A-AEB7-4108DE4D5EAF}"/>
          </ac:spMkLst>
        </pc:spChg>
        <pc:picChg chg="mod">
          <ac:chgData name="Hostettler, Steve" userId="d93a7310-2571-48fc-83f3-c43fa9205cbc" providerId="ADAL" clId="{CD0FA2AD-C118-4E1C-8C51-50C86B4FD744}" dt="2020-03-26T07:17:34.758" v="147" actId="1076"/>
          <ac:picMkLst>
            <pc:docMk/>
            <pc:sldMk cId="4202170028" sldId="306"/>
            <ac:picMk id="4" creationId="{00000000-0000-0000-0000-000000000000}"/>
          </ac:picMkLst>
        </pc:pic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0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1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2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7"/>
        </pc:sldMkLst>
      </pc:sldChg>
      <pc:sldChg chg="addSp delSp modSp modTransition">
        <pc:chgData name="Hostettler, Steve" userId="d93a7310-2571-48fc-83f3-c43fa9205cbc" providerId="ADAL" clId="{CD0FA2AD-C118-4E1C-8C51-50C86B4FD744}" dt="2020-03-26T07:29:41.391" v="376"/>
        <pc:sldMkLst>
          <pc:docMk/>
          <pc:sldMk cId="3836371816" sldId="337"/>
        </pc:sldMkLst>
        <pc:spChg chg="add del mod">
          <ac:chgData name="Hostettler, Steve" userId="d93a7310-2571-48fc-83f3-c43fa9205cbc" providerId="ADAL" clId="{CD0FA2AD-C118-4E1C-8C51-50C86B4FD744}" dt="2020-03-26T07:26:47.005" v="233" actId="478"/>
          <ac:spMkLst>
            <pc:docMk/>
            <pc:sldMk cId="3836371816" sldId="337"/>
            <ac:spMk id="3" creationId="{357C4EE0-F606-4697-ADB5-DCE21D526152}"/>
          </ac:spMkLst>
        </pc:spChg>
        <pc:spChg chg="del">
          <ac:chgData name="Hostettler, Steve" userId="d93a7310-2571-48fc-83f3-c43fa9205cbc" providerId="ADAL" clId="{CD0FA2AD-C118-4E1C-8C51-50C86B4FD744}" dt="2020-03-26T07:26:53.421" v="235" actId="478"/>
          <ac:spMkLst>
            <pc:docMk/>
            <pc:sldMk cId="3836371816" sldId="337"/>
            <ac:spMk id="4" creationId="{00000000-0000-0000-0000-000000000000}"/>
          </ac:spMkLst>
        </pc:spChg>
        <pc:spChg chg="mod">
          <ac:chgData name="Hostettler, Steve" userId="d93a7310-2571-48fc-83f3-c43fa9205cbc" providerId="ADAL" clId="{CD0FA2AD-C118-4E1C-8C51-50C86B4FD744}" dt="2020-03-26T07:26:57.236" v="236" actId="14100"/>
          <ac:spMkLst>
            <pc:docMk/>
            <pc:sldMk cId="3836371816" sldId="337"/>
            <ac:spMk id="12" creationId="{00000000-0000-0000-0000-000000000000}"/>
          </ac:spMkLst>
        </pc:spChg>
        <pc:spChg chg="mod">
          <ac:chgData name="Hostettler, Steve" userId="d93a7310-2571-48fc-83f3-c43fa9205cbc" providerId="ADAL" clId="{CD0FA2AD-C118-4E1C-8C51-50C86B4FD744}" dt="2020-03-26T07:26:59.988" v="237" actId="14100"/>
          <ac:spMkLst>
            <pc:docMk/>
            <pc:sldMk cId="3836371816" sldId="337"/>
            <ac:spMk id="13" creationId="{00000000-0000-0000-0000-000000000000}"/>
          </ac:spMkLst>
        </pc:spChg>
        <pc:spChg chg="add">
          <ac:chgData name="Hostettler, Steve" userId="d93a7310-2571-48fc-83f3-c43fa9205cbc" providerId="ADAL" clId="{CD0FA2AD-C118-4E1C-8C51-50C86B4FD744}" dt="2020-03-26T07:29:41.391" v="376"/>
          <ac:spMkLst>
            <pc:docMk/>
            <pc:sldMk cId="3836371816" sldId="337"/>
            <ac:spMk id="16" creationId="{B691AEB1-944E-4F47-A720-2DC278D75769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8"/>
        </pc:sldMkLst>
      </pc:sldChg>
      <pc:sldChg chg="addSp delSp modSp modTransition">
        <pc:chgData name="Hostettler, Steve" userId="d93a7310-2571-48fc-83f3-c43fa9205cbc" providerId="ADAL" clId="{CD0FA2AD-C118-4E1C-8C51-50C86B4FD744}" dt="2020-03-26T07:29:39.851" v="375"/>
        <pc:sldMkLst>
          <pc:docMk/>
          <pc:sldMk cId="3907560715" sldId="338"/>
        </pc:sldMkLst>
        <pc:spChg chg="add del mod">
          <ac:chgData name="Hostettler, Steve" userId="d93a7310-2571-48fc-83f3-c43fa9205cbc" providerId="ADAL" clId="{CD0FA2AD-C118-4E1C-8C51-50C86B4FD744}" dt="2020-03-26T07:26:49.485" v="234" actId="478"/>
          <ac:spMkLst>
            <pc:docMk/>
            <pc:sldMk cId="3907560715" sldId="338"/>
            <ac:spMk id="3" creationId="{81A92C19-7EED-415A-8FDE-499EB19A4F77}"/>
          </ac:spMkLst>
        </pc:spChg>
        <pc:spChg chg="del">
          <ac:chgData name="Hostettler, Steve" userId="d93a7310-2571-48fc-83f3-c43fa9205cbc" providerId="ADAL" clId="{CD0FA2AD-C118-4E1C-8C51-50C86B4FD744}" dt="2020-03-26T07:27:03.484" v="238" actId="478"/>
          <ac:spMkLst>
            <pc:docMk/>
            <pc:sldMk cId="3907560715" sldId="338"/>
            <ac:spMk id="4" creationId="{00000000-0000-0000-0000-000000000000}"/>
          </ac:spMkLst>
        </pc:spChg>
        <pc:spChg chg="add">
          <ac:chgData name="Hostettler, Steve" userId="d93a7310-2571-48fc-83f3-c43fa9205cbc" providerId="ADAL" clId="{CD0FA2AD-C118-4E1C-8C51-50C86B4FD744}" dt="2020-03-26T07:29:39.851" v="375"/>
          <ac:spMkLst>
            <pc:docMk/>
            <pc:sldMk cId="3907560715" sldId="338"/>
            <ac:spMk id="9" creationId="{BC3CD1D1-F09A-44E1-ABA6-72B3FC1BEE0B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3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0"/>
        </pc:sldMkLst>
      </pc:sldChg>
      <pc:sldChg chg="addSp delSp modSp del modTransition">
        <pc:chgData name="Hostettler, Steve" userId="d93a7310-2571-48fc-83f3-c43fa9205cbc" providerId="ADAL" clId="{CD0FA2AD-C118-4E1C-8C51-50C86B4FD744}" dt="2020-03-26T07:22:52.490" v="230"/>
        <pc:sldMkLst>
          <pc:docMk/>
          <pc:sldMk cId="4138114846" sldId="340"/>
        </pc:sldMkLst>
        <pc:spChg chg="add del mod">
          <ac:chgData name="Hostettler, Steve" userId="d93a7310-2571-48fc-83f3-c43fa9205cbc" providerId="ADAL" clId="{CD0FA2AD-C118-4E1C-8C51-50C86B4FD744}" dt="2020-03-26T07:16:35.616" v="131" actId="478"/>
          <ac:spMkLst>
            <pc:docMk/>
            <pc:sldMk cId="4138114846" sldId="340"/>
            <ac:spMk id="3" creationId="{543FA3C8-5E25-46AA-B003-49AD1D1A209A}"/>
          </ac:spMkLst>
        </pc:spChg>
        <pc:spChg chg="mod">
          <ac:chgData name="Hostettler, Steve" userId="d93a7310-2571-48fc-83f3-c43fa9205cbc" providerId="ADAL" clId="{CD0FA2AD-C118-4E1C-8C51-50C86B4FD744}" dt="2020-03-26T07:19:14.303" v="184" actId="20577"/>
          <ac:spMkLst>
            <pc:docMk/>
            <pc:sldMk cId="4138114846" sldId="340"/>
            <ac:spMk id="4" creationId="{00000000-0000-0000-0000-000000000000}"/>
          </ac:spMkLst>
        </pc:spChg>
        <pc:spChg chg="add">
          <ac:chgData name="Hostettler, Steve" userId="d93a7310-2571-48fc-83f3-c43fa9205cbc" providerId="ADAL" clId="{CD0FA2AD-C118-4E1C-8C51-50C86B4FD744}" dt="2020-03-26T07:22:52.490" v="230"/>
          <ac:spMkLst>
            <pc:docMk/>
            <pc:sldMk cId="4138114846" sldId="340"/>
            <ac:spMk id="8" creationId="{29274772-59CD-4A06-8210-16078A78D0CA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4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0"/>
        </pc:sldMkLst>
      </pc:sldChg>
      <pc:sldChg chg="addSp delSp modSp del modTransition">
        <pc:chgData name="Hostettler, Steve" userId="d93a7310-2571-48fc-83f3-c43fa9205cbc" providerId="ADAL" clId="{CD0FA2AD-C118-4E1C-8C51-50C86B4FD744}" dt="2020-03-26T07:22:47.834" v="226"/>
        <pc:sldMkLst>
          <pc:docMk/>
          <pc:sldMk cId="1413124907" sldId="350"/>
        </pc:sldMkLst>
        <pc:spChg chg="add del mod">
          <ac:chgData name="Hostettler, Steve" userId="d93a7310-2571-48fc-83f3-c43fa9205cbc" providerId="ADAL" clId="{CD0FA2AD-C118-4E1C-8C51-50C86B4FD744}" dt="2020-03-26T07:17:02.175" v="138" actId="478"/>
          <ac:spMkLst>
            <pc:docMk/>
            <pc:sldMk cId="1413124907" sldId="350"/>
            <ac:spMk id="3" creationId="{070253B3-F272-49BD-9169-270334B95E4C}"/>
          </ac:spMkLst>
        </pc:spChg>
        <pc:spChg chg="mod">
          <ac:chgData name="Hostettler, Steve" userId="d93a7310-2571-48fc-83f3-c43fa9205cbc" providerId="ADAL" clId="{CD0FA2AD-C118-4E1C-8C51-50C86B4FD744}" dt="2020-03-26T07:18:25.343" v="167" actId="20577"/>
          <ac:spMkLst>
            <pc:docMk/>
            <pc:sldMk cId="1413124907" sldId="350"/>
            <ac:spMk id="4" creationId="{00000000-0000-0000-0000-000000000000}"/>
          </ac:spMkLst>
        </pc:spChg>
        <pc:spChg chg="add">
          <ac:chgData name="Hostettler, Steve" userId="d93a7310-2571-48fc-83f3-c43fa9205cbc" providerId="ADAL" clId="{CD0FA2AD-C118-4E1C-8C51-50C86B4FD744}" dt="2020-03-26T07:22:47.834" v="226"/>
          <ac:spMkLst>
            <pc:docMk/>
            <pc:sldMk cId="1413124907" sldId="350"/>
            <ac:spMk id="7" creationId="{7CFCCECE-B1FA-44D5-B8C6-A486806C17F8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2"/>
        </pc:sldMkLst>
      </pc:sldChg>
      <pc:sldChg chg="addSp modSp del modTransition modNotesTx">
        <pc:chgData name="Hostettler, Steve" userId="d93a7310-2571-48fc-83f3-c43fa9205cbc" providerId="ADAL" clId="{CD0FA2AD-C118-4E1C-8C51-50C86B4FD744}" dt="2020-03-26T07:22:50.219" v="229"/>
        <pc:sldMkLst>
          <pc:docMk/>
          <pc:sldMk cId="743140651" sldId="352"/>
        </pc:sldMkLst>
        <pc:spChg chg="add mod">
          <ac:chgData name="Hostettler, Steve" userId="d93a7310-2571-48fc-83f3-c43fa9205cbc" providerId="ADAL" clId="{CD0FA2AD-C118-4E1C-8C51-50C86B4FD744}" dt="2020-03-26T07:16:25.511" v="129"/>
          <ac:spMkLst>
            <pc:docMk/>
            <pc:sldMk cId="743140651" sldId="352"/>
            <ac:spMk id="3" creationId="{C7CED007-7458-41DD-9D26-33B90B985DD9}"/>
          </ac:spMkLst>
        </pc:spChg>
        <pc:spChg chg="mod">
          <ac:chgData name="Hostettler, Steve" userId="d93a7310-2571-48fc-83f3-c43fa9205cbc" providerId="ADAL" clId="{CD0FA2AD-C118-4E1C-8C51-50C86B4FD744}" dt="2020-03-26T07:18:49.885" v="182" actId="20577"/>
          <ac:spMkLst>
            <pc:docMk/>
            <pc:sldMk cId="743140651" sldId="352"/>
            <ac:spMk id="4" creationId="{00000000-0000-0000-0000-000000000000}"/>
          </ac:spMkLst>
        </pc:spChg>
        <pc:spChg chg="add">
          <ac:chgData name="Hostettler, Steve" userId="d93a7310-2571-48fc-83f3-c43fa9205cbc" providerId="ADAL" clId="{CD0FA2AD-C118-4E1C-8C51-50C86B4FD744}" dt="2020-03-26T07:22:50.219" v="229"/>
          <ac:spMkLst>
            <pc:docMk/>
            <pc:sldMk cId="743140651" sldId="352"/>
            <ac:spMk id="8" creationId="{9AA722D4-C069-4534-9DC3-C756CD58F824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3"/>
        </pc:sldMkLst>
      </pc:sldChg>
      <pc:sldChg chg="addSp delSp modSp del modTransition modNotesTx">
        <pc:chgData name="Hostettler, Steve" userId="d93a7310-2571-48fc-83f3-c43fa9205cbc" providerId="ADAL" clId="{CD0FA2AD-C118-4E1C-8C51-50C86B4FD744}" dt="2020-03-26T07:22:48.841" v="227"/>
        <pc:sldMkLst>
          <pc:docMk/>
          <pc:sldMk cId="1623701520" sldId="353"/>
        </pc:sldMkLst>
        <pc:spChg chg="add del mod">
          <ac:chgData name="Hostettler, Steve" userId="d93a7310-2571-48fc-83f3-c43fa9205cbc" providerId="ADAL" clId="{CD0FA2AD-C118-4E1C-8C51-50C86B4FD744}" dt="2020-03-26T07:16:49.712" v="135" actId="478"/>
          <ac:spMkLst>
            <pc:docMk/>
            <pc:sldMk cId="1623701520" sldId="353"/>
            <ac:spMk id="3" creationId="{8C47B09E-EC54-447C-9F6D-DE9BAEDA8272}"/>
          </ac:spMkLst>
        </pc:spChg>
        <pc:spChg chg="mod">
          <ac:chgData name="Hostettler, Steve" userId="d93a7310-2571-48fc-83f3-c43fa9205cbc" providerId="ADAL" clId="{CD0FA2AD-C118-4E1C-8C51-50C86B4FD744}" dt="2020-03-26T07:18:41.008" v="178" actId="20577"/>
          <ac:spMkLst>
            <pc:docMk/>
            <pc:sldMk cId="1623701520" sldId="353"/>
            <ac:spMk id="4" creationId="{00000000-0000-0000-0000-000000000000}"/>
          </ac:spMkLst>
        </pc:spChg>
        <pc:spChg chg="add del">
          <ac:chgData name="Hostettler, Steve" userId="d93a7310-2571-48fc-83f3-c43fa9205cbc" providerId="ADAL" clId="{CD0FA2AD-C118-4E1C-8C51-50C86B4FD744}" dt="2020-03-26T07:16:45.792" v="134" actId="478"/>
          <ac:spMkLst>
            <pc:docMk/>
            <pc:sldMk cId="1623701520" sldId="353"/>
            <ac:spMk id="7" creationId="{00000000-0000-0000-0000-000000000000}"/>
          </ac:spMkLst>
        </pc:spChg>
        <pc:spChg chg="add">
          <ac:chgData name="Hostettler, Steve" userId="d93a7310-2571-48fc-83f3-c43fa9205cbc" providerId="ADAL" clId="{CD0FA2AD-C118-4E1C-8C51-50C86B4FD744}" dt="2020-03-26T07:22:48.841" v="227"/>
          <ac:spMkLst>
            <pc:docMk/>
            <pc:sldMk cId="1623701520" sldId="353"/>
            <ac:spMk id="9" creationId="{6B06394A-338C-496D-AAA7-BFD3D2D0E83C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7"/>
        </pc:sldMkLst>
      </pc:sldChg>
      <pc:sldChg chg="addSp delSp modSp del modTransition modNotesTx">
        <pc:chgData name="Hostettler, Steve" userId="d93a7310-2571-48fc-83f3-c43fa9205cbc" providerId="ADAL" clId="{CD0FA2AD-C118-4E1C-8C51-50C86B4FD744}" dt="2020-03-26T07:22:49.405" v="228"/>
        <pc:sldMkLst>
          <pc:docMk/>
          <pc:sldMk cId="410295564" sldId="357"/>
        </pc:sldMkLst>
        <pc:spChg chg="add del mod">
          <ac:chgData name="Hostettler, Steve" userId="d93a7310-2571-48fc-83f3-c43fa9205cbc" providerId="ADAL" clId="{CD0FA2AD-C118-4E1C-8C51-50C86B4FD744}" dt="2020-03-26T07:16:39.247" v="132" actId="478"/>
          <ac:spMkLst>
            <pc:docMk/>
            <pc:sldMk cId="410295564" sldId="357"/>
            <ac:spMk id="2" creationId="{D04D6D0B-0FFF-4DAD-8A0A-1D6756C727D9}"/>
          </ac:spMkLst>
        </pc:spChg>
        <pc:spChg chg="mod">
          <ac:chgData name="Hostettler, Steve" userId="d93a7310-2571-48fc-83f3-c43fa9205cbc" providerId="ADAL" clId="{CD0FA2AD-C118-4E1C-8C51-50C86B4FD744}" dt="2020-03-26T07:18:21.250" v="165" actId="20577"/>
          <ac:spMkLst>
            <pc:docMk/>
            <pc:sldMk cId="410295564" sldId="357"/>
            <ac:spMk id="4" creationId="{00000000-0000-0000-0000-000000000000}"/>
          </ac:spMkLst>
        </pc:spChg>
        <pc:spChg chg="mod">
          <ac:chgData name="Hostettler, Steve" userId="d93a7310-2571-48fc-83f3-c43fa9205cbc" providerId="ADAL" clId="{CD0FA2AD-C118-4E1C-8C51-50C86B4FD744}" dt="2020-03-26T07:18:37.007" v="177" actId="20577"/>
          <ac:spMkLst>
            <pc:docMk/>
            <pc:sldMk cId="410295564" sldId="357"/>
            <ac:spMk id="6" creationId="{00000000-0000-0000-0000-000000000000}"/>
          </ac:spMkLst>
        </pc:spChg>
        <pc:spChg chg="add">
          <ac:chgData name="Hostettler, Steve" userId="d93a7310-2571-48fc-83f3-c43fa9205cbc" providerId="ADAL" clId="{CD0FA2AD-C118-4E1C-8C51-50C86B4FD744}" dt="2020-03-26T07:22:49.405" v="228"/>
          <ac:spMkLst>
            <pc:docMk/>
            <pc:sldMk cId="410295564" sldId="357"/>
            <ac:spMk id="8" creationId="{F5205D8C-6A1B-4C26-A213-F1404537E415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8"/>
        </pc:sldMkLst>
      </pc:sldChg>
      <pc:sldChg chg="del">
        <pc:chgData name="Hostettler, Steve" userId="d93a7310-2571-48fc-83f3-c43fa9205cbc" providerId="ADAL" clId="{CD0FA2AD-C118-4E1C-8C51-50C86B4FD744}" dt="2020-03-26T07:28:01.849" v="239"/>
        <pc:sldMkLst>
          <pc:docMk/>
          <pc:sldMk cId="563776241" sldId="358"/>
        </pc:sldMkLst>
      </pc:sldChg>
      <pc:sldChg chg="modSp ord modTransition">
        <pc:chgData name="Hostettler, Steve" userId="d93a7310-2571-48fc-83f3-c43fa9205cbc" providerId="ADAL" clId="{CD0FA2AD-C118-4E1C-8C51-50C86B4FD744}" dt="2020-03-26T08:05:06.148" v="565"/>
        <pc:sldMkLst>
          <pc:docMk/>
          <pc:sldMk cId="2596776465" sldId="358"/>
        </pc:sldMkLst>
        <pc:spChg chg="mod">
          <ac:chgData name="Hostettler, Steve" userId="d93a7310-2571-48fc-83f3-c43fa9205cbc" providerId="ADAL" clId="{CD0FA2AD-C118-4E1C-8C51-50C86B4FD744}" dt="2020-03-26T07:28:27.885" v="245" actId="5793"/>
          <ac:spMkLst>
            <pc:docMk/>
            <pc:sldMk cId="2596776465" sldId="358"/>
            <ac:spMk id="3" creationId="{00000000-0000-0000-0000-000000000000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59"/>
        </pc:sldMkLst>
      </pc:sldChg>
      <pc:sldChg chg="addSp delSp modSp add">
        <pc:chgData name="Hostettler, Steve" userId="d93a7310-2571-48fc-83f3-c43fa9205cbc" providerId="ADAL" clId="{CD0FA2AD-C118-4E1C-8C51-50C86B4FD744}" dt="2020-03-26T08:04:35.056" v="563" actId="14100"/>
        <pc:sldMkLst>
          <pc:docMk/>
          <pc:sldMk cId="1715495167" sldId="359"/>
        </pc:sldMkLst>
        <pc:spChg chg="del">
          <ac:chgData name="Hostettler, Steve" userId="d93a7310-2571-48fc-83f3-c43fa9205cbc" providerId="ADAL" clId="{CD0FA2AD-C118-4E1C-8C51-50C86B4FD744}" dt="2020-03-26T07:28:43.519" v="247"/>
          <ac:spMkLst>
            <pc:docMk/>
            <pc:sldMk cId="1715495167" sldId="359"/>
            <ac:spMk id="2" creationId="{3B955B64-DFBA-4886-B6DF-5497D4364B3F}"/>
          </ac:spMkLst>
        </pc:spChg>
        <pc:spChg chg="add mod">
          <ac:chgData name="Hostettler, Steve" userId="d93a7310-2571-48fc-83f3-c43fa9205cbc" providerId="ADAL" clId="{CD0FA2AD-C118-4E1C-8C51-50C86B4FD744}" dt="2020-03-26T07:29:30.569" v="374" actId="20577"/>
          <ac:spMkLst>
            <pc:docMk/>
            <pc:sldMk cId="1715495167" sldId="359"/>
            <ac:spMk id="3" creationId="{C0BD0690-6943-4775-8481-45D75CC27297}"/>
          </ac:spMkLst>
        </pc:spChg>
        <pc:spChg chg="add mod">
          <ac:chgData name="Hostettler, Steve" userId="d93a7310-2571-48fc-83f3-c43fa9205cbc" providerId="ADAL" clId="{CD0FA2AD-C118-4E1C-8C51-50C86B4FD744}" dt="2020-03-26T08:04:35.056" v="563" actId="14100"/>
          <ac:spMkLst>
            <pc:docMk/>
            <pc:sldMk cId="1715495167" sldId="359"/>
            <ac:spMk id="4" creationId="{FE88E68D-D9F0-46FC-B5A5-4EB9450486F6}"/>
          </ac:spMkLst>
        </pc:spChg>
      </pc:sldChg>
      <pc:sldChg chg="del">
        <pc:chgData name="Hostettler, Steve" userId="d93a7310-2571-48fc-83f3-c43fa9205cbc" providerId="ADAL" clId="{CD0FA2AD-C118-4E1C-8C51-50C86B4FD744}" dt="2020-03-26T07:28:01.849" v="239"/>
        <pc:sldMkLst>
          <pc:docMk/>
          <pc:sldMk cId="2579790169" sldId="35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0"/>
        </pc:sldMkLst>
      </pc:sldChg>
      <pc:sldChg chg="modSp add modTransition">
        <pc:chgData name="Hostettler, Steve" userId="d93a7310-2571-48fc-83f3-c43fa9205cbc" providerId="ADAL" clId="{CD0FA2AD-C118-4E1C-8C51-50C86B4FD744}" dt="2020-03-26T08:16:36.426" v="814" actId="14100"/>
        <pc:sldMkLst>
          <pc:docMk/>
          <pc:sldMk cId="3653907516" sldId="360"/>
        </pc:sldMkLst>
        <pc:spChg chg="mod">
          <ac:chgData name="Hostettler, Steve" userId="d93a7310-2571-48fc-83f3-c43fa9205cbc" providerId="ADAL" clId="{CD0FA2AD-C118-4E1C-8C51-50C86B4FD744}" dt="2020-03-26T08:16:36.426" v="814" actId="14100"/>
          <ac:spMkLst>
            <pc:docMk/>
            <pc:sldMk cId="3653907516" sldId="360"/>
            <ac:spMk id="3" creationId="{5E7AE371-FAD6-474C-8223-2F26CAAC36E3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1"/>
        </pc:sldMkLst>
      </pc:sldChg>
      <pc:sldChg chg="addSp delSp modSp add">
        <pc:chgData name="Hostettler, Steve" userId="d93a7310-2571-48fc-83f3-c43fa9205cbc" providerId="ADAL" clId="{CD0FA2AD-C118-4E1C-8C51-50C86B4FD744}" dt="2020-03-26T08:07:35.660" v="595" actId="1076"/>
        <pc:sldMkLst>
          <pc:docMk/>
          <pc:sldMk cId="946953538" sldId="361"/>
        </pc:sldMkLst>
        <pc:spChg chg="del">
          <ac:chgData name="Hostettler, Steve" userId="d93a7310-2571-48fc-83f3-c43fa9205cbc" providerId="ADAL" clId="{CD0FA2AD-C118-4E1C-8C51-50C86B4FD744}" dt="2020-03-26T08:05:23.404" v="567"/>
          <ac:spMkLst>
            <pc:docMk/>
            <pc:sldMk cId="946953538" sldId="361"/>
            <ac:spMk id="2" creationId="{BF1200AD-CE75-474A-B8C8-EA3EE4F394A5}"/>
          </ac:spMkLst>
        </pc:spChg>
        <pc:spChg chg="add mod">
          <ac:chgData name="Hostettler, Steve" userId="d93a7310-2571-48fc-83f3-c43fa9205cbc" providerId="ADAL" clId="{CD0FA2AD-C118-4E1C-8C51-50C86B4FD744}" dt="2020-03-26T08:05:27.683" v="580" actId="20577"/>
          <ac:spMkLst>
            <pc:docMk/>
            <pc:sldMk cId="946953538" sldId="361"/>
            <ac:spMk id="3" creationId="{B174983E-A19E-4741-BBDA-E828B702A7CC}"/>
          </ac:spMkLst>
        </pc:spChg>
        <pc:spChg chg="add del mod">
          <ac:chgData name="Hostettler, Steve" userId="d93a7310-2571-48fc-83f3-c43fa9205cbc" providerId="ADAL" clId="{CD0FA2AD-C118-4E1C-8C51-50C86B4FD744}" dt="2020-03-26T08:05:30.707" v="581" actId="478"/>
          <ac:spMkLst>
            <pc:docMk/>
            <pc:sldMk cId="946953538" sldId="361"/>
            <ac:spMk id="4" creationId="{EA2DE938-7768-4436-BF4C-0BE872D00BD4}"/>
          </ac:spMkLst>
        </pc:spChg>
        <pc:spChg chg="add mod">
          <ac:chgData name="Hostettler, Steve" userId="d93a7310-2571-48fc-83f3-c43fa9205cbc" providerId="ADAL" clId="{CD0FA2AD-C118-4E1C-8C51-50C86B4FD744}" dt="2020-03-26T08:07:30.444" v="594" actId="1076"/>
          <ac:spMkLst>
            <pc:docMk/>
            <pc:sldMk cId="946953538" sldId="361"/>
            <ac:spMk id="5" creationId="{2F182D45-1E6D-490F-A517-F0DC992F8706}"/>
          </ac:spMkLst>
        </pc:spChg>
        <pc:picChg chg="add mod">
          <ac:chgData name="Hostettler, Steve" userId="d93a7310-2571-48fc-83f3-c43fa9205cbc" providerId="ADAL" clId="{CD0FA2AD-C118-4E1C-8C51-50C86B4FD744}" dt="2020-03-26T08:06:03.235" v="585" actId="14100"/>
          <ac:picMkLst>
            <pc:docMk/>
            <pc:sldMk cId="946953538" sldId="361"/>
            <ac:picMk id="1026" creationId="{0FFDEF3C-0AF2-4A8C-8802-06B8FBD8C5CA}"/>
          </ac:picMkLst>
        </pc:picChg>
        <pc:picChg chg="add mod">
          <ac:chgData name="Hostettler, Steve" userId="d93a7310-2571-48fc-83f3-c43fa9205cbc" providerId="ADAL" clId="{CD0FA2AD-C118-4E1C-8C51-50C86B4FD744}" dt="2020-03-26T08:07:35.660" v="595" actId="1076"/>
          <ac:picMkLst>
            <pc:docMk/>
            <pc:sldMk cId="946953538" sldId="361"/>
            <ac:picMk id="1028" creationId="{52AC8E9A-DC7D-4019-95CC-F6A642B38147}"/>
          </ac:picMkLst>
        </pc:pic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2"/>
        </pc:sldMkLst>
      </pc:sldChg>
      <pc:sldChg chg="modSp add">
        <pc:chgData name="Hostettler, Steve" userId="d93a7310-2571-48fc-83f3-c43fa9205cbc" providerId="ADAL" clId="{CD0FA2AD-C118-4E1C-8C51-50C86B4FD744}" dt="2020-03-26T08:49:43.576" v="3083" actId="20577"/>
        <pc:sldMkLst>
          <pc:docMk/>
          <pc:sldMk cId="3594405913" sldId="362"/>
        </pc:sldMkLst>
        <pc:spChg chg="mod">
          <ac:chgData name="Hostettler, Steve" userId="d93a7310-2571-48fc-83f3-c43fa9205cbc" providerId="ADAL" clId="{CD0FA2AD-C118-4E1C-8C51-50C86B4FD744}" dt="2020-03-26T08:08:09.016" v="607" actId="20577"/>
          <ac:spMkLst>
            <pc:docMk/>
            <pc:sldMk cId="3594405913" sldId="362"/>
            <ac:spMk id="2" creationId="{0CFC22EE-600D-45DE-9855-1DB2D1757DA0}"/>
          </ac:spMkLst>
        </pc:spChg>
        <pc:spChg chg="mod">
          <ac:chgData name="Hostettler, Steve" userId="d93a7310-2571-48fc-83f3-c43fa9205cbc" providerId="ADAL" clId="{CD0FA2AD-C118-4E1C-8C51-50C86B4FD744}" dt="2020-03-26T08:49:43.576" v="3083" actId="20577"/>
          <ac:spMkLst>
            <pc:docMk/>
            <pc:sldMk cId="3594405913" sldId="362"/>
            <ac:spMk id="3" creationId="{D291FBBB-6D30-44DF-9A4A-49D4DF0485CD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3"/>
        </pc:sldMkLst>
      </pc:sldChg>
      <pc:sldChg chg="addSp delSp modSp add">
        <pc:chgData name="Hostettler, Steve" userId="d93a7310-2571-48fc-83f3-c43fa9205cbc" providerId="ADAL" clId="{CD0FA2AD-C118-4E1C-8C51-50C86B4FD744}" dt="2020-03-26T08:15:06.364" v="702" actId="20577"/>
        <pc:sldMkLst>
          <pc:docMk/>
          <pc:sldMk cId="143716339" sldId="363"/>
        </pc:sldMkLst>
        <pc:spChg chg="del">
          <ac:chgData name="Hostettler, Steve" userId="d93a7310-2571-48fc-83f3-c43fa9205cbc" providerId="ADAL" clId="{CD0FA2AD-C118-4E1C-8C51-50C86B4FD744}" dt="2020-03-26T08:09:52.756" v="632"/>
          <ac:spMkLst>
            <pc:docMk/>
            <pc:sldMk cId="143716339" sldId="363"/>
            <ac:spMk id="2" creationId="{A04A83C1-470B-435F-8959-3FCC444E7DD1}"/>
          </ac:spMkLst>
        </pc:spChg>
        <pc:spChg chg="add del mod">
          <ac:chgData name="Hostettler, Steve" userId="d93a7310-2571-48fc-83f3-c43fa9205cbc" providerId="ADAL" clId="{CD0FA2AD-C118-4E1C-8C51-50C86B4FD744}" dt="2020-03-26T08:09:57.689" v="634" actId="478"/>
          <ac:spMkLst>
            <pc:docMk/>
            <pc:sldMk cId="143716339" sldId="363"/>
            <ac:spMk id="3" creationId="{59D7AFDC-660A-4A59-91AA-719951122B21}"/>
          </ac:spMkLst>
        </pc:spChg>
        <pc:spChg chg="add del mod">
          <ac:chgData name="Hostettler, Steve" userId="d93a7310-2571-48fc-83f3-c43fa9205cbc" providerId="ADAL" clId="{CD0FA2AD-C118-4E1C-8C51-50C86B4FD744}" dt="2020-03-26T08:09:55.431" v="633" actId="478"/>
          <ac:spMkLst>
            <pc:docMk/>
            <pc:sldMk cId="143716339" sldId="363"/>
            <ac:spMk id="4" creationId="{C6BF4C9B-3E92-4C56-BE4D-1AB5FD9B979F}"/>
          </ac:spMkLst>
        </pc:spChg>
        <pc:spChg chg="add mod">
          <ac:chgData name="Hostettler, Steve" userId="d93a7310-2571-48fc-83f3-c43fa9205cbc" providerId="ADAL" clId="{CD0FA2AD-C118-4E1C-8C51-50C86B4FD744}" dt="2020-03-26T08:14:41.096" v="673" actId="1582"/>
          <ac:spMkLst>
            <pc:docMk/>
            <pc:sldMk cId="143716339" sldId="363"/>
            <ac:spMk id="5" creationId="{410D97A8-D2F9-4AF0-9B2E-C5C42759502C}"/>
          </ac:spMkLst>
        </pc:spChg>
        <pc:spChg chg="add mod">
          <ac:chgData name="Hostettler, Steve" userId="d93a7310-2571-48fc-83f3-c43fa9205cbc" providerId="ADAL" clId="{CD0FA2AD-C118-4E1C-8C51-50C86B4FD744}" dt="2020-03-26T08:14:55.169" v="676" actId="1076"/>
          <ac:spMkLst>
            <pc:docMk/>
            <pc:sldMk cId="143716339" sldId="363"/>
            <ac:spMk id="8" creationId="{3556A5BE-C171-45E8-A56F-2538531B1CC5}"/>
          </ac:spMkLst>
        </pc:spChg>
        <pc:spChg chg="add mod">
          <ac:chgData name="Hostettler, Steve" userId="d93a7310-2571-48fc-83f3-c43fa9205cbc" providerId="ADAL" clId="{CD0FA2AD-C118-4E1C-8C51-50C86B4FD744}" dt="2020-03-26T08:15:06.364" v="702" actId="20577"/>
          <ac:spMkLst>
            <pc:docMk/>
            <pc:sldMk cId="143716339" sldId="363"/>
            <ac:spMk id="27" creationId="{DA8072EE-C9A1-48DF-AF23-935BD84A9083}"/>
          </ac:spMkLst>
        </pc:spChg>
        <pc:picChg chg="add mod">
          <ac:chgData name="Hostettler, Steve" userId="d93a7310-2571-48fc-83f3-c43fa9205cbc" providerId="ADAL" clId="{CD0FA2AD-C118-4E1C-8C51-50C86B4FD744}" dt="2020-03-26T08:13:06.513" v="645" actId="1076"/>
          <ac:picMkLst>
            <pc:docMk/>
            <pc:sldMk cId="143716339" sldId="363"/>
            <ac:picMk id="6" creationId="{08F8CF75-12B6-48A4-A9E8-20D631F89505}"/>
          </ac:picMkLst>
        </pc:picChg>
        <pc:picChg chg="add mod">
          <ac:chgData name="Hostettler, Steve" userId="d93a7310-2571-48fc-83f3-c43fa9205cbc" providerId="ADAL" clId="{CD0FA2AD-C118-4E1C-8C51-50C86B4FD744}" dt="2020-03-26T08:13:06.513" v="645" actId="1076"/>
          <ac:picMkLst>
            <pc:docMk/>
            <pc:sldMk cId="143716339" sldId="363"/>
            <ac:picMk id="7" creationId="{44EEA972-1829-4A58-9D03-202BDAFED8F1}"/>
          </ac:picMkLst>
        </pc:picChg>
        <pc:picChg chg="add mod">
          <ac:chgData name="Hostettler, Steve" userId="d93a7310-2571-48fc-83f3-c43fa9205cbc" providerId="ADAL" clId="{CD0FA2AD-C118-4E1C-8C51-50C86B4FD744}" dt="2020-03-26T08:13:17.298" v="649" actId="1076"/>
          <ac:picMkLst>
            <pc:docMk/>
            <pc:sldMk cId="143716339" sldId="363"/>
            <ac:picMk id="9" creationId="{609E0574-653B-4FAC-8CC7-3164CF7A4244}"/>
          </ac:picMkLst>
        </pc:picChg>
        <pc:picChg chg="add mod">
          <ac:chgData name="Hostettler, Steve" userId="d93a7310-2571-48fc-83f3-c43fa9205cbc" providerId="ADAL" clId="{CD0FA2AD-C118-4E1C-8C51-50C86B4FD744}" dt="2020-03-26T08:13:53.177" v="662" actId="1076"/>
          <ac:picMkLst>
            <pc:docMk/>
            <pc:sldMk cId="143716339" sldId="363"/>
            <ac:picMk id="10" creationId="{C38B6D99-E9DE-4F5B-A502-989E4E797E93}"/>
          </ac:picMkLst>
        </pc:picChg>
        <pc:picChg chg="add mod">
          <ac:chgData name="Hostettler, Steve" userId="d93a7310-2571-48fc-83f3-c43fa9205cbc" providerId="ADAL" clId="{CD0FA2AD-C118-4E1C-8C51-50C86B4FD744}" dt="2020-03-26T08:13:55.706" v="663" actId="1076"/>
          <ac:picMkLst>
            <pc:docMk/>
            <pc:sldMk cId="143716339" sldId="363"/>
            <ac:picMk id="11" creationId="{84987817-974D-44E2-8D4A-CB1365BDD048}"/>
          </ac:picMkLst>
        </pc:picChg>
        <pc:picChg chg="add del mod">
          <ac:chgData name="Hostettler, Steve" userId="d93a7310-2571-48fc-83f3-c43fa9205cbc" providerId="ADAL" clId="{CD0FA2AD-C118-4E1C-8C51-50C86B4FD744}" dt="2020-03-26T08:13:46.146" v="659" actId="478"/>
          <ac:picMkLst>
            <pc:docMk/>
            <pc:sldMk cId="143716339" sldId="363"/>
            <ac:picMk id="12" creationId="{A8542B63-FD08-4502-BFF1-D399386A3B17}"/>
          </ac:picMkLst>
        </pc:picChg>
        <pc:picChg chg="add del mod">
          <ac:chgData name="Hostettler, Steve" userId="d93a7310-2571-48fc-83f3-c43fa9205cbc" providerId="ADAL" clId="{CD0FA2AD-C118-4E1C-8C51-50C86B4FD744}" dt="2020-03-26T08:13:46.146" v="659" actId="478"/>
          <ac:picMkLst>
            <pc:docMk/>
            <pc:sldMk cId="143716339" sldId="363"/>
            <ac:picMk id="13" creationId="{B1EB551C-96DF-4D5D-A843-81C3863A3A11}"/>
          </ac:picMkLst>
        </pc:picChg>
        <pc:picChg chg="add del mod">
          <ac:chgData name="Hostettler, Steve" userId="d93a7310-2571-48fc-83f3-c43fa9205cbc" providerId="ADAL" clId="{CD0FA2AD-C118-4E1C-8C51-50C86B4FD744}" dt="2020-03-26T08:13:46.146" v="659" actId="478"/>
          <ac:picMkLst>
            <pc:docMk/>
            <pc:sldMk cId="143716339" sldId="363"/>
            <ac:picMk id="14" creationId="{FB5972D1-F895-45E5-93C9-8F6A921486E7}"/>
          </ac:picMkLst>
        </pc:picChg>
        <pc:picChg chg="add del mod">
          <ac:chgData name="Hostettler, Steve" userId="d93a7310-2571-48fc-83f3-c43fa9205cbc" providerId="ADAL" clId="{CD0FA2AD-C118-4E1C-8C51-50C86B4FD744}" dt="2020-03-26T08:13:43.163" v="657"/>
          <ac:picMkLst>
            <pc:docMk/>
            <pc:sldMk cId="143716339" sldId="363"/>
            <ac:picMk id="15" creationId="{6E2BAEAA-D122-4FEE-BD47-4520D0D38F1B}"/>
          </ac:picMkLst>
        </pc:picChg>
        <pc:picChg chg="add del mod">
          <ac:chgData name="Hostettler, Steve" userId="d93a7310-2571-48fc-83f3-c43fa9205cbc" providerId="ADAL" clId="{CD0FA2AD-C118-4E1C-8C51-50C86B4FD744}" dt="2020-03-26T08:13:43.163" v="657"/>
          <ac:picMkLst>
            <pc:docMk/>
            <pc:sldMk cId="143716339" sldId="363"/>
            <ac:picMk id="16" creationId="{543A8A8E-63ED-442C-B50E-25E2B7F8DD4D}"/>
          </ac:picMkLst>
        </pc:picChg>
        <pc:picChg chg="add del mod">
          <ac:chgData name="Hostettler, Steve" userId="d93a7310-2571-48fc-83f3-c43fa9205cbc" providerId="ADAL" clId="{CD0FA2AD-C118-4E1C-8C51-50C86B4FD744}" dt="2020-03-26T08:13:43.163" v="657"/>
          <ac:picMkLst>
            <pc:docMk/>
            <pc:sldMk cId="143716339" sldId="363"/>
            <ac:picMk id="17" creationId="{31C88A0A-1867-4200-9ED3-9FE384DFEE7E}"/>
          </ac:picMkLst>
        </pc:picChg>
        <pc:picChg chg="add mod">
          <ac:chgData name="Hostettler, Steve" userId="d93a7310-2571-48fc-83f3-c43fa9205cbc" providerId="ADAL" clId="{CD0FA2AD-C118-4E1C-8C51-50C86B4FD744}" dt="2020-03-26T08:13:50.186" v="661" actId="1076"/>
          <ac:picMkLst>
            <pc:docMk/>
            <pc:sldMk cId="143716339" sldId="363"/>
            <ac:picMk id="18" creationId="{0BE7BC59-6756-459F-ABFB-0B5DB99B5864}"/>
          </ac:picMkLst>
        </pc:picChg>
        <pc:picChg chg="add mod">
          <ac:chgData name="Hostettler, Steve" userId="d93a7310-2571-48fc-83f3-c43fa9205cbc" providerId="ADAL" clId="{CD0FA2AD-C118-4E1C-8C51-50C86B4FD744}" dt="2020-03-26T08:14:01.881" v="665" actId="1076"/>
          <ac:picMkLst>
            <pc:docMk/>
            <pc:sldMk cId="143716339" sldId="363"/>
            <ac:picMk id="19" creationId="{D3C6C0AA-98E6-459C-9423-81C813994447}"/>
          </ac:picMkLst>
        </pc:picChg>
        <pc:picChg chg="add mod">
          <ac:chgData name="Hostettler, Steve" userId="d93a7310-2571-48fc-83f3-c43fa9205cbc" providerId="ADAL" clId="{CD0FA2AD-C118-4E1C-8C51-50C86B4FD744}" dt="2020-03-26T08:14:01.881" v="665" actId="1076"/>
          <ac:picMkLst>
            <pc:docMk/>
            <pc:sldMk cId="143716339" sldId="363"/>
            <ac:picMk id="20" creationId="{93E5EE00-75CE-40E7-B97F-AC701AECE607}"/>
          </ac:picMkLst>
        </pc:picChg>
        <pc:picChg chg="add mod">
          <ac:chgData name="Hostettler, Steve" userId="d93a7310-2571-48fc-83f3-c43fa9205cbc" providerId="ADAL" clId="{CD0FA2AD-C118-4E1C-8C51-50C86B4FD744}" dt="2020-03-26T08:14:01.881" v="665" actId="1076"/>
          <ac:picMkLst>
            <pc:docMk/>
            <pc:sldMk cId="143716339" sldId="363"/>
            <ac:picMk id="21" creationId="{C07D56F7-8748-4963-B0CC-7DAB38D01F6C}"/>
          </ac:picMkLst>
        </pc:picChg>
        <pc:picChg chg="add mod">
          <ac:chgData name="Hostettler, Steve" userId="d93a7310-2571-48fc-83f3-c43fa9205cbc" providerId="ADAL" clId="{CD0FA2AD-C118-4E1C-8C51-50C86B4FD744}" dt="2020-03-26T08:14:01.881" v="665" actId="1076"/>
          <ac:picMkLst>
            <pc:docMk/>
            <pc:sldMk cId="143716339" sldId="363"/>
            <ac:picMk id="22" creationId="{56DDFC03-05D3-47AA-9182-34D3B3F05FBD}"/>
          </ac:picMkLst>
        </pc:picChg>
        <pc:picChg chg="add mod">
          <ac:chgData name="Hostettler, Steve" userId="d93a7310-2571-48fc-83f3-c43fa9205cbc" providerId="ADAL" clId="{CD0FA2AD-C118-4E1C-8C51-50C86B4FD744}" dt="2020-03-26T08:14:06.137" v="667" actId="1076"/>
          <ac:picMkLst>
            <pc:docMk/>
            <pc:sldMk cId="143716339" sldId="363"/>
            <ac:picMk id="23" creationId="{83DC70FE-1B1B-40AF-B739-487C6EE17D83}"/>
          </ac:picMkLst>
        </pc:picChg>
        <pc:picChg chg="add del mod">
          <ac:chgData name="Hostettler, Steve" userId="d93a7310-2571-48fc-83f3-c43fa9205cbc" providerId="ADAL" clId="{CD0FA2AD-C118-4E1C-8C51-50C86B4FD744}" dt="2020-03-26T08:14:09.803" v="668" actId="478"/>
          <ac:picMkLst>
            <pc:docMk/>
            <pc:sldMk cId="143716339" sldId="363"/>
            <ac:picMk id="24" creationId="{5420FEE9-AA4E-4FDB-939E-9E35DCED90BB}"/>
          </ac:picMkLst>
        </pc:picChg>
        <pc:picChg chg="add del mod">
          <ac:chgData name="Hostettler, Steve" userId="d93a7310-2571-48fc-83f3-c43fa9205cbc" providerId="ADAL" clId="{CD0FA2AD-C118-4E1C-8C51-50C86B4FD744}" dt="2020-03-26T08:14:09.803" v="668" actId="478"/>
          <ac:picMkLst>
            <pc:docMk/>
            <pc:sldMk cId="143716339" sldId="363"/>
            <ac:picMk id="25" creationId="{34BAFE51-377D-44DB-97F7-1B3ECB4BF017}"/>
          </ac:picMkLst>
        </pc:picChg>
        <pc:picChg chg="add mod">
          <ac:chgData name="Hostettler, Steve" userId="d93a7310-2571-48fc-83f3-c43fa9205cbc" providerId="ADAL" clId="{CD0FA2AD-C118-4E1C-8C51-50C86B4FD744}" dt="2020-03-26T08:14:06.137" v="667" actId="1076"/>
          <ac:picMkLst>
            <pc:docMk/>
            <pc:sldMk cId="143716339" sldId="363"/>
            <ac:picMk id="26" creationId="{50E1A3BE-80EE-4710-BCBF-B23F49F6AD3C}"/>
          </ac:picMkLst>
        </pc:picChg>
        <pc:picChg chg="add mod">
          <ac:chgData name="Hostettler, Steve" userId="d93a7310-2571-48fc-83f3-c43fa9205cbc" providerId="ADAL" clId="{CD0FA2AD-C118-4E1C-8C51-50C86B4FD744}" dt="2020-03-26T08:13:06.513" v="645" actId="1076"/>
          <ac:picMkLst>
            <pc:docMk/>
            <pc:sldMk cId="143716339" sldId="363"/>
            <ac:picMk id="2050" creationId="{E9AA6941-6D08-4C92-A784-6DEE19BE7AC5}"/>
          </ac:picMkLst>
        </pc:picChg>
        <pc:picChg chg="add mod">
          <ac:chgData name="Hostettler, Steve" userId="d93a7310-2571-48fc-83f3-c43fa9205cbc" providerId="ADAL" clId="{CD0FA2AD-C118-4E1C-8C51-50C86B4FD744}" dt="2020-03-26T08:13:09.345" v="646" actId="1076"/>
          <ac:picMkLst>
            <pc:docMk/>
            <pc:sldMk cId="143716339" sldId="363"/>
            <ac:picMk id="2052" creationId="{629CB5A8-E92A-4AE2-8F9C-1D614196F4F7}"/>
          </ac:picMkLst>
        </pc:pic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4"/>
        </pc:sldMkLst>
      </pc:sldChg>
      <pc:sldChg chg="modSp add">
        <pc:chgData name="Hostettler, Steve" userId="d93a7310-2571-48fc-83f3-c43fa9205cbc" providerId="ADAL" clId="{CD0FA2AD-C118-4E1C-8C51-50C86B4FD744}" dt="2020-03-26T08:22:10.044" v="1351" actId="20577"/>
        <pc:sldMkLst>
          <pc:docMk/>
          <pc:sldMk cId="1513104500" sldId="364"/>
        </pc:sldMkLst>
        <pc:spChg chg="mod">
          <ac:chgData name="Hostettler, Steve" userId="d93a7310-2571-48fc-83f3-c43fa9205cbc" providerId="ADAL" clId="{CD0FA2AD-C118-4E1C-8C51-50C86B4FD744}" dt="2020-03-26T08:22:10.044" v="1351" actId="20577"/>
          <ac:spMkLst>
            <pc:docMk/>
            <pc:sldMk cId="1513104500" sldId="364"/>
            <ac:spMk id="2" creationId="{B410A4C3-E9F9-4006-8DFF-015F7801C06E}"/>
          </ac:spMkLst>
        </pc:spChg>
        <pc:spChg chg="mod">
          <ac:chgData name="Hostettler, Steve" userId="d93a7310-2571-48fc-83f3-c43fa9205cbc" providerId="ADAL" clId="{CD0FA2AD-C118-4E1C-8C51-50C86B4FD744}" dt="2020-03-26T08:21:59.610" v="1337" actId="14100"/>
          <ac:spMkLst>
            <pc:docMk/>
            <pc:sldMk cId="1513104500" sldId="364"/>
            <ac:spMk id="3" creationId="{5701B21F-5E03-428E-ABDF-D10DBCC5E2E9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5"/>
        </pc:sldMkLst>
      </pc:sldChg>
      <pc:sldChg chg="modSp add">
        <pc:chgData name="Hostettler, Steve" userId="d93a7310-2571-48fc-83f3-c43fa9205cbc" providerId="ADAL" clId="{CD0FA2AD-C118-4E1C-8C51-50C86B4FD744}" dt="2020-03-26T08:32:24.171" v="2215" actId="6549"/>
        <pc:sldMkLst>
          <pc:docMk/>
          <pc:sldMk cId="101390350" sldId="365"/>
        </pc:sldMkLst>
        <pc:spChg chg="mod">
          <ac:chgData name="Hostettler, Steve" userId="d93a7310-2571-48fc-83f3-c43fa9205cbc" providerId="ADAL" clId="{CD0FA2AD-C118-4E1C-8C51-50C86B4FD744}" dt="2020-03-26T08:32:24.171" v="2215" actId="6549"/>
          <ac:spMkLst>
            <pc:docMk/>
            <pc:sldMk cId="101390350" sldId="365"/>
            <ac:spMk id="2" creationId="{FF594095-EEBB-4D08-905C-8C88CCAE886C}"/>
          </ac:spMkLst>
        </pc:spChg>
        <pc:spChg chg="mod">
          <ac:chgData name="Hostettler, Steve" userId="d93a7310-2571-48fc-83f3-c43fa9205cbc" providerId="ADAL" clId="{CD0FA2AD-C118-4E1C-8C51-50C86B4FD744}" dt="2020-03-26T08:26:36.074" v="1662" actId="20577"/>
          <ac:spMkLst>
            <pc:docMk/>
            <pc:sldMk cId="101390350" sldId="365"/>
            <ac:spMk id="3" creationId="{2BDD64A0-5237-4C84-9755-47A882F69E72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6"/>
        </pc:sldMkLst>
      </pc:sldChg>
      <pc:sldChg chg="addSp delSp modSp add">
        <pc:chgData name="Hostettler, Steve" userId="d93a7310-2571-48fc-83f3-c43fa9205cbc" providerId="ADAL" clId="{CD0FA2AD-C118-4E1C-8C51-50C86B4FD744}" dt="2020-03-26T08:28:05.275" v="1889" actId="478"/>
        <pc:sldMkLst>
          <pc:docMk/>
          <pc:sldMk cId="2487190333" sldId="366"/>
        </pc:sldMkLst>
        <pc:spChg chg="mod">
          <ac:chgData name="Hostettler, Steve" userId="d93a7310-2571-48fc-83f3-c43fa9205cbc" providerId="ADAL" clId="{CD0FA2AD-C118-4E1C-8C51-50C86B4FD744}" dt="2020-03-26T08:26:52.795" v="1685" actId="20577"/>
          <ac:spMkLst>
            <pc:docMk/>
            <pc:sldMk cId="2487190333" sldId="366"/>
            <ac:spMk id="2" creationId="{826D49B8-7C41-4C63-9ABA-DBDF69681018}"/>
          </ac:spMkLst>
        </pc:spChg>
        <pc:spChg chg="mod">
          <ac:chgData name="Hostettler, Steve" userId="d93a7310-2571-48fc-83f3-c43fa9205cbc" providerId="ADAL" clId="{CD0FA2AD-C118-4E1C-8C51-50C86B4FD744}" dt="2020-03-26T08:27:56.764" v="1887" actId="20577"/>
          <ac:spMkLst>
            <pc:docMk/>
            <pc:sldMk cId="2487190333" sldId="366"/>
            <ac:spMk id="3" creationId="{F9516D5D-2338-438A-A31B-6A5651F1ADB8}"/>
          </ac:spMkLst>
        </pc:spChg>
        <pc:spChg chg="add del">
          <ac:chgData name="Hostettler, Steve" userId="d93a7310-2571-48fc-83f3-c43fa9205cbc" providerId="ADAL" clId="{CD0FA2AD-C118-4E1C-8C51-50C86B4FD744}" dt="2020-03-26T08:28:05.275" v="1889" actId="478"/>
          <ac:spMkLst>
            <pc:docMk/>
            <pc:sldMk cId="2487190333" sldId="366"/>
            <ac:spMk id="4" creationId="{29338F18-C29B-40CB-B006-8B58398D9179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7"/>
        </pc:sldMkLst>
      </pc:sldChg>
      <pc:sldChg chg="modSp add">
        <pc:chgData name="Hostettler, Steve" userId="d93a7310-2571-48fc-83f3-c43fa9205cbc" providerId="ADAL" clId="{CD0FA2AD-C118-4E1C-8C51-50C86B4FD744}" dt="2020-03-26T08:31:15.883" v="2138" actId="20577"/>
        <pc:sldMkLst>
          <pc:docMk/>
          <pc:sldMk cId="2941484065" sldId="367"/>
        </pc:sldMkLst>
        <pc:spChg chg="mod">
          <ac:chgData name="Hostettler, Steve" userId="d93a7310-2571-48fc-83f3-c43fa9205cbc" providerId="ADAL" clId="{CD0FA2AD-C118-4E1C-8C51-50C86B4FD744}" dt="2020-03-26T08:28:19.563" v="1899" actId="20577"/>
          <ac:spMkLst>
            <pc:docMk/>
            <pc:sldMk cId="2941484065" sldId="367"/>
            <ac:spMk id="2" creationId="{826D49B8-7C41-4C63-9ABA-DBDF69681018}"/>
          </ac:spMkLst>
        </pc:spChg>
        <pc:spChg chg="mod">
          <ac:chgData name="Hostettler, Steve" userId="d93a7310-2571-48fc-83f3-c43fa9205cbc" providerId="ADAL" clId="{CD0FA2AD-C118-4E1C-8C51-50C86B4FD744}" dt="2020-03-26T08:31:15.883" v="2138" actId="20577"/>
          <ac:spMkLst>
            <pc:docMk/>
            <pc:sldMk cId="2941484065" sldId="367"/>
            <ac:spMk id="3" creationId="{F9516D5D-2338-438A-A31B-6A5651F1ADB8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8"/>
        </pc:sldMkLst>
      </pc:sldChg>
      <pc:sldChg chg="modSp add">
        <pc:chgData name="Hostettler, Steve" userId="d93a7310-2571-48fc-83f3-c43fa9205cbc" providerId="ADAL" clId="{CD0FA2AD-C118-4E1C-8C51-50C86B4FD744}" dt="2020-03-26T08:32:02.667" v="2214" actId="20577"/>
        <pc:sldMkLst>
          <pc:docMk/>
          <pc:sldMk cId="1193042566" sldId="368"/>
        </pc:sldMkLst>
        <pc:spChg chg="mod">
          <ac:chgData name="Hostettler, Steve" userId="d93a7310-2571-48fc-83f3-c43fa9205cbc" providerId="ADAL" clId="{CD0FA2AD-C118-4E1C-8C51-50C86B4FD744}" dt="2020-03-26T08:31:39.708" v="2146" actId="20577"/>
          <ac:spMkLst>
            <pc:docMk/>
            <pc:sldMk cId="1193042566" sldId="368"/>
            <ac:spMk id="2" creationId="{EFAE3DAF-DCD1-450A-8EB6-9BCEA272633A}"/>
          </ac:spMkLst>
        </pc:spChg>
        <pc:spChg chg="mod">
          <ac:chgData name="Hostettler, Steve" userId="d93a7310-2571-48fc-83f3-c43fa9205cbc" providerId="ADAL" clId="{CD0FA2AD-C118-4E1C-8C51-50C86B4FD744}" dt="2020-03-26T08:32:02.667" v="2214" actId="20577"/>
          <ac:spMkLst>
            <pc:docMk/>
            <pc:sldMk cId="1193042566" sldId="368"/>
            <ac:spMk id="3" creationId="{C0268BD0-168A-400C-8AA5-29E4EE906976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69"/>
        </pc:sldMkLst>
      </pc:sldChg>
      <pc:sldChg chg="modSp add">
        <pc:chgData name="Hostettler, Steve" userId="d93a7310-2571-48fc-83f3-c43fa9205cbc" providerId="ADAL" clId="{CD0FA2AD-C118-4E1C-8C51-50C86B4FD744}" dt="2020-03-26T08:34:15.370" v="2503" actId="20577"/>
        <pc:sldMkLst>
          <pc:docMk/>
          <pc:sldMk cId="2486434065" sldId="369"/>
        </pc:sldMkLst>
        <pc:spChg chg="mod">
          <ac:chgData name="Hostettler, Steve" userId="d93a7310-2571-48fc-83f3-c43fa9205cbc" providerId="ADAL" clId="{CD0FA2AD-C118-4E1C-8C51-50C86B4FD744}" dt="2020-03-26T08:32:36.834" v="2226" actId="20577"/>
          <ac:spMkLst>
            <pc:docMk/>
            <pc:sldMk cId="2486434065" sldId="369"/>
            <ac:spMk id="2" creationId="{1D48D7E0-4FAD-4F0A-AB2D-3B48BB5E1EFD}"/>
          </ac:spMkLst>
        </pc:spChg>
        <pc:spChg chg="mod">
          <ac:chgData name="Hostettler, Steve" userId="d93a7310-2571-48fc-83f3-c43fa9205cbc" providerId="ADAL" clId="{CD0FA2AD-C118-4E1C-8C51-50C86B4FD744}" dt="2020-03-26T08:34:15.370" v="2503" actId="20577"/>
          <ac:spMkLst>
            <pc:docMk/>
            <pc:sldMk cId="2486434065" sldId="369"/>
            <ac:spMk id="3" creationId="{203900A3-8610-42D4-82FF-5E2A7670924B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0"/>
        </pc:sldMkLst>
      </pc:sldChg>
      <pc:sldChg chg="addSp delSp modSp add">
        <pc:chgData name="Hostettler, Steve" userId="d93a7310-2571-48fc-83f3-c43fa9205cbc" providerId="ADAL" clId="{CD0FA2AD-C118-4E1C-8C51-50C86B4FD744}" dt="2020-03-26T08:48:48.046" v="3068" actId="1076"/>
        <pc:sldMkLst>
          <pc:docMk/>
          <pc:sldMk cId="3033875658" sldId="370"/>
        </pc:sldMkLst>
        <pc:spChg chg="mod">
          <ac:chgData name="Hostettler, Steve" userId="d93a7310-2571-48fc-83f3-c43fa9205cbc" providerId="ADAL" clId="{CD0FA2AD-C118-4E1C-8C51-50C86B4FD744}" dt="2020-03-26T08:42:34.664" v="2919" actId="20577"/>
          <ac:spMkLst>
            <pc:docMk/>
            <pc:sldMk cId="3033875658" sldId="370"/>
            <ac:spMk id="2" creationId="{EE6C4725-283D-4026-B7E0-1BCF69935A04}"/>
          </ac:spMkLst>
        </pc:spChg>
        <pc:spChg chg="del">
          <ac:chgData name="Hostettler, Steve" userId="d93a7310-2571-48fc-83f3-c43fa9205cbc" providerId="ADAL" clId="{CD0FA2AD-C118-4E1C-8C51-50C86B4FD744}" dt="2020-03-26T08:46:01" v="2920" actId="478"/>
          <ac:spMkLst>
            <pc:docMk/>
            <pc:sldMk cId="3033875658" sldId="370"/>
            <ac:spMk id="3" creationId="{0193D419-15B7-4DB3-AC61-5760F53D814C}"/>
          </ac:spMkLst>
        </pc:spChg>
        <pc:spChg chg="add del mod">
          <ac:chgData name="Hostettler, Steve" userId="d93a7310-2571-48fc-83f3-c43fa9205cbc" providerId="ADAL" clId="{CD0FA2AD-C118-4E1C-8C51-50C86B4FD744}" dt="2020-03-26T08:46:40.151" v="2929" actId="478"/>
          <ac:spMkLst>
            <pc:docMk/>
            <pc:sldMk cId="3033875658" sldId="370"/>
            <ac:spMk id="9" creationId="{7961C7AA-50EE-48FD-B170-67B2A9B3CC45}"/>
          </ac:spMkLst>
        </pc:spChg>
        <pc:spChg chg="add mod">
          <ac:chgData name="Hostettler, Steve" userId="d93a7310-2571-48fc-83f3-c43fa9205cbc" providerId="ADAL" clId="{CD0FA2AD-C118-4E1C-8C51-50C86B4FD744}" dt="2020-03-26T08:47:20.183" v="2976" actId="1076"/>
          <ac:spMkLst>
            <pc:docMk/>
            <pc:sldMk cId="3033875658" sldId="370"/>
            <ac:spMk id="10" creationId="{83F97AAA-4F4D-4477-8945-8F2608B80080}"/>
          </ac:spMkLst>
        </pc:spChg>
        <pc:spChg chg="add mod">
          <ac:chgData name="Hostettler, Steve" userId="d93a7310-2571-48fc-83f3-c43fa9205cbc" providerId="ADAL" clId="{CD0FA2AD-C118-4E1C-8C51-50C86B4FD744}" dt="2020-03-26T08:47:31.359" v="2994" actId="1076"/>
          <ac:spMkLst>
            <pc:docMk/>
            <pc:sldMk cId="3033875658" sldId="370"/>
            <ac:spMk id="11" creationId="{B0991A85-840F-471F-9262-23C54447725E}"/>
          </ac:spMkLst>
        </pc:spChg>
        <pc:spChg chg="add mod">
          <ac:chgData name="Hostettler, Steve" userId="d93a7310-2571-48fc-83f3-c43fa9205cbc" providerId="ADAL" clId="{CD0FA2AD-C118-4E1C-8C51-50C86B4FD744}" dt="2020-03-26T08:48:16.601" v="3042" actId="20577"/>
          <ac:spMkLst>
            <pc:docMk/>
            <pc:sldMk cId="3033875658" sldId="370"/>
            <ac:spMk id="15" creationId="{E7EE70AF-0F8A-4B03-A2DC-914680C961C4}"/>
          </ac:spMkLst>
        </pc:spChg>
        <pc:spChg chg="add mod">
          <ac:chgData name="Hostettler, Steve" userId="d93a7310-2571-48fc-83f3-c43fa9205cbc" providerId="ADAL" clId="{CD0FA2AD-C118-4E1C-8C51-50C86B4FD744}" dt="2020-03-26T08:48:48.046" v="3068" actId="1076"/>
          <ac:spMkLst>
            <pc:docMk/>
            <pc:sldMk cId="3033875658" sldId="370"/>
            <ac:spMk id="17" creationId="{DD6DD042-2913-41F5-AA28-E67AD6167E4F}"/>
          </ac:spMkLst>
        </pc:spChg>
        <pc:picChg chg="add mod">
          <ac:chgData name="Hostettler, Steve" userId="d93a7310-2571-48fc-83f3-c43fa9205cbc" providerId="ADAL" clId="{CD0FA2AD-C118-4E1C-8C51-50C86B4FD744}" dt="2020-03-26T08:48:11.880" v="3040" actId="1076"/>
          <ac:picMkLst>
            <pc:docMk/>
            <pc:sldMk cId="3033875658" sldId="370"/>
            <ac:picMk id="4" creationId="{49018E85-0757-49AA-90DC-A6D715BAF6CC}"/>
          </ac:picMkLst>
        </pc:picChg>
        <pc:cxnChg chg="add mod">
          <ac:chgData name="Hostettler, Steve" userId="d93a7310-2571-48fc-83f3-c43fa9205cbc" providerId="ADAL" clId="{CD0FA2AD-C118-4E1C-8C51-50C86B4FD744}" dt="2020-03-26T08:46:33.447" v="2927" actId="14100"/>
          <ac:cxnSpMkLst>
            <pc:docMk/>
            <pc:sldMk cId="3033875658" sldId="370"/>
            <ac:cxnSpMk id="6" creationId="{EE87B7EB-7E80-4BFF-9CA4-E03985B477FB}"/>
          </ac:cxnSpMkLst>
        </pc:cxnChg>
        <pc:cxnChg chg="add mod">
          <ac:chgData name="Hostettler, Steve" userId="d93a7310-2571-48fc-83f3-c43fa9205cbc" providerId="ADAL" clId="{CD0FA2AD-C118-4E1C-8C51-50C86B4FD744}" dt="2020-03-26T08:47:38.335" v="2997" actId="1076"/>
          <ac:cxnSpMkLst>
            <pc:docMk/>
            <pc:sldMk cId="3033875658" sldId="370"/>
            <ac:cxnSpMk id="12" creationId="{A4013A5A-078A-485E-A916-E866B174BEAD}"/>
          </ac:cxnSpMkLst>
        </pc:cxnChg>
        <pc:cxnChg chg="add mod">
          <ac:chgData name="Hostettler, Steve" userId="d93a7310-2571-48fc-83f3-c43fa9205cbc" providerId="ADAL" clId="{CD0FA2AD-C118-4E1C-8C51-50C86B4FD744}" dt="2020-03-26T08:47:46.687" v="3000" actId="14100"/>
          <ac:cxnSpMkLst>
            <pc:docMk/>
            <pc:sldMk cId="3033875658" sldId="370"/>
            <ac:cxnSpMk id="13" creationId="{B4EBC98E-C807-4ECE-B202-E608CAE4C733}"/>
          </ac:cxnSpMkLst>
        </pc:cxnChg>
        <pc:cxnChg chg="add mod">
          <ac:chgData name="Hostettler, Steve" userId="d93a7310-2571-48fc-83f3-c43fa9205cbc" providerId="ADAL" clId="{CD0FA2AD-C118-4E1C-8C51-50C86B4FD744}" dt="2020-03-26T08:48:28.887" v="3045" actId="14100"/>
          <ac:cxnSpMkLst>
            <pc:docMk/>
            <pc:sldMk cId="3033875658" sldId="370"/>
            <ac:cxnSpMk id="16" creationId="{B22F1700-88D1-4622-B519-1C9D323D5CB0}"/>
          </ac:cxnSpMkLst>
        </pc:cxn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1"/>
        </pc:sldMkLst>
      </pc:sldChg>
      <pc:sldChg chg="modSp add">
        <pc:chgData name="Hostettler, Steve" userId="d93a7310-2571-48fc-83f3-c43fa9205cbc" providerId="ADAL" clId="{CD0FA2AD-C118-4E1C-8C51-50C86B4FD744}" dt="2020-03-26T08:51:32.073" v="3371" actId="20577"/>
        <pc:sldMkLst>
          <pc:docMk/>
          <pc:sldMk cId="4237549460" sldId="371"/>
        </pc:sldMkLst>
        <pc:spChg chg="mod">
          <ac:chgData name="Hostettler, Steve" userId="d93a7310-2571-48fc-83f3-c43fa9205cbc" providerId="ADAL" clId="{CD0FA2AD-C118-4E1C-8C51-50C86B4FD744}" dt="2020-03-26T08:50:00.201" v="3096" actId="20577"/>
          <ac:spMkLst>
            <pc:docMk/>
            <pc:sldMk cId="4237549460" sldId="371"/>
            <ac:spMk id="2" creationId="{98961AB4-5B4A-494B-AB92-FBA0E3109622}"/>
          </ac:spMkLst>
        </pc:spChg>
        <pc:spChg chg="mod">
          <ac:chgData name="Hostettler, Steve" userId="d93a7310-2571-48fc-83f3-c43fa9205cbc" providerId="ADAL" clId="{CD0FA2AD-C118-4E1C-8C51-50C86B4FD744}" dt="2020-03-26T08:51:32.073" v="3371" actId="20577"/>
          <ac:spMkLst>
            <pc:docMk/>
            <pc:sldMk cId="4237549460" sldId="371"/>
            <ac:spMk id="3" creationId="{6AC0D0FD-E917-4552-A257-DD34C0464114}"/>
          </ac:spMkLst>
        </pc:spChg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7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89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0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1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2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3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4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5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6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7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8"/>
        </pc:sldMkLst>
      </pc:sldChg>
      <pc:sldChg chg="del">
        <pc:chgData name="Hostettler, Steve" userId="d93a7310-2571-48fc-83f3-c43fa9205cbc" providerId="ADAL" clId="{CD0FA2AD-C118-4E1C-8C51-50C86B4FD744}" dt="2020-03-26T07:11:34.456" v="25" actId="47"/>
        <pc:sldMkLst>
          <pc:docMk/>
          <pc:sldMk cId="0" sldId="399"/>
        </pc:sldMkLst>
      </pc:sldChg>
      <pc:sldChg chg="del">
        <pc:chgData name="Hostettler, Steve" userId="d93a7310-2571-48fc-83f3-c43fa9205cbc" providerId="ADAL" clId="{CD0FA2AD-C118-4E1C-8C51-50C86B4FD744}" dt="2020-03-26T07:11:35.809" v="26" actId="47"/>
        <pc:sldMkLst>
          <pc:docMk/>
          <pc:sldMk cId="0" sldId="400"/>
        </pc:sldMkLst>
      </pc:sldChg>
      <pc:sldMasterChg chg="delSldLayout">
        <pc:chgData name="Hostettler, Steve" userId="d93a7310-2571-48fc-83f3-c43fa9205cbc" providerId="ADAL" clId="{CD0FA2AD-C118-4E1C-8C51-50C86B4FD744}" dt="2020-03-26T07:11:34.456" v="25" actId="47"/>
        <pc:sldMasterMkLst>
          <pc:docMk/>
          <pc:sldMasterMk cId="0" sldId="2147483648"/>
        </pc:sldMasterMkLst>
        <pc:sldLayoutChg chg="del">
          <pc:chgData name="Hostettler, Steve" userId="d93a7310-2571-48fc-83f3-c43fa9205cbc" providerId="ADAL" clId="{CD0FA2AD-C118-4E1C-8C51-50C86B4FD744}" dt="2020-03-26T07:11:34.456" v="25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AAB05-F0AB-4A48-8EE5-5D0402B375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7CEFDE92-A8FB-48DA-B899-DE599D411CEC}">
      <dgm:prSet phldrT="[Text]"/>
      <dgm:spPr/>
      <dgm:t>
        <a:bodyPr/>
        <a:lstStyle/>
        <a:p>
          <a:r>
            <a:rPr lang="en-GB" dirty="0"/>
            <a:t>Pull</a:t>
          </a:r>
          <a:endParaRPr lang="nl-BE" dirty="0"/>
        </a:p>
      </dgm:t>
    </dgm:pt>
    <dgm:pt modelId="{000DE8CF-BA8F-41FD-AB9A-CB9A011DB2F2}" type="parTrans" cxnId="{D1A4246D-49E4-4A71-A2F1-054C900A0D04}">
      <dgm:prSet/>
      <dgm:spPr/>
      <dgm:t>
        <a:bodyPr/>
        <a:lstStyle/>
        <a:p>
          <a:endParaRPr lang="nl-BE"/>
        </a:p>
      </dgm:t>
    </dgm:pt>
    <dgm:pt modelId="{99EF22CC-7AEE-4A22-8909-25B5C8A6F1A5}" type="sibTrans" cxnId="{D1A4246D-49E4-4A71-A2F1-054C900A0D04}">
      <dgm:prSet/>
      <dgm:spPr/>
      <dgm:t>
        <a:bodyPr/>
        <a:lstStyle/>
        <a:p>
          <a:endParaRPr lang="nl-BE"/>
        </a:p>
      </dgm:t>
    </dgm:pt>
    <dgm:pt modelId="{FA3DB3D5-AEE9-408B-93BD-AFBE973E3938}">
      <dgm:prSet phldrT="[Text]"/>
      <dgm:spPr/>
      <dgm:t>
        <a:bodyPr/>
        <a:lstStyle/>
        <a:p>
          <a:r>
            <a:rPr lang="en-GB" dirty="0"/>
            <a:t>Build</a:t>
          </a:r>
          <a:endParaRPr lang="nl-BE" dirty="0"/>
        </a:p>
      </dgm:t>
    </dgm:pt>
    <dgm:pt modelId="{AE6F5EA3-D23A-487C-B5DA-ECA6E80AC92C}" type="parTrans" cxnId="{CE7D4213-0606-4D56-83A0-9FDA797D455E}">
      <dgm:prSet/>
      <dgm:spPr/>
      <dgm:t>
        <a:bodyPr/>
        <a:lstStyle/>
        <a:p>
          <a:endParaRPr lang="nl-BE"/>
        </a:p>
      </dgm:t>
    </dgm:pt>
    <dgm:pt modelId="{FB9F0F03-A122-4E4C-88B0-872C1412082A}" type="sibTrans" cxnId="{CE7D4213-0606-4D56-83A0-9FDA797D455E}">
      <dgm:prSet/>
      <dgm:spPr/>
      <dgm:t>
        <a:bodyPr/>
        <a:lstStyle/>
        <a:p>
          <a:endParaRPr lang="nl-BE"/>
        </a:p>
      </dgm:t>
    </dgm:pt>
    <dgm:pt modelId="{6903AA0B-C81E-4335-AC46-FDBDF6A77B81}">
      <dgm:prSet/>
      <dgm:spPr/>
      <dgm:t>
        <a:bodyPr/>
        <a:lstStyle/>
        <a:p>
          <a:r>
            <a:rPr lang="en-GB" dirty="0"/>
            <a:t>Run</a:t>
          </a:r>
          <a:endParaRPr lang="nl-BE" dirty="0"/>
        </a:p>
      </dgm:t>
    </dgm:pt>
    <dgm:pt modelId="{303CA398-06A4-42FC-92DE-CBFC0DC76847}" type="parTrans" cxnId="{45D112BE-B2E1-435A-A287-12EC282E0F4C}">
      <dgm:prSet/>
      <dgm:spPr/>
      <dgm:t>
        <a:bodyPr/>
        <a:lstStyle/>
        <a:p>
          <a:endParaRPr lang="nl-BE"/>
        </a:p>
      </dgm:t>
    </dgm:pt>
    <dgm:pt modelId="{3451B14E-7E10-436A-818A-4C7754037B01}" type="sibTrans" cxnId="{45D112BE-B2E1-435A-A287-12EC282E0F4C}">
      <dgm:prSet/>
      <dgm:spPr/>
      <dgm:t>
        <a:bodyPr/>
        <a:lstStyle/>
        <a:p>
          <a:endParaRPr lang="nl-BE"/>
        </a:p>
      </dgm:t>
    </dgm:pt>
    <dgm:pt modelId="{411BC43F-9184-46D8-B33D-FDA6E1B6183E}">
      <dgm:prSet/>
      <dgm:spPr/>
      <dgm:t>
        <a:bodyPr/>
        <a:lstStyle/>
        <a:p>
          <a:pPr>
            <a:buNone/>
          </a:pPr>
          <a:r>
            <a:rPr lang="en-GB" dirty="0"/>
            <a:t>	docker pull &lt;</a:t>
          </a:r>
          <a:r>
            <a:rPr lang="en-GB" dirty="0" err="1"/>
            <a:t>image_name</a:t>
          </a:r>
          <a:r>
            <a:rPr lang="en-GB" dirty="0"/>
            <a:t>&gt;:&lt;version&gt;</a:t>
          </a:r>
          <a:endParaRPr lang="nl-BE" dirty="0"/>
        </a:p>
      </dgm:t>
    </dgm:pt>
    <dgm:pt modelId="{AF8EB740-1410-40AE-AB10-C685F5F5C65C}" type="parTrans" cxnId="{6133C60C-51C4-4729-B55F-09EFBAEFF14E}">
      <dgm:prSet/>
      <dgm:spPr/>
      <dgm:t>
        <a:bodyPr/>
        <a:lstStyle/>
        <a:p>
          <a:endParaRPr lang="nl-BE"/>
        </a:p>
      </dgm:t>
    </dgm:pt>
    <dgm:pt modelId="{A994F15B-0D5B-45C2-BBAB-07B7A302AAE0}" type="sibTrans" cxnId="{6133C60C-51C4-4729-B55F-09EFBAEFF14E}">
      <dgm:prSet/>
      <dgm:spPr/>
      <dgm:t>
        <a:bodyPr/>
        <a:lstStyle/>
        <a:p>
          <a:endParaRPr lang="nl-BE"/>
        </a:p>
      </dgm:t>
    </dgm:pt>
    <dgm:pt modelId="{857DF7CF-DCDD-4BFA-997C-B56C40071AA6}">
      <dgm:prSet/>
      <dgm:spPr/>
      <dgm:t>
        <a:bodyPr/>
        <a:lstStyle/>
        <a:p>
          <a:pPr>
            <a:buNone/>
          </a:pPr>
          <a:r>
            <a:rPr lang="en-US" dirty="0"/>
            <a:t>	docker build –f &lt;</a:t>
          </a:r>
          <a:r>
            <a:rPr lang="en-US" dirty="0" err="1"/>
            <a:t>docker_file_name</a:t>
          </a:r>
          <a:r>
            <a:rPr lang="en-US" dirty="0"/>
            <a:t>&gt; -m=12g -t &lt;</a:t>
          </a:r>
          <a:r>
            <a:rPr lang="en-US" dirty="0" err="1"/>
            <a:t>image_name</a:t>
          </a:r>
          <a:r>
            <a:rPr lang="en-US" dirty="0"/>
            <a:t>&gt;:&lt;version&gt;</a:t>
          </a:r>
          <a:endParaRPr lang="nl-BE" dirty="0"/>
        </a:p>
      </dgm:t>
    </dgm:pt>
    <dgm:pt modelId="{096F2693-2F27-4D2E-83C9-D8F8E27078F3}" type="parTrans" cxnId="{4498D8A9-DC99-43FF-B6DE-275161081786}">
      <dgm:prSet/>
      <dgm:spPr/>
      <dgm:t>
        <a:bodyPr/>
        <a:lstStyle/>
        <a:p>
          <a:endParaRPr lang="nl-BE"/>
        </a:p>
      </dgm:t>
    </dgm:pt>
    <dgm:pt modelId="{993340F7-9427-4D87-AAA6-63BBB07A6498}" type="sibTrans" cxnId="{4498D8A9-DC99-43FF-B6DE-275161081786}">
      <dgm:prSet/>
      <dgm:spPr/>
      <dgm:t>
        <a:bodyPr/>
        <a:lstStyle/>
        <a:p>
          <a:endParaRPr lang="nl-BE"/>
        </a:p>
      </dgm:t>
    </dgm:pt>
    <dgm:pt modelId="{71E5FE78-164D-41A8-84F3-B5C090EA5562}">
      <dgm:prSet/>
      <dgm:spPr/>
      <dgm:t>
        <a:bodyPr/>
        <a:lstStyle/>
        <a:p>
          <a:pPr>
            <a:buNone/>
          </a:pPr>
          <a:r>
            <a:rPr lang="en-GB" dirty="0"/>
            <a:t>	docker run -m=12g -</a:t>
          </a:r>
          <a:r>
            <a:rPr lang="en-GB" dirty="0" err="1"/>
            <a:t>ti</a:t>
          </a:r>
          <a:r>
            <a:rPr lang="en-GB" dirty="0"/>
            <a:t> </a:t>
          </a:r>
          <a:r>
            <a:rPr lang="en-US" dirty="0"/>
            <a:t>&lt;</a:t>
          </a:r>
          <a:r>
            <a:rPr lang="en-US" dirty="0" err="1"/>
            <a:t>image_name</a:t>
          </a:r>
          <a:r>
            <a:rPr lang="en-US" dirty="0"/>
            <a:t>&gt;:&lt;version&gt;</a:t>
          </a:r>
          <a:endParaRPr lang="nl-BE" dirty="0"/>
        </a:p>
      </dgm:t>
    </dgm:pt>
    <dgm:pt modelId="{9556931B-C342-4757-9BDD-F1E075EEB57C}" type="parTrans" cxnId="{9B5E74F9-5384-43C4-8F53-C0BEC770A92C}">
      <dgm:prSet/>
      <dgm:spPr/>
      <dgm:t>
        <a:bodyPr/>
        <a:lstStyle/>
        <a:p>
          <a:endParaRPr lang="nl-BE"/>
        </a:p>
      </dgm:t>
    </dgm:pt>
    <dgm:pt modelId="{F654522E-1F96-4485-9092-253F4C077E3C}" type="sibTrans" cxnId="{9B5E74F9-5384-43C4-8F53-C0BEC770A92C}">
      <dgm:prSet/>
      <dgm:spPr/>
      <dgm:t>
        <a:bodyPr/>
        <a:lstStyle/>
        <a:p>
          <a:endParaRPr lang="nl-BE"/>
        </a:p>
      </dgm:t>
    </dgm:pt>
    <dgm:pt modelId="{7D993FD0-39D9-4181-B029-E9D62D933FAB}" type="pres">
      <dgm:prSet presAssocID="{FAEAAB05-F0AB-4A48-8EE5-5D0402B3751B}" presName="linear" presStyleCnt="0">
        <dgm:presLayoutVars>
          <dgm:dir/>
          <dgm:animLvl val="lvl"/>
          <dgm:resizeHandles val="exact"/>
        </dgm:presLayoutVars>
      </dgm:prSet>
      <dgm:spPr/>
    </dgm:pt>
    <dgm:pt modelId="{01A07FB1-14BB-426D-A98F-B7A8198C13FC}" type="pres">
      <dgm:prSet presAssocID="{7CEFDE92-A8FB-48DA-B899-DE599D411CEC}" presName="parentLin" presStyleCnt="0"/>
      <dgm:spPr/>
    </dgm:pt>
    <dgm:pt modelId="{30F019D1-1CD0-421D-8B2B-A652577E6C26}" type="pres">
      <dgm:prSet presAssocID="{7CEFDE92-A8FB-48DA-B899-DE599D411CEC}" presName="parentLeftMargin" presStyleLbl="node1" presStyleIdx="0" presStyleCnt="3"/>
      <dgm:spPr/>
    </dgm:pt>
    <dgm:pt modelId="{262356D9-9C54-4324-A95E-7EDBF9A80C7D}" type="pres">
      <dgm:prSet presAssocID="{7CEFDE92-A8FB-48DA-B899-DE599D411C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051FFE-6943-436E-BF41-5389DC369AF1}" type="pres">
      <dgm:prSet presAssocID="{7CEFDE92-A8FB-48DA-B899-DE599D411CEC}" presName="negativeSpace" presStyleCnt="0"/>
      <dgm:spPr/>
    </dgm:pt>
    <dgm:pt modelId="{506D8B04-483D-4196-8989-DABFB15911C2}" type="pres">
      <dgm:prSet presAssocID="{7CEFDE92-A8FB-48DA-B899-DE599D411CEC}" presName="childText" presStyleLbl="conFgAcc1" presStyleIdx="0" presStyleCnt="3">
        <dgm:presLayoutVars>
          <dgm:bulletEnabled val="1"/>
        </dgm:presLayoutVars>
      </dgm:prSet>
      <dgm:spPr/>
    </dgm:pt>
    <dgm:pt modelId="{D36051D6-6AA9-4FDC-A182-0ED4757425F7}" type="pres">
      <dgm:prSet presAssocID="{99EF22CC-7AEE-4A22-8909-25B5C8A6F1A5}" presName="spaceBetweenRectangles" presStyleCnt="0"/>
      <dgm:spPr/>
    </dgm:pt>
    <dgm:pt modelId="{563CE085-F9D5-46C2-B022-841502AF2393}" type="pres">
      <dgm:prSet presAssocID="{FA3DB3D5-AEE9-408B-93BD-AFBE973E3938}" presName="parentLin" presStyleCnt="0"/>
      <dgm:spPr/>
    </dgm:pt>
    <dgm:pt modelId="{8DA25195-3315-43D0-900A-7A8AD6DE42EB}" type="pres">
      <dgm:prSet presAssocID="{FA3DB3D5-AEE9-408B-93BD-AFBE973E3938}" presName="parentLeftMargin" presStyleLbl="node1" presStyleIdx="0" presStyleCnt="3"/>
      <dgm:spPr/>
    </dgm:pt>
    <dgm:pt modelId="{6B284B0A-56EE-41D2-9670-7F16BEF8C44B}" type="pres">
      <dgm:prSet presAssocID="{FA3DB3D5-AEE9-408B-93BD-AFBE973E39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127768-D501-4F1A-BEF3-1E94AA33D832}" type="pres">
      <dgm:prSet presAssocID="{FA3DB3D5-AEE9-408B-93BD-AFBE973E3938}" presName="negativeSpace" presStyleCnt="0"/>
      <dgm:spPr/>
    </dgm:pt>
    <dgm:pt modelId="{4247B73A-9338-45E0-A3CA-C7968FD26F5D}" type="pres">
      <dgm:prSet presAssocID="{FA3DB3D5-AEE9-408B-93BD-AFBE973E3938}" presName="childText" presStyleLbl="conFgAcc1" presStyleIdx="1" presStyleCnt="3">
        <dgm:presLayoutVars>
          <dgm:bulletEnabled val="1"/>
        </dgm:presLayoutVars>
      </dgm:prSet>
      <dgm:spPr/>
    </dgm:pt>
    <dgm:pt modelId="{2113305C-B3AB-4D2D-A9BA-72E1311D8CFD}" type="pres">
      <dgm:prSet presAssocID="{FB9F0F03-A122-4E4C-88B0-872C1412082A}" presName="spaceBetweenRectangles" presStyleCnt="0"/>
      <dgm:spPr/>
    </dgm:pt>
    <dgm:pt modelId="{54F7AFCB-C768-4FB2-8AA8-EA63B9911986}" type="pres">
      <dgm:prSet presAssocID="{6903AA0B-C81E-4335-AC46-FDBDF6A77B81}" presName="parentLin" presStyleCnt="0"/>
      <dgm:spPr/>
    </dgm:pt>
    <dgm:pt modelId="{B71801AF-54F8-4D07-AE80-55CF8FA0AFD2}" type="pres">
      <dgm:prSet presAssocID="{6903AA0B-C81E-4335-AC46-FDBDF6A77B81}" presName="parentLeftMargin" presStyleLbl="node1" presStyleIdx="1" presStyleCnt="3"/>
      <dgm:spPr/>
    </dgm:pt>
    <dgm:pt modelId="{83D508DE-C809-4EFF-8E04-05915F497ACC}" type="pres">
      <dgm:prSet presAssocID="{6903AA0B-C81E-4335-AC46-FDBDF6A77B8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742BD6-A7A5-406D-B0CF-90A4AA55F6A3}" type="pres">
      <dgm:prSet presAssocID="{6903AA0B-C81E-4335-AC46-FDBDF6A77B81}" presName="negativeSpace" presStyleCnt="0"/>
      <dgm:spPr/>
    </dgm:pt>
    <dgm:pt modelId="{8D6AD1AA-86B1-40AE-9771-CAE22F602837}" type="pres">
      <dgm:prSet presAssocID="{6903AA0B-C81E-4335-AC46-FDBDF6A77B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4105A03-2532-46F7-B481-AA959827C311}" type="presOf" srcId="{FA3DB3D5-AEE9-408B-93BD-AFBE973E3938}" destId="{6B284B0A-56EE-41D2-9670-7F16BEF8C44B}" srcOrd="1" destOrd="0" presId="urn:microsoft.com/office/officeart/2005/8/layout/list1"/>
    <dgm:cxn modelId="{6133C60C-51C4-4729-B55F-09EFBAEFF14E}" srcId="{7CEFDE92-A8FB-48DA-B899-DE599D411CEC}" destId="{411BC43F-9184-46D8-B33D-FDA6E1B6183E}" srcOrd="0" destOrd="0" parTransId="{AF8EB740-1410-40AE-AB10-C685F5F5C65C}" sibTransId="{A994F15B-0D5B-45C2-BBAB-07B7A302AAE0}"/>
    <dgm:cxn modelId="{B62DE510-5B88-4EE1-BB33-CC62D4EC23C6}" type="presOf" srcId="{857DF7CF-DCDD-4BFA-997C-B56C40071AA6}" destId="{4247B73A-9338-45E0-A3CA-C7968FD26F5D}" srcOrd="0" destOrd="0" presId="urn:microsoft.com/office/officeart/2005/8/layout/list1"/>
    <dgm:cxn modelId="{CE7D4213-0606-4D56-83A0-9FDA797D455E}" srcId="{FAEAAB05-F0AB-4A48-8EE5-5D0402B3751B}" destId="{FA3DB3D5-AEE9-408B-93BD-AFBE973E3938}" srcOrd="1" destOrd="0" parTransId="{AE6F5EA3-D23A-487C-B5DA-ECA6E80AC92C}" sibTransId="{FB9F0F03-A122-4E4C-88B0-872C1412082A}"/>
    <dgm:cxn modelId="{3A018C15-E9E8-4C52-9DAD-E637B86E09DF}" type="presOf" srcId="{71E5FE78-164D-41A8-84F3-B5C090EA5562}" destId="{8D6AD1AA-86B1-40AE-9771-CAE22F602837}" srcOrd="0" destOrd="0" presId="urn:microsoft.com/office/officeart/2005/8/layout/list1"/>
    <dgm:cxn modelId="{E068E428-24B8-480E-BEAE-B9DF8D4320A2}" type="presOf" srcId="{7CEFDE92-A8FB-48DA-B899-DE599D411CEC}" destId="{262356D9-9C54-4324-A95E-7EDBF9A80C7D}" srcOrd="1" destOrd="0" presId="urn:microsoft.com/office/officeart/2005/8/layout/list1"/>
    <dgm:cxn modelId="{ACE35366-7318-4D58-A946-DA8F8E76C600}" type="presOf" srcId="{411BC43F-9184-46D8-B33D-FDA6E1B6183E}" destId="{506D8B04-483D-4196-8989-DABFB15911C2}" srcOrd="0" destOrd="0" presId="urn:microsoft.com/office/officeart/2005/8/layout/list1"/>
    <dgm:cxn modelId="{D1A4246D-49E4-4A71-A2F1-054C900A0D04}" srcId="{FAEAAB05-F0AB-4A48-8EE5-5D0402B3751B}" destId="{7CEFDE92-A8FB-48DA-B899-DE599D411CEC}" srcOrd="0" destOrd="0" parTransId="{000DE8CF-BA8F-41FD-AB9A-CB9A011DB2F2}" sibTransId="{99EF22CC-7AEE-4A22-8909-25B5C8A6F1A5}"/>
    <dgm:cxn modelId="{DB3A0279-428F-410F-B9F8-927DCDB42E20}" type="presOf" srcId="{7CEFDE92-A8FB-48DA-B899-DE599D411CEC}" destId="{30F019D1-1CD0-421D-8B2B-A652577E6C26}" srcOrd="0" destOrd="0" presId="urn:microsoft.com/office/officeart/2005/8/layout/list1"/>
    <dgm:cxn modelId="{3890B581-05C1-467E-9D78-06E76CB70AAA}" type="presOf" srcId="{FAEAAB05-F0AB-4A48-8EE5-5D0402B3751B}" destId="{7D993FD0-39D9-4181-B029-E9D62D933FAB}" srcOrd="0" destOrd="0" presId="urn:microsoft.com/office/officeart/2005/8/layout/list1"/>
    <dgm:cxn modelId="{FDF226A7-EE7A-4EF2-9BBB-FEBA5904EEF0}" type="presOf" srcId="{FA3DB3D5-AEE9-408B-93BD-AFBE973E3938}" destId="{8DA25195-3315-43D0-900A-7A8AD6DE42EB}" srcOrd="0" destOrd="0" presId="urn:microsoft.com/office/officeart/2005/8/layout/list1"/>
    <dgm:cxn modelId="{4498D8A9-DC99-43FF-B6DE-275161081786}" srcId="{FA3DB3D5-AEE9-408B-93BD-AFBE973E3938}" destId="{857DF7CF-DCDD-4BFA-997C-B56C40071AA6}" srcOrd="0" destOrd="0" parTransId="{096F2693-2F27-4D2E-83C9-D8F8E27078F3}" sibTransId="{993340F7-9427-4D87-AAA6-63BBB07A6498}"/>
    <dgm:cxn modelId="{45D112BE-B2E1-435A-A287-12EC282E0F4C}" srcId="{FAEAAB05-F0AB-4A48-8EE5-5D0402B3751B}" destId="{6903AA0B-C81E-4335-AC46-FDBDF6A77B81}" srcOrd="2" destOrd="0" parTransId="{303CA398-06A4-42FC-92DE-CBFC0DC76847}" sibTransId="{3451B14E-7E10-436A-818A-4C7754037B01}"/>
    <dgm:cxn modelId="{1262E4F4-7A17-43A3-9FA9-56B1E1DBF837}" type="presOf" srcId="{6903AA0B-C81E-4335-AC46-FDBDF6A77B81}" destId="{83D508DE-C809-4EFF-8E04-05915F497ACC}" srcOrd="1" destOrd="0" presId="urn:microsoft.com/office/officeart/2005/8/layout/list1"/>
    <dgm:cxn modelId="{9B5E74F9-5384-43C4-8F53-C0BEC770A92C}" srcId="{6903AA0B-C81E-4335-AC46-FDBDF6A77B81}" destId="{71E5FE78-164D-41A8-84F3-B5C090EA5562}" srcOrd="0" destOrd="0" parTransId="{9556931B-C342-4757-9BDD-F1E075EEB57C}" sibTransId="{F654522E-1F96-4485-9092-253F4C077E3C}"/>
    <dgm:cxn modelId="{873DB7F9-0BBF-418F-B9F4-9B344A0155A7}" type="presOf" srcId="{6903AA0B-C81E-4335-AC46-FDBDF6A77B81}" destId="{B71801AF-54F8-4D07-AE80-55CF8FA0AFD2}" srcOrd="0" destOrd="0" presId="urn:microsoft.com/office/officeart/2005/8/layout/list1"/>
    <dgm:cxn modelId="{64AF3853-25C0-48DB-9115-470B84FBAE5D}" type="presParOf" srcId="{7D993FD0-39D9-4181-B029-E9D62D933FAB}" destId="{01A07FB1-14BB-426D-A98F-B7A8198C13FC}" srcOrd="0" destOrd="0" presId="urn:microsoft.com/office/officeart/2005/8/layout/list1"/>
    <dgm:cxn modelId="{CDFBADF8-7B8A-4173-BF7D-286140A41AE5}" type="presParOf" srcId="{01A07FB1-14BB-426D-A98F-B7A8198C13FC}" destId="{30F019D1-1CD0-421D-8B2B-A652577E6C26}" srcOrd="0" destOrd="0" presId="urn:microsoft.com/office/officeart/2005/8/layout/list1"/>
    <dgm:cxn modelId="{22B4D372-5E29-4BD9-8AC6-04AC4D394F24}" type="presParOf" srcId="{01A07FB1-14BB-426D-A98F-B7A8198C13FC}" destId="{262356D9-9C54-4324-A95E-7EDBF9A80C7D}" srcOrd="1" destOrd="0" presId="urn:microsoft.com/office/officeart/2005/8/layout/list1"/>
    <dgm:cxn modelId="{EFCE8B4C-5296-48E0-BDDC-F19D2D93B321}" type="presParOf" srcId="{7D993FD0-39D9-4181-B029-E9D62D933FAB}" destId="{E7051FFE-6943-436E-BF41-5389DC369AF1}" srcOrd="1" destOrd="0" presId="urn:microsoft.com/office/officeart/2005/8/layout/list1"/>
    <dgm:cxn modelId="{A25F77E9-597B-45A6-B6D6-38064B0811CE}" type="presParOf" srcId="{7D993FD0-39D9-4181-B029-E9D62D933FAB}" destId="{506D8B04-483D-4196-8989-DABFB15911C2}" srcOrd="2" destOrd="0" presId="urn:microsoft.com/office/officeart/2005/8/layout/list1"/>
    <dgm:cxn modelId="{40C913C2-BACC-4974-90C1-9C3A26F6498C}" type="presParOf" srcId="{7D993FD0-39D9-4181-B029-E9D62D933FAB}" destId="{D36051D6-6AA9-4FDC-A182-0ED4757425F7}" srcOrd="3" destOrd="0" presId="urn:microsoft.com/office/officeart/2005/8/layout/list1"/>
    <dgm:cxn modelId="{EC58AACF-F5DE-42C3-8DF7-49B5FCBA96F3}" type="presParOf" srcId="{7D993FD0-39D9-4181-B029-E9D62D933FAB}" destId="{563CE085-F9D5-46C2-B022-841502AF2393}" srcOrd="4" destOrd="0" presId="urn:microsoft.com/office/officeart/2005/8/layout/list1"/>
    <dgm:cxn modelId="{FF95C2A4-B9C7-4BA8-BA1E-B3389C17F0FD}" type="presParOf" srcId="{563CE085-F9D5-46C2-B022-841502AF2393}" destId="{8DA25195-3315-43D0-900A-7A8AD6DE42EB}" srcOrd="0" destOrd="0" presId="urn:microsoft.com/office/officeart/2005/8/layout/list1"/>
    <dgm:cxn modelId="{8EA617DF-0FA8-46BD-8359-C772B218BB80}" type="presParOf" srcId="{563CE085-F9D5-46C2-B022-841502AF2393}" destId="{6B284B0A-56EE-41D2-9670-7F16BEF8C44B}" srcOrd="1" destOrd="0" presId="urn:microsoft.com/office/officeart/2005/8/layout/list1"/>
    <dgm:cxn modelId="{FD225179-D4A7-4338-B61F-F2491A7CDC79}" type="presParOf" srcId="{7D993FD0-39D9-4181-B029-E9D62D933FAB}" destId="{19127768-D501-4F1A-BEF3-1E94AA33D832}" srcOrd="5" destOrd="0" presId="urn:microsoft.com/office/officeart/2005/8/layout/list1"/>
    <dgm:cxn modelId="{38A38C9D-AE49-4427-9C58-281DEE7CFCA1}" type="presParOf" srcId="{7D993FD0-39D9-4181-B029-E9D62D933FAB}" destId="{4247B73A-9338-45E0-A3CA-C7968FD26F5D}" srcOrd="6" destOrd="0" presId="urn:microsoft.com/office/officeart/2005/8/layout/list1"/>
    <dgm:cxn modelId="{41878E9C-AC59-4570-B081-308EE753DE22}" type="presParOf" srcId="{7D993FD0-39D9-4181-B029-E9D62D933FAB}" destId="{2113305C-B3AB-4D2D-A9BA-72E1311D8CFD}" srcOrd="7" destOrd="0" presId="urn:microsoft.com/office/officeart/2005/8/layout/list1"/>
    <dgm:cxn modelId="{31DD72E9-538D-49F8-BDD8-D3873FE162EB}" type="presParOf" srcId="{7D993FD0-39D9-4181-B029-E9D62D933FAB}" destId="{54F7AFCB-C768-4FB2-8AA8-EA63B9911986}" srcOrd="8" destOrd="0" presId="urn:microsoft.com/office/officeart/2005/8/layout/list1"/>
    <dgm:cxn modelId="{8A883963-F57B-4A92-B3B2-88687736CD1D}" type="presParOf" srcId="{54F7AFCB-C768-4FB2-8AA8-EA63B9911986}" destId="{B71801AF-54F8-4D07-AE80-55CF8FA0AFD2}" srcOrd="0" destOrd="0" presId="urn:microsoft.com/office/officeart/2005/8/layout/list1"/>
    <dgm:cxn modelId="{D79DB0A0-5A9F-4DEA-A60B-FD2D90BFD236}" type="presParOf" srcId="{54F7AFCB-C768-4FB2-8AA8-EA63B9911986}" destId="{83D508DE-C809-4EFF-8E04-05915F497ACC}" srcOrd="1" destOrd="0" presId="urn:microsoft.com/office/officeart/2005/8/layout/list1"/>
    <dgm:cxn modelId="{6F46F009-9FFC-4110-AE55-275CD76CF5B1}" type="presParOf" srcId="{7D993FD0-39D9-4181-B029-E9D62D933FAB}" destId="{F9742BD6-A7A5-406D-B0CF-90A4AA55F6A3}" srcOrd="9" destOrd="0" presId="urn:microsoft.com/office/officeart/2005/8/layout/list1"/>
    <dgm:cxn modelId="{9BF600E5-26F4-483B-91A3-04C36DB53B81}" type="presParOf" srcId="{7D993FD0-39D9-4181-B029-E9D62D933FAB}" destId="{8D6AD1AA-86B1-40AE-9771-CAE22F6028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8B04-483D-4196-8989-DABFB15911C2}">
      <dsp:nvSpPr>
        <dsp:cNvPr id="0" name=""/>
        <dsp:cNvSpPr/>
      </dsp:nvSpPr>
      <dsp:spPr>
        <a:xfrm>
          <a:off x="0" y="455398"/>
          <a:ext cx="8669867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878" tIns="520700" rIns="67287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500" kern="1200" dirty="0"/>
            <a:t>	docker pull &lt;</a:t>
          </a:r>
          <a:r>
            <a:rPr lang="en-GB" sz="2500" kern="1200" dirty="0" err="1"/>
            <a:t>image_name</a:t>
          </a:r>
          <a:r>
            <a:rPr lang="en-GB" sz="2500" kern="1200" dirty="0"/>
            <a:t>&gt;:&lt;version&gt;</a:t>
          </a:r>
          <a:endParaRPr lang="nl-BE" sz="2500" kern="1200" dirty="0"/>
        </a:p>
      </dsp:txBody>
      <dsp:txXfrm>
        <a:off x="0" y="455398"/>
        <a:ext cx="8669867" cy="1063125"/>
      </dsp:txXfrm>
    </dsp:sp>
    <dsp:sp modelId="{262356D9-9C54-4324-A95E-7EDBF9A80C7D}">
      <dsp:nvSpPr>
        <dsp:cNvPr id="0" name=""/>
        <dsp:cNvSpPr/>
      </dsp:nvSpPr>
      <dsp:spPr>
        <a:xfrm>
          <a:off x="433493" y="86398"/>
          <a:ext cx="606890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Pull</a:t>
          </a:r>
          <a:endParaRPr lang="nl-BE" sz="2500" kern="1200" dirty="0"/>
        </a:p>
      </dsp:txBody>
      <dsp:txXfrm>
        <a:off x="469519" y="122424"/>
        <a:ext cx="5996854" cy="665948"/>
      </dsp:txXfrm>
    </dsp:sp>
    <dsp:sp modelId="{4247B73A-9338-45E0-A3CA-C7968FD26F5D}">
      <dsp:nvSpPr>
        <dsp:cNvPr id="0" name=""/>
        <dsp:cNvSpPr/>
      </dsp:nvSpPr>
      <dsp:spPr>
        <a:xfrm>
          <a:off x="0" y="2022523"/>
          <a:ext cx="8669867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878" tIns="520700" rIns="67287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kern="1200" dirty="0"/>
            <a:t>	docker build –f &lt;</a:t>
          </a:r>
          <a:r>
            <a:rPr lang="en-US" sz="2500" kern="1200" dirty="0" err="1"/>
            <a:t>docker_file_name</a:t>
          </a:r>
          <a:r>
            <a:rPr lang="en-US" sz="2500" kern="1200" dirty="0"/>
            <a:t>&gt; -m=12g -t &lt;</a:t>
          </a:r>
          <a:r>
            <a:rPr lang="en-US" sz="2500" kern="1200" dirty="0" err="1"/>
            <a:t>image_name</a:t>
          </a:r>
          <a:r>
            <a:rPr lang="en-US" sz="2500" kern="1200" dirty="0"/>
            <a:t>&gt;:&lt;version&gt;</a:t>
          </a:r>
          <a:endParaRPr lang="nl-BE" sz="2500" kern="1200" dirty="0"/>
        </a:p>
      </dsp:txBody>
      <dsp:txXfrm>
        <a:off x="0" y="2022523"/>
        <a:ext cx="8669867" cy="1417500"/>
      </dsp:txXfrm>
    </dsp:sp>
    <dsp:sp modelId="{6B284B0A-56EE-41D2-9670-7F16BEF8C44B}">
      <dsp:nvSpPr>
        <dsp:cNvPr id="0" name=""/>
        <dsp:cNvSpPr/>
      </dsp:nvSpPr>
      <dsp:spPr>
        <a:xfrm>
          <a:off x="433493" y="1653523"/>
          <a:ext cx="606890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Build</a:t>
          </a:r>
          <a:endParaRPr lang="nl-BE" sz="2500" kern="1200" dirty="0"/>
        </a:p>
      </dsp:txBody>
      <dsp:txXfrm>
        <a:off x="469519" y="1689549"/>
        <a:ext cx="5996854" cy="665948"/>
      </dsp:txXfrm>
    </dsp:sp>
    <dsp:sp modelId="{8D6AD1AA-86B1-40AE-9771-CAE22F602837}">
      <dsp:nvSpPr>
        <dsp:cNvPr id="0" name=""/>
        <dsp:cNvSpPr/>
      </dsp:nvSpPr>
      <dsp:spPr>
        <a:xfrm>
          <a:off x="0" y="3944023"/>
          <a:ext cx="8669867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878" tIns="520700" rIns="67287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500" kern="1200" dirty="0"/>
            <a:t>	docker run -m=12g -</a:t>
          </a:r>
          <a:r>
            <a:rPr lang="en-GB" sz="2500" kern="1200" dirty="0" err="1"/>
            <a:t>ti</a:t>
          </a:r>
          <a:r>
            <a:rPr lang="en-GB" sz="2500" kern="1200" dirty="0"/>
            <a:t> </a:t>
          </a:r>
          <a:r>
            <a:rPr lang="en-US" sz="2500" kern="1200" dirty="0"/>
            <a:t>&lt;</a:t>
          </a:r>
          <a:r>
            <a:rPr lang="en-US" sz="2500" kern="1200" dirty="0" err="1"/>
            <a:t>image_name</a:t>
          </a:r>
          <a:r>
            <a:rPr lang="en-US" sz="2500" kern="1200" dirty="0"/>
            <a:t>&gt;:&lt;version&gt;</a:t>
          </a:r>
          <a:endParaRPr lang="nl-BE" sz="2500" kern="1200" dirty="0"/>
        </a:p>
      </dsp:txBody>
      <dsp:txXfrm>
        <a:off x="0" y="3944023"/>
        <a:ext cx="8669867" cy="1063125"/>
      </dsp:txXfrm>
    </dsp:sp>
    <dsp:sp modelId="{83D508DE-C809-4EFF-8E04-05915F497ACC}">
      <dsp:nvSpPr>
        <dsp:cNvPr id="0" name=""/>
        <dsp:cNvSpPr/>
      </dsp:nvSpPr>
      <dsp:spPr>
        <a:xfrm>
          <a:off x="433493" y="3575023"/>
          <a:ext cx="606890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90" tIns="0" rIns="22939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Run</a:t>
          </a:r>
          <a:endParaRPr lang="nl-BE" sz="2500" kern="1200" dirty="0"/>
        </a:p>
      </dsp:txBody>
      <dsp:txXfrm>
        <a:off x="469519" y="3611049"/>
        <a:ext cx="5996854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618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Monolythic</a:t>
            </a:r>
            <a:r>
              <a:rPr lang="en-GB" baseline="0" dirty="0"/>
              <a:t> approach:</a:t>
            </a:r>
          </a:p>
          <a:p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Developer issues: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Minor code changes require full recompile and retest everything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Application becomes a single point of failure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Application is difficult to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-&gt; In the end teams start to prefer releasing hotfixes instead of revision…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err="1"/>
              <a:t>Microservice</a:t>
            </a:r>
            <a:r>
              <a:rPr lang="en-GB" baseline="0" dirty="0"/>
              <a:t>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Break application into separate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12-factor apps: make the application independently scalable, stateless, highly available by design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6E482-F2E1-AE4E-B7AD-A6CBD907D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6E482-F2E1-AE4E-B7AD-A6CBD907D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E579DC5A-03C4-4B36-839A-F1BAC4C98F31}" type="datetime1">
              <a:rPr lang="en-US" smtClean="0"/>
              <a:t>3/26/2020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E579DC5A-03C4-4B36-839A-F1BAC4C98F31}" type="datetime1">
              <a:rPr lang="en-US" smtClean="0"/>
              <a:t>3/26/2020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E579DC5A-03C4-4B36-839A-F1BAC4C98F31}" type="datetime1">
              <a:rPr lang="en-US" smtClean="0"/>
              <a:t>3/26/2020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E579DC5A-03C4-4B36-839A-F1BAC4C98F31}" type="datetime1">
              <a:rPr lang="en-US" smtClean="0"/>
              <a:t>3/26/2020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fld id="{E579DC5A-03C4-4B36-839A-F1BAC4C98F31}" type="datetime1">
              <a:rPr lang="en-US" smtClean="0"/>
              <a:t>3/26/2020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4197248" y="1511300"/>
            <a:ext cx="4615588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" name="smv_logo_fullver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381000" indent="-342900" algn="l">
              <a:spcBef>
                <a:spcPts val="900"/>
              </a:spcBef>
              <a:buSzPct val="100000"/>
              <a:buChar char="•"/>
            </a:lvl1pPr>
            <a:lvl2pPr marL="381000" indent="-342900" algn="l">
              <a:spcBef>
                <a:spcPts val="900"/>
              </a:spcBef>
              <a:buSzPct val="100000"/>
              <a:buChar char="•"/>
            </a:lvl2pPr>
            <a:lvl3pPr marL="381000" indent="-342900" algn="l">
              <a:spcBef>
                <a:spcPts val="900"/>
              </a:spcBef>
              <a:buSzPct val="100000"/>
              <a:buChar char="•"/>
            </a:lvl3pPr>
            <a:lvl4pPr marL="381000" indent="-342900" algn="l">
              <a:spcBef>
                <a:spcPts val="900"/>
              </a:spcBef>
              <a:buSzPct val="100000"/>
              <a:buChar char="•"/>
            </a:lvl4pPr>
            <a:lvl5pPr marL="381000" indent="-342900" algn="l">
              <a:spcBef>
                <a:spcPts val="900"/>
              </a:spcBef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650240" y="0"/>
            <a:ext cx="12354560" cy="87782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/>
          </a:p>
        </p:txBody>
      </p:sp>
      <p:sp>
        <p:nvSpPr>
          <p:cNvPr id="7" name="Rectangle 7"/>
          <p:cNvSpPr/>
          <p:nvPr userDrawn="1"/>
        </p:nvSpPr>
        <p:spPr>
          <a:xfrm>
            <a:off x="650240" y="650240"/>
            <a:ext cx="11698298" cy="1300480"/>
          </a:xfrm>
          <a:prstGeom prst="rect">
            <a:avLst/>
          </a:prstGeom>
          <a:solidFill>
            <a:srgbClr val="409B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22453" y="325121"/>
            <a:ext cx="10855155" cy="1626527"/>
          </a:xfrm>
        </p:spPr>
        <p:txBody>
          <a:bodyPr anchor="ctr" anchorCtr="0">
            <a:normAutofit/>
          </a:bodyPr>
          <a:lstStyle>
            <a:lvl1pPr algn="l">
              <a:defRPr sz="512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hthoek 5"/>
          <p:cNvSpPr/>
          <p:nvPr userDrawn="1"/>
        </p:nvSpPr>
        <p:spPr>
          <a:xfrm>
            <a:off x="0" y="650240"/>
            <a:ext cx="650240" cy="1300480"/>
          </a:xfrm>
          <a:prstGeom prst="rect">
            <a:avLst/>
          </a:prstGeom>
          <a:solidFill>
            <a:srgbClr val="7FC1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41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1C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Technology Roadmap - Containerization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08498" y="9258300"/>
            <a:ext cx="375104" cy="379591"/>
          </a:xfrm>
        </p:spPr>
        <p:txBody>
          <a:bodyPr/>
          <a:lstStyle/>
          <a:p>
            <a:fld id="{C3C3236D-FB65-584A-8227-5A449D06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 marL="2093740" indent="-390138">
              <a:spcBef>
                <a:spcPts val="819"/>
              </a:spcBef>
              <a:defRPr sz="2844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61270" y="904963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Demystifying Docker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12419" y="9164623"/>
            <a:ext cx="378630" cy="289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2"/>
                </a:solidFill>
              </a:defRPr>
            </a:lvl1pPr>
          </a:lstStyle>
          <a:p>
            <a:fld id="{C3C3236D-FB65-584A-8227-5A449D06E6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3"/>
          </p:nvPr>
        </p:nvSpPr>
        <p:spPr>
          <a:xfrm>
            <a:off x="5295519" y="3758188"/>
            <a:ext cx="2396490" cy="471924"/>
          </a:xfrm>
          <a:prstGeom prst="rect">
            <a:avLst/>
          </a:prstGeom>
        </p:spPr>
        <p:txBody>
          <a:bodyPr/>
          <a:lstStyle/>
          <a:p>
            <a:r>
              <a:rPr dirty="0"/>
              <a:t>Steve Hostettler</a:t>
            </a:r>
            <a:r>
              <a:rPr lang="en-US" dirty="0"/>
              <a:t>*</a:t>
            </a:r>
            <a:endParaRPr dirty="0"/>
          </a:p>
        </p:txBody>
      </p:sp>
      <p:sp>
        <p:nvSpPr>
          <p:cNvPr id="61" name="Shape 61"/>
          <p:cNvSpPr>
            <a:spLocks noGrp="1"/>
          </p:cNvSpPr>
          <p:nvPr>
            <p:ph type="body" idx="14"/>
          </p:nvPr>
        </p:nvSpPr>
        <p:spPr>
          <a:xfrm>
            <a:off x="2934354" y="1381740"/>
            <a:ext cx="7141379" cy="15799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Cloud Native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0A818-20B2-41C5-BF3D-B97268996656}"/>
              </a:ext>
            </a:extLst>
          </p:cNvPr>
          <p:cNvSpPr txBox="1"/>
          <p:nvPr/>
        </p:nvSpPr>
        <p:spPr>
          <a:xfrm>
            <a:off x="263729" y="8692880"/>
            <a:ext cx="268022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*With a lot of reuse of Reinout Waelput slides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vs Virtual Machines</a:t>
            </a:r>
            <a:endParaRPr lang="nl-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87" y="2683457"/>
            <a:ext cx="11379200" cy="4902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CCECE-B1FA-44D5-B8C6-A486806C17F8}"/>
              </a:ext>
            </a:extLst>
          </p:cNvPr>
          <p:cNvSpPr txBox="1"/>
          <p:nvPr/>
        </p:nvSpPr>
        <p:spPr>
          <a:xfrm>
            <a:off x="811151" y="8692880"/>
            <a:ext cx="15853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Courtesy Reinout Waelput</a:t>
            </a:r>
          </a:p>
        </p:txBody>
      </p:sp>
    </p:spTree>
    <p:extLst>
      <p:ext uri="{BB962C8B-B14F-4D97-AF65-F5344CB8AC3E}">
        <p14:creationId xmlns:p14="http://schemas.microsoft.com/office/powerpoint/2010/main" val="14131249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Vocabulary</a:t>
            </a:r>
            <a:endParaRPr lang="nl-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240" y="2683456"/>
            <a:ext cx="11704320" cy="5070319"/>
          </a:xfrm>
          <a:prstGeom prst="rect">
            <a:avLst/>
          </a:prstGeom>
        </p:spPr>
        <p:txBody>
          <a:bodyPr/>
          <a:lstStyle>
            <a:lvl1pPr marL="30480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2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5214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76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6987" y="2900203"/>
            <a:ext cx="11704320" cy="5070319"/>
          </a:xfrm>
          <a:prstGeom prst="rect">
            <a:avLst/>
          </a:prstGeom>
        </p:spPr>
        <p:txBody>
          <a:bodyPr/>
          <a:lstStyle>
            <a:lvl1pPr marL="30480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2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5214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44" dirty="0"/>
              <a:t>Images</a:t>
            </a:r>
          </a:p>
          <a:p>
            <a:pPr marL="455161" lvl="1" indent="0">
              <a:buNone/>
            </a:pPr>
            <a:r>
              <a:rPr lang="en-US" sz="2276" dirty="0"/>
              <a:t>An </a:t>
            </a:r>
            <a:r>
              <a:rPr lang="en-US" sz="2276" i="1" dirty="0"/>
              <a:t>image</a:t>
            </a:r>
            <a:r>
              <a:rPr lang="en-US" sz="2276" dirty="0"/>
              <a:t> is a read-only template with instructions for creating a Docker container.</a:t>
            </a:r>
            <a:endParaRPr lang="en-GB" sz="2276" dirty="0"/>
          </a:p>
          <a:p>
            <a:r>
              <a:rPr lang="en-GB" sz="2844" dirty="0" err="1"/>
              <a:t>Dockerfile</a:t>
            </a:r>
            <a:endParaRPr lang="en-GB" sz="2844" dirty="0"/>
          </a:p>
          <a:p>
            <a:pPr marL="455161" lvl="1" indent="0">
              <a:buNone/>
            </a:pPr>
            <a:r>
              <a:rPr lang="en-US" sz="2276" dirty="0"/>
              <a:t>To build your own image, you create a </a:t>
            </a:r>
            <a:r>
              <a:rPr lang="en-US" sz="2276" i="1" dirty="0" err="1"/>
              <a:t>Dockerfile</a:t>
            </a:r>
            <a:r>
              <a:rPr lang="en-US" sz="2276" dirty="0"/>
              <a:t> with a simple syntax for defining the steps needed to create the image and run it.</a:t>
            </a:r>
            <a:endParaRPr lang="en-GB" sz="2276" dirty="0"/>
          </a:p>
          <a:p>
            <a:r>
              <a:rPr lang="en-GB" sz="2844" dirty="0"/>
              <a:t>Registry</a:t>
            </a:r>
          </a:p>
          <a:p>
            <a:pPr marL="455161" lvl="1" indent="0">
              <a:buNone/>
            </a:pPr>
            <a:r>
              <a:rPr lang="en-US" sz="2276" dirty="0"/>
              <a:t>A Docker </a:t>
            </a:r>
            <a:r>
              <a:rPr lang="en-US" sz="2276" i="1" dirty="0"/>
              <a:t>registry</a:t>
            </a:r>
            <a:r>
              <a:rPr lang="en-US" sz="2276" dirty="0"/>
              <a:t> stores Docker images.</a:t>
            </a:r>
            <a:endParaRPr lang="en-GB" sz="2276" dirty="0"/>
          </a:p>
          <a:p>
            <a:r>
              <a:rPr lang="en-GB" sz="2844" dirty="0"/>
              <a:t>Container</a:t>
            </a:r>
          </a:p>
          <a:p>
            <a:pPr marL="455161" lvl="1" indent="0">
              <a:buNone/>
            </a:pPr>
            <a:r>
              <a:rPr lang="en-US" sz="2276" dirty="0"/>
              <a:t>A container is a runnable instance of an image.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05D8C-6A1B-4C26-A213-F1404537E415}"/>
              </a:ext>
            </a:extLst>
          </p:cNvPr>
          <p:cNvSpPr txBox="1"/>
          <p:nvPr/>
        </p:nvSpPr>
        <p:spPr>
          <a:xfrm>
            <a:off x="811151" y="8692880"/>
            <a:ext cx="15853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Courtesy Reinout Waelput</a:t>
            </a:r>
          </a:p>
        </p:txBody>
      </p:sp>
    </p:spTree>
    <p:extLst>
      <p:ext uri="{BB962C8B-B14F-4D97-AF65-F5344CB8AC3E}">
        <p14:creationId xmlns:p14="http://schemas.microsoft.com/office/powerpoint/2010/main" val="4102955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Docker Terminology and Components</a:t>
            </a:r>
            <a:endParaRPr lang="nl-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240" y="2683456"/>
            <a:ext cx="11704320" cy="5070319"/>
          </a:xfrm>
          <a:prstGeom prst="rect">
            <a:avLst/>
          </a:prstGeom>
        </p:spPr>
        <p:txBody>
          <a:bodyPr/>
          <a:lstStyle>
            <a:lvl1pPr marL="30480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2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5214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76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6987" y="2900203"/>
            <a:ext cx="11704320" cy="5070319"/>
          </a:xfrm>
          <a:prstGeom prst="rect">
            <a:avLst/>
          </a:prstGeom>
        </p:spPr>
        <p:txBody>
          <a:bodyPr/>
          <a:lstStyle>
            <a:lvl1pPr marL="30480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2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5214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44" dirty="0"/>
              <a:t>Networks</a:t>
            </a:r>
          </a:p>
          <a:p>
            <a:endParaRPr lang="en-GB" sz="2844" dirty="0"/>
          </a:p>
          <a:p>
            <a:endParaRPr lang="en-GB" sz="2844" dirty="0"/>
          </a:p>
          <a:p>
            <a:endParaRPr lang="en-GB" sz="2844" dirty="0"/>
          </a:p>
          <a:p>
            <a:endParaRPr lang="en-GB" sz="2844" dirty="0"/>
          </a:p>
          <a:p>
            <a:pPr lvl="1"/>
            <a:endParaRPr lang="en-US" sz="2844" dirty="0"/>
          </a:p>
          <a:p>
            <a:r>
              <a:rPr lang="en-GB" sz="2844" dirty="0"/>
              <a:t>Volumes</a:t>
            </a:r>
          </a:p>
          <a:p>
            <a:pPr marL="455161" lvl="1" indent="0">
              <a:buNone/>
            </a:pPr>
            <a:r>
              <a:rPr lang="en-US" sz="2276" dirty="0"/>
              <a:t>Volumes are the preferred mechanism for persisting data generated by and used by Docker containers.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67" y="3034454"/>
            <a:ext cx="4465856" cy="302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6394A-338C-496D-AAA7-BFD3D2D0E83C}"/>
              </a:ext>
            </a:extLst>
          </p:cNvPr>
          <p:cNvSpPr txBox="1"/>
          <p:nvPr/>
        </p:nvSpPr>
        <p:spPr>
          <a:xfrm>
            <a:off x="811151" y="8692880"/>
            <a:ext cx="15853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Courtesy Reinout Waelput</a:t>
            </a:r>
          </a:p>
        </p:txBody>
      </p:sp>
    </p:spTree>
    <p:extLst>
      <p:ext uri="{BB962C8B-B14F-4D97-AF65-F5344CB8AC3E}">
        <p14:creationId xmlns:p14="http://schemas.microsoft.com/office/powerpoint/2010/main" val="16237015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Docker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D007-7458-41DD-9D26-33B90B985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240" y="2683456"/>
            <a:ext cx="11704320" cy="5070319"/>
          </a:xfrm>
          <a:prstGeom prst="rect">
            <a:avLst/>
          </a:prstGeom>
        </p:spPr>
        <p:txBody>
          <a:bodyPr/>
          <a:lstStyle>
            <a:lvl1pPr marL="30480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2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5214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276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4" y="2384214"/>
            <a:ext cx="11487573" cy="5369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722D4-C069-4534-9DC3-C756CD58F824}"/>
              </a:ext>
            </a:extLst>
          </p:cNvPr>
          <p:cNvSpPr txBox="1"/>
          <p:nvPr/>
        </p:nvSpPr>
        <p:spPr>
          <a:xfrm>
            <a:off x="811151" y="8692880"/>
            <a:ext cx="15853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Courtesy Reinout Waelput</a:t>
            </a:r>
          </a:p>
        </p:txBody>
      </p:sp>
    </p:spTree>
    <p:extLst>
      <p:ext uri="{BB962C8B-B14F-4D97-AF65-F5344CB8AC3E}">
        <p14:creationId xmlns:p14="http://schemas.microsoft.com/office/powerpoint/2010/main" val="7431406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Basic Docker commands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BDB71D-C13A-464F-96D2-C575C1694121}"/>
              </a:ext>
            </a:extLst>
          </p:cNvPr>
          <p:cNvGraphicFramePr/>
          <p:nvPr/>
        </p:nvGraphicFramePr>
        <p:xfrm>
          <a:off x="2167467" y="2492587"/>
          <a:ext cx="8669867" cy="509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Afbeeldingsresultaat voor docker commands">
            <a:extLst>
              <a:ext uri="{FF2B5EF4-FFF2-40B4-BE49-F238E27FC236}">
                <a16:creationId xmlns:a16="http://schemas.microsoft.com/office/drawing/2014/main" id="{8F4776EE-C0FD-482F-AFA3-5E23F2914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13" y="1227329"/>
            <a:ext cx="2800772" cy="22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74772-59CD-4A06-8210-16078A78D0CA}"/>
              </a:ext>
            </a:extLst>
          </p:cNvPr>
          <p:cNvSpPr txBox="1"/>
          <p:nvPr/>
        </p:nvSpPr>
        <p:spPr>
          <a:xfrm>
            <a:off x="811151" y="8692880"/>
            <a:ext cx="15853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Courtesy Reinout Waelput</a:t>
            </a:r>
          </a:p>
        </p:txBody>
      </p:sp>
    </p:spTree>
    <p:extLst>
      <p:ext uri="{BB962C8B-B14F-4D97-AF65-F5344CB8AC3E}">
        <p14:creationId xmlns:p14="http://schemas.microsoft.com/office/powerpoint/2010/main" val="41381148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Container Orchestration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09423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E9AA6941-6D08-4C92-A784-6DEE19BE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8" y="1884845"/>
            <a:ext cx="2338120" cy="166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08F8CF75-12B6-48A4-A9E8-20D631F8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1" y="3735416"/>
            <a:ext cx="2338120" cy="166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44EEA972-1829-4A58-9D03-202BDAFE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1" y="5585987"/>
            <a:ext cx="2338120" cy="166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29CB5A8-E92A-4AE2-8F9C-1D614196F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29" y="2946297"/>
            <a:ext cx="7025240" cy="3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609E0574-653B-4FAC-8CC7-3164CF7A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64" y="812053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C38B6D99-E9DE-4F5B-A502-989E4E79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64" y="2333657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84987817-974D-44E2-8D4A-CB1365BD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99" y="3094459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0BE7BC59-6756-459F-ABFB-0B5DB99B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64" y="1572855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D3C6C0AA-98E6-459C-9423-81C813994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3" y="3909326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93E5EE00-75CE-40E7-B97F-AC701AEC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3" y="5430930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C07D56F7-8748-4963-B0CC-7DAB38D0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138" y="6191732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56DDFC03-05D3-47AA-9182-34D3B3F0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3" y="4670128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83DC70FE-1B1B-40AF-B739-487C6EE1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73" y="6952534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ésultat de recherche d'images pour &quot;container image&quot;">
            <a:extLst>
              <a:ext uri="{FF2B5EF4-FFF2-40B4-BE49-F238E27FC236}">
                <a16:creationId xmlns:a16="http://schemas.microsoft.com/office/drawing/2014/main" id="{50E1A3BE-80EE-4710-BCBF-B23F49F6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73" y="7713336"/>
            <a:ext cx="1070759" cy="7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10D97A8-D2F9-4AF0-9B2E-C5C42759502C}"/>
              </a:ext>
            </a:extLst>
          </p:cNvPr>
          <p:cNvSpPr/>
          <p:nvPr/>
        </p:nvSpPr>
        <p:spPr>
          <a:xfrm>
            <a:off x="10664042" y="4880758"/>
            <a:ext cx="973776" cy="807522"/>
          </a:xfrm>
          <a:prstGeom prst="ellipse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56A5BE-C171-45E8-A56F-2538531B1CC5}"/>
              </a:ext>
            </a:extLst>
          </p:cNvPr>
          <p:cNvSpPr/>
          <p:nvPr/>
        </p:nvSpPr>
        <p:spPr>
          <a:xfrm rot="2735569">
            <a:off x="8035492" y="3358322"/>
            <a:ext cx="3123210" cy="605642"/>
          </a:xfrm>
          <a:prstGeom prst="rightArrow">
            <a:avLst/>
          </a:prstGeom>
          <a:solidFill>
            <a:srgbClr val="DDDDDD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072EE-C9A1-48DF-AF23-935BD84A9083}"/>
              </a:ext>
            </a:extLst>
          </p:cNvPr>
          <p:cNvSpPr txBox="1"/>
          <p:nvPr/>
        </p:nvSpPr>
        <p:spPr>
          <a:xfrm>
            <a:off x="5438356" y="1793067"/>
            <a:ext cx="3042500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Wha</a:t>
            </a:r>
            <a:r>
              <a:rPr lang="en-US" dirty="0"/>
              <a:t>t is this one fails?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437163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74983E-A19E-4741-BBDA-E828B702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vs Cattle</a:t>
            </a:r>
          </a:p>
        </p:txBody>
      </p:sp>
      <p:pic>
        <p:nvPicPr>
          <p:cNvPr id="1026" name="Picture 2" descr="Résultat de recherche d'images pour &quot;pet&quot;">
            <a:extLst>
              <a:ext uri="{FF2B5EF4-FFF2-40B4-BE49-F238E27FC236}">
                <a16:creationId xmlns:a16="http://schemas.microsoft.com/office/drawing/2014/main" id="{0FFDEF3C-0AF2-4A8C-8802-06B8FBD8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1" y="3479470"/>
            <a:ext cx="5164622" cy="397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élevage en batterie vache&quot;">
            <a:extLst>
              <a:ext uri="{FF2B5EF4-FFF2-40B4-BE49-F238E27FC236}">
                <a16:creationId xmlns:a16="http://schemas.microsoft.com/office/drawing/2014/main" id="{52AC8E9A-DC7D-4019-95CC-F6A642B3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671" y="2971553"/>
            <a:ext cx="60007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182D45-1E6D-490F-A517-F0DC992F8706}"/>
              </a:ext>
            </a:extLst>
          </p:cNvPr>
          <p:cNvSpPr/>
          <p:nvPr/>
        </p:nvSpPr>
        <p:spPr>
          <a:xfrm>
            <a:off x="5807978" y="4697198"/>
            <a:ext cx="6944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9469535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74F8-02F7-433C-BAEA-AC9272EA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E371-FAD6-474C-8223-2F26CAAC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294094" cy="4071587"/>
          </a:xfrm>
        </p:spPr>
        <p:txBody>
          <a:bodyPr/>
          <a:lstStyle/>
          <a:p>
            <a:r>
              <a:rPr lang="en-US" dirty="0"/>
              <a:t>a.k.a. </a:t>
            </a:r>
            <a:r>
              <a:rPr lang="el-GR" dirty="0"/>
              <a:t>κυβερνήτης</a:t>
            </a:r>
            <a:r>
              <a:rPr lang="en-US" dirty="0"/>
              <a:t> (pilot), a.k.a. K8S</a:t>
            </a:r>
          </a:p>
          <a:p>
            <a:r>
              <a:rPr lang="en-US" dirty="0"/>
              <a:t>The operating system of the cloud</a:t>
            </a:r>
          </a:p>
          <a:p>
            <a:r>
              <a:rPr lang="en-US" dirty="0"/>
              <a:t>Implements the Pet vs Cattle paradigm</a:t>
            </a:r>
          </a:p>
          <a:p>
            <a:r>
              <a:rPr lang="en-US" dirty="0"/>
              <a:t>Orchestrator : Container Management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36539075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A4C3-E9F9-4006-8DFF-015F780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1B21F-5E03-428E-ABDF-D10DBCC5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404" y="2756724"/>
            <a:ext cx="11625943" cy="57150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Cluster Management</a:t>
            </a:r>
          </a:p>
          <a:p>
            <a:pPr lvl="4"/>
            <a:r>
              <a:rPr lang="en-US" dirty="0"/>
              <a:t>If the load is increasing and the resources are scarce, add more resources (new nodes) to the clusters</a:t>
            </a:r>
          </a:p>
          <a:p>
            <a:pPr lvl="4"/>
            <a:r>
              <a:rPr lang="en-US" dirty="0"/>
              <a:t>If load is decreasing, then resources can be freed</a:t>
            </a:r>
          </a:p>
          <a:p>
            <a:pPr lvl="4"/>
            <a:r>
              <a:rPr lang="en-US" dirty="0"/>
              <a:t>If a node failed, restart a new </a:t>
            </a:r>
            <a:r>
              <a:rPr lang="en-US" dirty="0" err="1"/>
              <a:t>new</a:t>
            </a:r>
            <a:r>
              <a:rPr lang="en-US" dirty="0"/>
              <a:t> one</a:t>
            </a:r>
          </a:p>
          <a:p>
            <a:pPr marL="38100" lvl="4" indent="0">
              <a:buNone/>
            </a:pPr>
            <a:endParaRPr lang="en-US" dirty="0"/>
          </a:p>
          <a:p>
            <a:pPr marL="38100" lvl="4" indent="0">
              <a:buNone/>
            </a:pPr>
            <a:r>
              <a:rPr lang="en-US" dirty="0"/>
              <a:t>Container Orchestration</a:t>
            </a:r>
          </a:p>
          <a:p>
            <a:pPr lvl="4"/>
            <a:r>
              <a:rPr lang="en-US" dirty="0"/>
              <a:t>Add new containers to cope with increased load</a:t>
            </a:r>
          </a:p>
          <a:p>
            <a:pPr lvl="4"/>
            <a:r>
              <a:rPr lang="en-US" dirty="0"/>
              <a:t>Kill containers if load is decreasing</a:t>
            </a:r>
          </a:p>
          <a:p>
            <a:pPr lvl="4"/>
            <a:r>
              <a:rPr lang="en-US" dirty="0"/>
              <a:t>Provide Health checks and restart containers if required</a:t>
            </a:r>
          </a:p>
        </p:txBody>
      </p:sp>
    </p:spTree>
    <p:extLst>
      <p:ext uri="{BB962C8B-B14F-4D97-AF65-F5344CB8AC3E}">
        <p14:creationId xmlns:p14="http://schemas.microsoft.com/office/powerpoint/2010/main" val="15131045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Cloud What?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610EDD1-626A-4C9D-8566-E4CC1A1905E9}"/>
              </a:ext>
            </a:extLst>
          </p:cNvPr>
          <p:cNvSpPr/>
          <p:nvPr/>
        </p:nvSpPr>
        <p:spPr>
          <a:xfrm>
            <a:off x="504498" y="1800034"/>
            <a:ext cx="12328610" cy="63770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000844-80C5-422E-9E50-5617E8166A6D}"/>
              </a:ext>
            </a:extLst>
          </p:cNvPr>
          <p:cNvGrpSpPr/>
          <p:nvPr/>
        </p:nvGrpSpPr>
        <p:grpSpPr>
          <a:xfrm>
            <a:off x="1602058" y="2358948"/>
            <a:ext cx="5357301" cy="3470824"/>
            <a:chOff x="1213944" y="1869897"/>
            <a:chExt cx="5022469" cy="32538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EA73B7-3AF6-4A60-ADDC-BAF88A641653}"/>
                </a:ext>
              </a:extLst>
            </p:cNvPr>
            <p:cNvSpPr/>
            <p:nvPr/>
          </p:nvSpPr>
          <p:spPr>
            <a:xfrm>
              <a:off x="1213944" y="1869897"/>
              <a:ext cx="5022469" cy="325389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A53A4A-EEA8-43B0-AE96-083D0AAF1222}"/>
                </a:ext>
              </a:extLst>
            </p:cNvPr>
            <p:cNvSpPr/>
            <p:nvPr/>
          </p:nvSpPr>
          <p:spPr>
            <a:xfrm>
              <a:off x="2455073" y="3673365"/>
              <a:ext cx="1498659" cy="12948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E2ECD6-494B-4911-BBAB-E2D82742B69F}"/>
                </a:ext>
              </a:extLst>
            </p:cNvPr>
            <p:cNvSpPr/>
            <p:nvPr/>
          </p:nvSpPr>
          <p:spPr>
            <a:xfrm>
              <a:off x="3069868" y="4541626"/>
              <a:ext cx="638997" cy="363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20">
                  <a:solidFill>
                    <a:schemeClr val="bg1"/>
                  </a:solidFill>
                </a:rPr>
                <a:t>POD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D2770F-0D71-4C80-A234-72D78DC2AA70}"/>
                </a:ext>
              </a:extLst>
            </p:cNvPr>
            <p:cNvSpPr/>
            <p:nvPr/>
          </p:nvSpPr>
          <p:spPr>
            <a:xfrm>
              <a:off x="2557949" y="3687318"/>
              <a:ext cx="1001970" cy="9034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93" dirty="0"/>
                <a:t>Container</a:t>
              </a:r>
              <a:endParaRPr lang="en-US" sz="192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C22D17-CA1B-4E4B-8E47-632CA7A208FA}"/>
                </a:ext>
              </a:extLst>
            </p:cNvPr>
            <p:cNvSpPr/>
            <p:nvPr/>
          </p:nvSpPr>
          <p:spPr>
            <a:xfrm>
              <a:off x="1476397" y="3603579"/>
              <a:ext cx="736681" cy="363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20" dirty="0"/>
                <a:t>Node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F09CD-52CC-4E18-BB97-2AAD6624AD06}"/>
              </a:ext>
            </a:extLst>
          </p:cNvPr>
          <p:cNvGrpSpPr/>
          <p:nvPr/>
        </p:nvGrpSpPr>
        <p:grpSpPr>
          <a:xfrm>
            <a:off x="7748085" y="3867334"/>
            <a:ext cx="4261390" cy="3470824"/>
            <a:chOff x="7263829" y="2482625"/>
            <a:chExt cx="3995053" cy="325389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7B09FC-98C6-476F-B27B-74BD813D65E6}"/>
                </a:ext>
              </a:extLst>
            </p:cNvPr>
            <p:cNvGrpSpPr/>
            <p:nvPr/>
          </p:nvGrpSpPr>
          <p:grpSpPr>
            <a:xfrm>
              <a:off x="7263829" y="2482625"/>
              <a:ext cx="3995053" cy="3253897"/>
              <a:chOff x="2241360" y="1869897"/>
              <a:chExt cx="3995053" cy="325389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E428902-A703-4990-B7CD-3E5A804EDF4B}"/>
                  </a:ext>
                </a:extLst>
              </p:cNvPr>
              <p:cNvSpPr/>
              <p:nvPr/>
            </p:nvSpPr>
            <p:spPr>
              <a:xfrm>
                <a:off x="2241360" y="1869897"/>
                <a:ext cx="3995053" cy="32538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CAC9CDF-CC0A-4418-8997-8C43BD05F9C1}"/>
                  </a:ext>
                </a:extLst>
              </p:cNvPr>
              <p:cNvSpPr/>
              <p:nvPr/>
            </p:nvSpPr>
            <p:spPr>
              <a:xfrm>
                <a:off x="3074726" y="3660635"/>
                <a:ext cx="1555216" cy="13428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2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B4538C1-57DB-42E9-B697-1A06F7007C8C}"/>
                  </a:ext>
                </a:extLst>
              </p:cNvPr>
              <p:cNvSpPr/>
              <p:nvPr/>
            </p:nvSpPr>
            <p:spPr>
              <a:xfrm>
                <a:off x="3689521" y="4528895"/>
                <a:ext cx="638997" cy="363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920" dirty="0">
                    <a:solidFill>
                      <a:schemeClr val="bg1"/>
                    </a:solidFill>
                  </a:rPr>
                  <a:t>POD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0ABB795-5DB9-4506-9719-7D61CDA35070}"/>
                  </a:ext>
                </a:extLst>
              </p:cNvPr>
              <p:cNvSpPr/>
              <p:nvPr/>
            </p:nvSpPr>
            <p:spPr>
              <a:xfrm>
                <a:off x="3177602" y="3674588"/>
                <a:ext cx="1001970" cy="9034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93"/>
                  <a:t>Container</a:t>
                </a:r>
                <a:endParaRPr lang="en-US" sz="192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1AB2A0-93CE-4544-B9CB-7310F0351F3E}"/>
                  </a:ext>
                </a:extLst>
              </p:cNvPr>
              <p:cNvSpPr/>
              <p:nvPr/>
            </p:nvSpPr>
            <p:spPr>
              <a:xfrm>
                <a:off x="2391021" y="3709682"/>
                <a:ext cx="736681" cy="363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920"/>
                  <a:t>Node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BD0356-A43D-4A42-A346-436C60320FB3}"/>
                </a:ext>
              </a:extLst>
            </p:cNvPr>
            <p:cNvSpPr/>
            <p:nvPr/>
          </p:nvSpPr>
          <p:spPr>
            <a:xfrm>
              <a:off x="8917416" y="2934983"/>
              <a:ext cx="1474426" cy="1338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EEEEAD-3C7E-4778-96F6-7A6222B04421}"/>
                </a:ext>
              </a:extLst>
            </p:cNvPr>
            <p:cNvSpPr/>
            <p:nvPr/>
          </p:nvSpPr>
          <p:spPr>
            <a:xfrm>
              <a:off x="9532210" y="3803244"/>
              <a:ext cx="638997" cy="3635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20">
                  <a:solidFill>
                    <a:schemeClr val="bg1"/>
                  </a:solidFill>
                </a:rPr>
                <a:t>POD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CC03F8-C4C3-490B-89B8-A02DE5CC6EB6}"/>
                </a:ext>
              </a:extLst>
            </p:cNvPr>
            <p:cNvSpPr/>
            <p:nvPr/>
          </p:nvSpPr>
          <p:spPr>
            <a:xfrm>
              <a:off x="9020292" y="2948936"/>
              <a:ext cx="1001970" cy="9034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93"/>
                <a:t>Container</a:t>
              </a:r>
              <a:endParaRPr lang="en-US" sz="192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64DC9-CF6F-42AD-8106-CA2D8923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26CC6-CDD6-4022-B833-A745B092920D}"/>
              </a:ext>
            </a:extLst>
          </p:cNvPr>
          <p:cNvSpPr txBox="1"/>
          <p:nvPr/>
        </p:nvSpPr>
        <p:spPr>
          <a:xfrm>
            <a:off x="3570048" y="6804071"/>
            <a:ext cx="2660985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Kubernetes Cluster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54C209-9105-479E-9578-D0F9B29A8AC9}"/>
              </a:ext>
            </a:extLst>
          </p:cNvPr>
          <p:cNvSpPr/>
          <p:nvPr/>
        </p:nvSpPr>
        <p:spPr>
          <a:xfrm>
            <a:off x="4524499" y="2903689"/>
            <a:ext cx="1068768" cy="9636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93" dirty="0" err="1"/>
              <a:t>Kubelet</a:t>
            </a:r>
            <a:endParaRPr lang="en-US" sz="192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C49895-A6CA-4458-9ED0-B78F8BD6B96D}"/>
              </a:ext>
            </a:extLst>
          </p:cNvPr>
          <p:cNvSpPr/>
          <p:nvPr/>
        </p:nvSpPr>
        <p:spPr>
          <a:xfrm>
            <a:off x="8188801" y="4685478"/>
            <a:ext cx="1068768" cy="9636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93" dirty="0" err="1"/>
              <a:t>Kubelet</a:t>
            </a:r>
            <a:endParaRPr lang="en-US" sz="192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8684C7-4411-4DC9-9A9A-04E35FB410E8}"/>
              </a:ext>
            </a:extLst>
          </p:cNvPr>
          <p:cNvSpPr/>
          <p:nvPr/>
        </p:nvSpPr>
        <p:spPr>
          <a:xfrm rot="899791">
            <a:off x="1085414" y="4420437"/>
            <a:ext cx="10291237" cy="2993555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A30EE-04AE-4F21-900E-E9F03B27139D}"/>
              </a:ext>
            </a:extLst>
          </p:cNvPr>
          <p:cNvSpPr txBox="1"/>
          <p:nvPr/>
        </p:nvSpPr>
        <p:spPr>
          <a:xfrm>
            <a:off x="3057671" y="5777455"/>
            <a:ext cx="2093522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Replication set</a:t>
            </a:r>
          </a:p>
        </p:txBody>
      </p:sp>
    </p:spTree>
    <p:extLst>
      <p:ext uri="{BB962C8B-B14F-4D97-AF65-F5344CB8AC3E}">
        <p14:creationId xmlns:p14="http://schemas.microsoft.com/office/powerpoint/2010/main" val="30834309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7E0-4FAD-4F0A-AB2D-3B48BB5E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00A3-8610-42D4-82FF-5E2A76709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Expose a REST API</a:t>
            </a:r>
          </a:p>
          <a:p>
            <a:r>
              <a:rPr lang="en-US" dirty="0"/>
              <a:t>Is </a:t>
            </a:r>
            <a:r>
              <a:rPr lang="en-US" dirty="0" err="1"/>
              <a:t>composded</a:t>
            </a:r>
            <a:r>
              <a:rPr lang="en-US" dirty="0"/>
              <a:t> of a scheduler, a file system </a:t>
            </a:r>
            <a:r>
              <a:rPr lang="en-US" dirty="0" err="1"/>
              <a:t>etcd</a:t>
            </a:r>
            <a:r>
              <a:rPr lang="en-US" dirty="0"/>
              <a:t>, a node controller and a replication controller.</a:t>
            </a:r>
          </a:p>
          <a:p>
            <a:r>
              <a:rPr lang="en-US" dirty="0"/>
              <a:t>Handle Jobs, namespaces AND SECRET</a:t>
            </a:r>
          </a:p>
          <a:p>
            <a:r>
              <a:rPr lang="en-US" dirty="0"/>
              <a:t>Node Controller checks the status of the nodes, add and remove nodes depending of the load</a:t>
            </a:r>
          </a:p>
        </p:txBody>
      </p:sp>
    </p:spTree>
    <p:extLst>
      <p:ext uri="{BB962C8B-B14F-4D97-AF65-F5344CB8AC3E}">
        <p14:creationId xmlns:p14="http://schemas.microsoft.com/office/powerpoint/2010/main" val="24864340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4095-EEBB-4D08-905C-8C88CCAE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64A0-5237-4C84-9755-47A882F69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smallest logical entity of the cluster</a:t>
            </a:r>
          </a:p>
          <a:p>
            <a:r>
              <a:rPr lang="en-US" dirty="0"/>
              <a:t>Contains one or more container (best practice is to have only one container per pod)</a:t>
            </a:r>
          </a:p>
          <a:p>
            <a:r>
              <a:rPr lang="en-US" dirty="0"/>
              <a:t>Has one IP, a set of volumes</a:t>
            </a:r>
          </a:p>
          <a:p>
            <a:r>
              <a:rPr lang="en-US" dirty="0"/>
              <a:t>Can be replicated</a:t>
            </a:r>
          </a:p>
          <a:p>
            <a:r>
              <a:rPr lang="en-US" dirty="0"/>
              <a:t>Is linked to one and only one node</a:t>
            </a:r>
          </a:p>
          <a:p>
            <a:r>
              <a:rPr lang="en-US" dirty="0"/>
              <a:t>Is transient</a:t>
            </a:r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03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49B8-7C41-4C63-9ABA-DBDF6968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6D5D-2338-438A-A31B-6A5651F1A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template for the pods </a:t>
            </a:r>
          </a:p>
          <a:p>
            <a:r>
              <a:rPr lang="en-US" dirty="0"/>
              <a:t>Supervise pods in the cluster (create, delete)</a:t>
            </a:r>
          </a:p>
          <a:p>
            <a:r>
              <a:rPr lang="en-US" dirty="0"/>
              <a:t>Keep the right numbers of replicas</a:t>
            </a:r>
          </a:p>
          <a:p>
            <a:r>
              <a:rPr lang="en-US" dirty="0"/>
              <a:t>Does not load balance (there is another component for that)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903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49B8-7C41-4C63-9ABA-DBDF6968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6D5D-2338-438A-A31B-6A5651F1A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Expose a given pod or a set of pods via a selector that selects a label. All pods with that label will be exposed via the service</a:t>
            </a:r>
          </a:p>
          <a:p>
            <a:r>
              <a:rPr lang="en-US" dirty="0"/>
              <a:t>Does load balancing between the pods (supports session affinity) for stateful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40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3DAF-DCD1-450A-8EB6-9BCEA27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8BD0-168A-400C-8AA5-29E4EE906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Routing</a:t>
            </a:r>
          </a:p>
          <a:p>
            <a:r>
              <a:rPr lang="en-US" dirty="0"/>
              <a:t>TLS termination</a:t>
            </a:r>
          </a:p>
          <a:p>
            <a:r>
              <a:rPr lang="en-US" dirty="0"/>
              <a:t>Expose public IPs</a:t>
            </a:r>
          </a:p>
        </p:txBody>
      </p:sp>
    </p:spTree>
    <p:extLst>
      <p:ext uri="{BB962C8B-B14F-4D97-AF65-F5344CB8AC3E}">
        <p14:creationId xmlns:p14="http://schemas.microsoft.com/office/powerpoint/2010/main" val="119304256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22EE-600D-45DE-9855-1DB2D175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1FBBB-6D30-44DF-9A4A-49D4DF048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424722" cy="57150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Kubernetes is great but</a:t>
            </a:r>
          </a:p>
          <a:p>
            <a:r>
              <a:rPr lang="en-US" dirty="0"/>
              <a:t>…it quickly ends up in chaos of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r>
              <a:rPr lang="en-US" dirty="0"/>
              <a:t>Lifecycle management of the application is hard</a:t>
            </a:r>
          </a:p>
          <a:p>
            <a:endParaRPr lang="en-US" dirty="0"/>
          </a:p>
          <a:p>
            <a:pPr marL="38100" indent="0">
              <a:buNone/>
            </a:pPr>
            <a:r>
              <a:rPr lang="en-US" dirty="0"/>
              <a:t>Helm is a package and deployment manager that enables reuse  and provides lifecycle management (install, status, versioning, upgrade or rollback) … with more </a:t>
            </a:r>
            <a:r>
              <a:rPr lang="en-US" dirty="0" err="1"/>
              <a:t>yaml</a:t>
            </a:r>
            <a:r>
              <a:rPr lang="en-US" dirty="0"/>
              <a:t> files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059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4725-283D-4026-B7E0-1BCF6993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Directory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18E85-0757-49AA-90DC-A6D715BA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" y="1486270"/>
            <a:ext cx="9067664" cy="7550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87B7EB-7E80-4BFF-9CA4-E03985B477FB}"/>
              </a:ext>
            </a:extLst>
          </p:cNvPr>
          <p:cNvCxnSpPr>
            <a:cxnSpLocks/>
          </p:cNvCxnSpPr>
          <p:nvPr/>
        </p:nvCxnSpPr>
        <p:spPr>
          <a:xfrm flipH="1">
            <a:off x="3146962" y="2541319"/>
            <a:ext cx="3253838" cy="0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F97AAA-4F4D-4477-8945-8F2608B80080}"/>
              </a:ext>
            </a:extLst>
          </p:cNvPr>
          <p:cNvSpPr txBox="1"/>
          <p:nvPr/>
        </p:nvSpPr>
        <p:spPr>
          <a:xfrm>
            <a:off x="6502400" y="2066200"/>
            <a:ext cx="257121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Describe the chart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91A85-840F-471F-9262-23C54447725E}"/>
              </a:ext>
            </a:extLst>
          </p:cNvPr>
          <p:cNvSpPr txBox="1"/>
          <p:nvPr/>
        </p:nvSpPr>
        <p:spPr>
          <a:xfrm>
            <a:off x="6502400" y="2629454"/>
            <a:ext cx="1976503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Configuration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013A5A-078A-485E-A916-E866B174BEAD}"/>
              </a:ext>
            </a:extLst>
          </p:cNvPr>
          <p:cNvCxnSpPr>
            <a:cxnSpLocks/>
          </p:cNvCxnSpPr>
          <p:nvPr/>
        </p:nvCxnSpPr>
        <p:spPr>
          <a:xfrm flipH="1">
            <a:off x="3156859" y="3085604"/>
            <a:ext cx="3253838" cy="0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EBC98E-C807-4ECE-B202-E608CAE4C733}"/>
              </a:ext>
            </a:extLst>
          </p:cNvPr>
          <p:cNvCxnSpPr>
            <a:cxnSpLocks/>
          </p:cNvCxnSpPr>
          <p:nvPr/>
        </p:nvCxnSpPr>
        <p:spPr>
          <a:xfrm flipH="1">
            <a:off x="4354287" y="3534887"/>
            <a:ext cx="2148113" cy="0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EE70AF-0F8A-4B03-A2DC-914680C961C4}"/>
              </a:ext>
            </a:extLst>
          </p:cNvPr>
          <p:cNvSpPr txBox="1"/>
          <p:nvPr/>
        </p:nvSpPr>
        <p:spPr>
          <a:xfrm>
            <a:off x="6217275" y="3213561"/>
            <a:ext cx="3010539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Downloaded </a:t>
            </a:r>
            <a:r>
              <a:rPr lang="en-US" dirty="0" err="1">
                <a:solidFill>
                  <a:schemeClr val="bg1"/>
                </a:solidFill>
              </a:rPr>
              <a:t>dependecies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2F1700-88D1-4622-B519-1C9D323D5CB0}"/>
              </a:ext>
            </a:extLst>
          </p:cNvPr>
          <p:cNvCxnSpPr>
            <a:cxnSpLocks/>
          </p:cNvCxnSpPr>
          <p:nvPr/>
        </p:nvCxnSpPr>
        <p:spPr>
          <a:xfrm flipH="1">
            <a:off x="6192984" y="5165434"/>
            <a:ext cx="611577" cy="0"/>
          </a:xfrm>
          <a:prstGeom prst="straightConnector1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6DD042-2913-41F5-AA28-E67AD6167E4F}"/>
              </a:ext>
            </a:extLst>
          </p:cNvPr>
          <p:cNvSpPr txBox="1"/>
          <p:nvPr/>
        </p:nvSpPr>
        <p:spPr>
          <a:xfrm>
            <a:off x="6272097" y="4750846"/>
            <a:ext cx="301053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Template</a:t>
            </a:r>
            <a:r>
              <a:rPr lang="en-US" dirty="0">
                <a:solidFill>
                  <a:schemeClr val="bg1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338756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1AB4-5B4A-494B-AB92-FBA0E310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D0FD-E917-4552-A257-DD34C0464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Chart: a package</a:t>
            </a:r>
          </a:p>
          <a:p>
            <a:r>
              <a:rPr lang="en-US" dirty="0"/>
              <a:t>Release: an instance of a package deployed in a K8S. A release is deployed in a </a:t>
            </a:r>
            <a:r>
              <a:rPr lang="en-US"/>
              <a:t>specific namespace</a:t>
            </a:r>
            <a:endParaRPr lang="en-US" dirty="0"/>
          </a:p>
          <a:p>
            <a:r>
              <a:rPr lang="en-US" dirty="0"/>
              <a:t>Repository: place from where you can reuse packages</a:t>
            </a:r>
          </a:p>
          <a:p>
            <a:r>
              <a:rPr lang="en-US" dirty="0"/>
              <a:t>Template: a K8S configuration that is replaced by actual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2375494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BD0690-6943-4775-8481-45D75CC2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cloud?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8E68D-D9F0-46FC-B5A5-4EB94504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3917208"/>
          </a:xfrm>
        </p:spPr>
        <p:txBody>
          <a:bodyPr/>
          <a:lstStyle/>
          <a:p>
            <a:r>
              <a:rPr lang="en-US" dirty="0"/>
              <a:t>Share resources to reduce the Total Cost of Ownership</a:t>
            </a:r>
          </a:p>
          <a:p>
            <a:r>
              <a:rPr lang="en-US" dirty="0"/>
              <a:t>Elasticity (a.k.a. no fixed costs)</a:t>
            </a:r>
          </a:p>
          <a:p>
            <a:r>
              <a:rPr lang="en-US" dirty="0"/>
              <a:t>Improved Time to Market (continuous deployment)</a:t>
            </a:r>
          </a:p>
          <a:p>
            <a:r>
              <a:rPr lang="en-US" dirty="0"/>
              <a:t>New Feature and rich ecosystem (API economy)</a:t>
            </a:r>
          </a:p>
        </p:txBody>
      </p:sp>
    </p:spTree>
    <p:extLst>
      <p:ext uri="{BB962C8B-B14F-4D97-AF65-F5344CB8AC3E}">
        <p14:creationId xmlns:p14="http://schemas.microsoft.com/office/powerpoint/2010/main" val="17154951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8100" indent="0">
              <a:buNone/>
            </a:pPr>
            <a:r>
              <a:rPr lang="en-US" dirty="0"/>
              <a:t>3 options to go cloud:</a:t>
            </a:r>
          </a:p>
          <a:p>
            <a:pPr marL="487695" indent="-487695">
              <a:buFont typeface="Wingdings" panose="05000000000000000000" pitchFamily="2" charset="2"/>
              <a:buChar char="§"/>
            </a:pPr>
            <a:r>
              <a:rPr lang="en-US" b="1" i="1" dirty="0"/>
              <a:t>Re-hosting</a:t>
            </a:r>
            <a:r>
              <a:rPr lang="en-US" dirty="0"/>
              <a:t> (a.k.a. lift and shift) : Essentially take what runs “on premises” and deploy it in a cloud environment on a dedicated set of VMs. Re-hosting usually do not benefit of the main cloud features such as elasticity.</a:t>
            </a:r>
          </a:p>
          <a:p>
            <a:pPr marL="487695" indent="-487695">
              <a:buFont typeface="Wingdings" panose="05000000000000000000" pitchFamily="2" charset="2"/>
              <a:buChar char="§"/>
            </a:pPr>
            <a:r>
              <a:rPr lang="en-US" b="1" i="1" dirty="0"/>
              <a:t>Re-platforming</a:t>
            </a:r>
            <a:r>
              <a:rPr lang="en-US" dirty="0"/>
              <a:t> : Migrate some part of the ecosystem to cloud native features to benefit of some elasticity. Usually starting with the DB.</a:t>
            </a:r>
          </a:p>
          <a:p>
            <a:pPr marL="487695" indent="-487695">
              <a:buFont typeface="Wingdings" panose="05000000000000000000" pitchFamily="2" charset="2"/>
              <a:buChar char="§"/>
            </a:pPr>
            <a:r>
              <a:rPr lang="en-US" b="1" i="1" dirty="0"/>
              <a:t>Refactoring</a:t>
            </a:r>
            <a:r>
              <a:rPr lang="en-US" dirty="0"/>
              <a:t> (a.k.a. cloud native) : Massive investment to bring the whole ecosystem to benefit of full elasticity and maximize cost savings</a:t>
            </a:r>
          </a:p>
          <a:p>
            <a:pPr marL="487695" indent="-487695">
              <a:buFontTx/>
              <a:buChar char="-"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These options are not mutually exclusive, and we can mix and match.</a:t>
            </a:r>
          </a:p>
        </p:txBody>
      </p:sp>
    </p:spTree>
    <p:extLst>
      <p:ext uri="{BB962C8B-B14F-4D97-AF65-F5344CB8AC3E}">
        <p14:creationId xmlns:p14="http://schemas.microsoft.com/office/powerpoint/2010/main" val="25967764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are evolving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42347" y="3142827"/>
            <a:ext cx="9320107" cy="0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1739947" y="3040427"/>
            <a:ext cx="204800" cy="20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413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334933" y="3040427"/>
            <a:ext cx="204800" cy="20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413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929920" y="3040427"/>
            <a:ext cx="204800" cy="20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413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524907" y="3040427"/>
            <a:ext cx="204800" cy="20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413"/>
          </a:p>
        </p:txBody>
      </p:sp>
      <p:sp>
        <p:nvSpPr>
          <p:cNvPr id="12" name="TextBox 11"/>
          <p:cNvSpPr txBox="1"/>
          <p:nvPr/>
        </p:nvSpPr>
        <p:spPr>
          <a:xfrm>
            <a:off x="1151910" y="2542017"/>
            <a:ext cx="1226656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13" dirty="0">
                <a:solidFill>
                  <a:schemeClr val="accent4">
                    <a:lumMod val="75000"/>
                  </a:schemeClr>
                </a:solidFill>
              </a:rPr>
              <a:t>2000</a:t>
            </a:r>
            <a:endParaRPr lang="nl-BE" sz="3413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00488" y="2544959"/>
            <a:ext cx="1409167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13" dirty="0">
                <a:solidFill>
                  <a:schemeClr val="accent4">
                    <a:lumMod val="75000"/>
                  </a:schemeClr>
                </a:solidFill>
              </a:rPr>
              <a:t>today</a:t>
            </a:r>
            <a:endParaRPr lang="nl-BE" sz="3413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1" y="3704598"/>
            <a:ext cx="3745654" cy="40074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805" y="3775922"/>
            <a:ext cx="7619755" cy="39398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02357" y="3467947"/>
            <a:ext cx="0" cy="4244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91AEB1-944E-4F47-A720-2DC278D75769}"/>
              </a:ext>
            </a:extLst>
          </p:cNvPr>
          <p:cNvSpPr txBox="1"/>
          <p:nvPr/>
        </p:nvSpPr>
        <p:spPr>
          <a:xfrm>
            <a:off x="811151" y="8692880"/>
            <a:ext cx="15853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Courtesy Reinout Waelput</a:t>
            </a:r>
          </a:p>
        </p:txBody>
      </p:sp>
    </p:spTree>
    <p:extLst>
      <p:ext uri="{BB962C8B-B14F-4D97-AF65-F5344CB8AC3E}">
        <p14:creationId xmlns:p14="http://schemas.microsoft.com/office/powerpoint/2010/main" val="3836371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applications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C3236D-FB65-584A-8227-5A449D06E62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74" y="3488268"/>
            <a:ext cx="2466650" cy="256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627" y="3560768"/>
            <a:ext cx="2648374" cy="241531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418667" y="4334933"/>
            <a:ext cx="1625600" cy="866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4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CD1D1-F09A-44E1-ABA6-72B3FC1BEE0B}"/>
              </a:ext>
            </a:extLst>
          </p:cNvPr>
          <p:cNvSpPr txBox="1"/>
          <p:nvPr/>
        </p:nvSpPr>
        <p:spPr>
          <a:xfrm>
            <a:off x="811151" y="8692880"/>
            <a:ext cx="15853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Courtesy Reinout Waelput</a:t>
            </a:r>
          </a:p>
        </p:txBody>
      </p:sp>
    </p:spTree>
    <p:extLst>
      <p:ext uri="{BB962C8B-B14F-4D97-AF65-F5344CB8AC3E}">
        <p14:creationId xmlns:p14="http://schemas.microsoft.com/office/powerpoint/2010/main" val="39075607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/>
              <a:t>Containerization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26242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704"/>
                    </a14:imgEffect>
                    <a14:imgEffect>
                      <a14:saturation sat="1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9289" y="2884845"/>
            <a:ext cx="11727735" cy="506506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Docker containers?</a:t>
            </a:r>
            <a:endParaRPr lang="en-US" dirty="0"/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650240" y="2734659"/>
            <a:ext cx="11727735" cy="5065062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2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52144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84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1ED12-7216-408A-AEB7-4108DE4D5EAF}"/>
              </a:ext>
            </a:extLst>
          </p:cNvPr>
          <p:cNvSpPr txBox="1"/>
          <p:nvPr/>
        </p:nvSpPr>
        <p:spPr>
          <a:xfrm>
            <a:off x="811151" y="8692880"/>
            <a:ext cx="158536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Courtesy Reinout Waelput</a:t>
            </a:r>
          </a:p>
        </p:txBody>
      </p:sp>
    </p:spTree>
    <p:extLst>
      <p:ext uri="{BB962C8B-B14F-4D97-AF65-F5344CB8AC3E}">
        <p14:creationId xmlns:p14="http://schemas.microsoft.com/office/powerpoint/2010/main" val="42021700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06186B-41A5-422F-9AB6-731F7ED2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48FABE3-FEFA-444B-8461-848BA77EC1B2}"/>
              </a:ext>
            </a:extLst>
          </p:cNvPr>
          <p:cNvGrpSpPr/>
          <p:nvPr/>
        </p:nvGrpSpPr>
        <p:grpSpPr>
          <a:xfrm>
            <a:off x="950026" y="1571765"/>
            <a:ext cx="11447380" cy="6885915"/>
            <a:chOff x="1641845" y="2463673"/>
            <a:chExt cx="9613490" cy="585843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3B4071-FC18-4ABD-AB7B-28BBEF363253}"/>
                </a:ext>
              </a:extLst>
            </p:cNvPr>
            <p:cNvSpPr/>
            <p:nvPr/>
          </p:nvSpPr>
          <p:spPr>
            <a:xfrm>
              <a:off x="8426210" y="3497812"/>
              <a:ext cx="1342239" cy="238753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9ACBCA-F211-4353-B5D1-5BF900D70DD9}"/>
                </a:ext>
              </a:extLst>
            </p:cNvPr>
            <p:cNvSpPr/>
            <p:nvPr/>
          </p:nvSpPr>
          <p:spPr>
            <a:xfrm>
              <a:off x="9912459" y="3490219"/>
              <a:ext cx="1342239" cy="238753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81E7B5-171C-4039-BC57-9CD1BCA6A33E}"/>
                </a:ext>
              </a:extLst>
            </p:cNvPr>
            <p:cNvSpPr/>
            <p:nvPr/>
          </p:nvSpPr>
          <p:spPr>
            <a:xfrm>
              <a:off x="6948709" y="3497812"/>
              <a:ext cx="1342239" cy="238753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B7BBDC-B48B-423B-B6D5-A1CC7D840C22}"/>
                </a:ext>
              </a:extLst>
            </p:cNvPr>
            <p:cNvSpPr/>
            <p:nvPr/>
          </p:nvSpPr>
          <p:spPr>
            <a:xfrm>
              <a:off x="1641845" y="2463673"/>
              <a:ext cx="1342239" cy="3414080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7E5D14-3FD8-48BA-874F-148C5FF2BB8C}"/>
                </a:ext>
              </a:extLst>
            </p:cNvPr>
            <p:cNvSpPr/>
            <p:nvPr/>
          </p:nvSpPr>
          <p:spPr>
            <a:xfrm>
              <a:off x="3128094" y="2483392"/>
              <a:ext cx="1342239" cy="3414080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D92069-42C3-40E8-AD2B-683F8E9123FF}"/>
                </a:ext>
              </a:extLst>
            </p:cNvPr>
            <p:cNvSpPr/>
            <p:nvPr/>
          </p:nvSpPr>
          <p:spPr>
            <a:xfrm>
              <a:off x="4614343" y="2471266"/>
              <a:ext cx="1342239" cy="3414080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2120FDE-5C1B-4D24-8A62-AD353CFAF8FC}"/>
                </a:ext>
              </a:extLst>
            </p:cNvPr>
            <p:cNvSpPr/>
            <p:nvPr/>
          </p:nvSpPr>
          <p:spPr>
            <a:xfrm>
              <a:off x="1641846" y="6922323"/>
              <a:ext cx="4314738" cy="1396069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pic>
          <p:nvPicPr>
            <p:cNvPr id="54" name="Graphic 53" descr="Cloud">
              <a:extLst>
                <a:ext uri="{FF2B5EF4-FFF2-40B4-BE49-F238E27FC236}">
                  <a16:creationId xmlns:a16="http://schemas.microsoft.com/office/drawing/2014/main" id="{ADD23690-2E4A-4DA3-BF8D-388158B50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0483" y="693110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55" name="Graphic 54" descr="Processor">
              <a:extLst>
                <a:ext uri="{FF2B5EF4-FFF2-40B4-BE49-F238E27FC236}">
                  <a16:creationId xmlns:a16="http://schemas.microsoft.com/office/drawing/2014/main" id="{9C1C5890-71E1-47D3-B052-0BC63120C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6923" y="6984543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56" name="Graphic 55" descr="Database">
              <a:extLst>
                <a:ext uri="{FF2B5EF4-FFF2-40B4-BE49-F238E27FC236}">
                  <a16:creationId xmlns:a16="http://schemas.microsoft.com/office/drawing/2014/main" id="{9E62E0E1-8508-4BA9-A35F-F64FEB1D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0143" y="6988132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57" name="Graphic 56" descr="Network diagram">
              <a:extLst>
                <a:ext uri="{FF2B5EF4-FFF2-40B4-BE49-F238E27FC236}">
                  <a16:creationId xmlns:a16="http://schemas.microsoft.com/office/drawing/2014/main" id="{C0A0F326-7CBD-40FC-BBD6-7FE272C7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33703" y="6976154"/>
              <a:ext cx="914400" cy="914400"/>
            </a:xfrm>
            <a:prstGeom prst="rect">
              <a:avLst/>
            </a:prstGeom>
            <a:effectLst/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20C78C-157E-4572-9E5D-0670544CC714}"/>
                </a:ext>
              </a:extLst>
            </p:cNvPr>
            <p:cNvSpPr/>
            <p:nvPr/>
          </p:nvSpPr>
          <p:spPr>
            <a:xfrm>
              <a:off x="1641846" y="5984855"/>
              <a:ext cx="4314738" cy="850084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HYPERVISOR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B6CCE6E-C78C-4328-AA89-227CB18D30E4}"/>
                </a:ext>
              </a:extLst>
            </p:cNvPr>
            <p:cNvSpPr/>
            <p:nvPr/>
          </p:nvSpPr>
          <p:spPr>
            <a:xfrm>
              <a:off x="1717347" y="4887849"/>
              <a:ext cx="1190538" cy="920138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348311-8E43-4EDD-96AC-44F580C7A604}"/>
                </a:ext>
              </a:extLst>
            </p:cNvPr>
            <p:cNvSpPr/>
            <p:nvPr/>
          </p:nvSpPr>
          <p:spPr>
            <a:xfrm>
              <a:off x="1717347" y="3886065"/>
              <a:ext cx="1190538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r>
                <a:rPr kumimoji="0" 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Party/Libs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295FFC-E4ED-4A91-A294-27940643B72E}"/>
                </a:ext>
              </a:extLst>
            </p:cNvPr>
            <p:cNvSpPr/>
            <p:nvPr/>
          </p:nvSpPr>
          <p:spPr>
            <a:xfrm>
              <a:off x="1717347" y="2884280"/>
              <a:ext cx="1190538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567F879-93A2-4EE3-AD14-CA983281A1E8}"/>
                </a:ext>
              </a:extLst>
            </p:cNvPr>
            <p:cNvSpPr/>
            <p:nvPr/>
          </p:nvSpPr>
          <p:spPr>
            <a:xfrm>
              <a:off x="3203597" y="4887849"/>
              <a:ext cx="1190538" cy="920138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ECFDBF2-FAE2-4318-9526-A36B4F003D8A}"/>
                </a:ext>
              </a:extLst>
            </p:cNvPr>
            <p:cNvSpPr/>
            <p:nvPr/>
          </p:nvSpPr>
          <p:spPr>
            <a:xfrm>
              <a:off x="3203597" y="3886065"/>
              <a:ext cx="1190538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r>
                <a:rPr kumimoji="0" 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Party/Libs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E3D792-170C-4146-B800-A58B18171BDD}"/>
                </a:ext>
              </a:extLst>
            </p:cNvPr>
            <p:cNvSpPr/>
            <p:nvPr/>
          </p:nvSpPr>
          <p:spPr>
            <a:xfrm>
              <a:off x="3203597" y="2884280"/>
              <a:ext cx="1190538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157D062-9133-4078-8F60-0F2489E77897}"/>
                </a:ext>
              </a:extLst>
            </p:cNvPr>
            <p:cNvSpPr/>
            <p:nvPr/>
          </p:nvSpPr>
          <p:spPr>
            <a:xfrm>
              <a:off x="4689847" y="4887849"/>
              <a:ext cx="1190538" cy="920138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7517CF9-173C-4D90-A8C1-43500D1DCF39}"/>
                </a:ext>
              </a:extLst>
            </p:cNvPr>
            <p:cNvSpPr/>
            <p:nvPr/>
          </p:nvSpPr>
          <p:spPr>
            <a:xfrm>
              <a:off x="4689847" y="3886065"/>
              <a:ext cx="1190538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r>
                <a:rPr kumimoji="0" 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Party/Libs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AAE1B4B-D045-41F1-80B2-BFF7BDFD7FDA}"/>
                </a:ext>
              </a:extLst>
            </p:cNvPr>
            <p:cNvSpPr/>
            <p:nvPr/>
          </p:nvSpPr>
          <p:spPr>
            <a:xfrm>
              <a:off x="4689847" y="2884280"/>
              <a:ext cx="1190538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3045DD2-4B84-4552-9680-A207E0A0715C}"/>
                </a:ext>
              </a:extLst>
            </p:cNvPr>
            <p:cNvSpPr/>
            <p:nvPr/>
          </p:nvSpPr>
          <p:spPr>
            <a:xfrm>
              <a:off x="2900819" y="7952774"/>
              <a:ext cx="1903598" cy="369332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 hangingPunct="1">
                <a:spcBef>
                  <a:spcPts val="0"/>
                </a:spcBef>
              </a:pPr>
              <a:r>
                <a:rPr lang="en-US" sz="1800" b="1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INFRASTRUCTURE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967F22-2979-4495-BD65-9BAB08580E9D}"/>
                </a:ext>
              </a:extLst>
            </p:cNvPr>
            <p:cNvSpPr/>
            <p:nvPr/>
          </p:nvSpPr>
          <p:spPr>
            <a:xfrm>
              <a:off x="6939962" y="6922323"/>
              <a:ext cx="4314738" cy="1396069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pic>
          <p:nvPicPr>
            <p:cNvPr id="70" name="Graphic 69" descr="Cloud">
              <a:extLst>
                <a:ext uri="{FF2B5EF4-FFF2-40B4-BE49-F238E27FC236}">
                  <a16:creationId xmlns:a16="http://schemas.microsoft.com/office/drawing/2014/main" id="{B041D985-2CC6-42E2-A81D-DD4EB39DE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88599" y="6931109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71" name="Graphic 70" descr="Processor">
              <a:extLst>
                <a:ext uri="{FF2B5EF4-FFF2-40B4-BE49-F238E27FC236}">
                  <a16:creationId xmlns:a16="http://schemas.microsoft.com/office/drawing/2014/main" id="{FD16824C-1022-4CA7-8F95-DAA73B30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5039" y="6984543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72" name="Graphic 71" descr="Database">
              <a:extLst>
                <a:ext uri="{FF2B5EF4-FFF2-40B4-BE49-F238E27FC236}">
                  <a16:creationId xmlns:a16="http://schemas.microsoft.com/office/drawing/2014/main" id="{51FAA906-26BA-4D44-9C31-194F262EC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18259" y="6988132"/>
              <a:ext cx="914400" cy="914400"/>
            </a:xfrm>
            <a:prstGeom prst="rect">
              <a:avLst/>
            </a:prstGeom>
            <a:effectLst/>
          </p:spPr>
        </p:pic>
        <p:pic>
          <p:nvPicPr>
            <p:cNvPr id="73" name="Graphic 72" descr="Network diagram">
              <a:extLst>
                <a:ext uri="{FF2B5EF4-FFF2-40B4-BE49-F238E27FC236}">
                  <a16:creationId xmlns:a16="http://schemas.microsoft.com/office/drawing/2014/main" id="{B9BD463F-6237-4D48-A602-E9BBF5E66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31819" y="6976154"/>
              <a:ext cx="914400" cy="914400"/>
            </a:xfrm>
            <a:prstGeom prst="rect">
              <a:avLst/>
            </a:prstGeom>
            <a:effectLst/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8417519-1952-4941-BD5A-80FE4DFF0DAA}"/>
                </a:ext>
              </a:extLst>
            </p:cNvPr>
            <p:cNvSpPr/>
            <p:nvPr/>
          </p:nvSpPr>
          <p:spPr>
            <a:xfrm>
              <a:off x="6939960" y="6449440"/>
              <a:ext cx="4314738" cy="385497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8478DA2-4D30-46CA-8784-BF5970B89960}"/>
                </a:ext>
              </a:extLst>
            </p:cNvPr>
            <p:cNvSpPr/>
            <p:nvPr/>
          </p:nvSpPr>
          <p:spPr>
            <a:xfrm>
              <a:off x="7027578" y="4896239"/>
              <a:ext cx="1170731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r>
                <a:rPr kumimoji="0" 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Party/Libs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75A5B6B-B633-4F75-A54B-3DEC5DD27E11}"/>
                </a:ext>
              </a:extLst>
            </p:cNvPr>
            <p:cNvSpPr/>
            <p:nvPr/>
          </p:nvSpPr>
          <p:spPr>
            <a:xfrm>
              <a:off x="7027578" y="3894454"/>
              <a:ext cx="1170731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3C32FE-B9E9-4DDD-9BD8-D7FC564C145E}"/>
                </a:ext>
              </a:extLst>
            </p:cNvPr>
            <p:cNvSpPr/>
            <p:nvPr/>
          </p:nvSpPr>
          <p:spPr>
            <a:xfrm>
              <a:off x="8513828" y="4896239"/>
              <a:ext cx="1170731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r>
                <a:rPr kumimoji="0" 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Party/Libs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E4DA511-6827-4196-8A0A-28D0BBEDDC16}"/>
                </a:ext>
              </a:extLst>
            </p:cNvPr>
            <p:cNvSpPr/>
            <p:nvPr/>
          </p:nvSpPr>
          <p:spPr>
            <a:xfrm>
              <a:off x="8513828" y="3894454"/>
              <a:ext cx="1170731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33161E-8705-4E31-96D0-7E670FC90232}"/>
                </a:ext>
              </a:extLst>
            </p:cNvPr>
            <p:cNvSpPr/>
            <p:nvPr/>
          </p:nvSpPr>
          <p:spPr>
            <a:xfrm>
              <a:off x="10000078" y="4896239"/>
              <a:ext cx="1170731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r>
                <a:rPr kumimoji="0" 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Party/Libs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35DFA01-2CD8-4368-945B-8601C7D6661A}"/>
                </a:ext>
              </a:extLst>
            </p:cNvPr>
            <p:cNvSpPr/>
            <p:nvPr/>
          </p:nvSpPr>
          <p:spPr>
            <a:xfrm>
              <a:off x="10000078" y="3894454"/>
              <a:ext cx="1170731" cy="9144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37B0835-98E7-4689-8A78-A49CB0400E33}"/>
                </a:ext>
              </a:extLst>
            </p:cNvPr>
            <p:cNvSpPr/>
            <p:nvPr/>
          </p:nvSpPr>
          <p:spPr>
            <a:xfrm>
              <a:off x="8198935" y="7952774"/>
              <a:ext cx="1903598" cy="369332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l" defTabSz="914400" hangingPunct="1">
                <a:spcBef>
                  <a:spcPts val="0"/>
                </a:spcBef>
              </a:pPr>
              <a:r>
                <a:rPr lang="en-US" sz="1800" b="1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INFRASTRUCTURE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13296B6-17A5-4257-8345-5396244585C5}"/>
                </a:ext>
              </a:extLst>
            </p:cNvPr>
            <p:cNvSpPr/>
            <p:nvPr/>
          </p:nvSpPr>
          <p:spPr>
            <a:xfrm>
              <a:off x="6939960" y="5968943"/>
              <a:ext cx="4314738" cy="385497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Container Engine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031150-FC16-4088-A777-FABA592844F8}"/>
                </a:ext>
              </a:extLst>
            </p:cNvPr>
            <p:cNvSpPr txBox="1"/>
            <p:nvPr/>
          </p:nvSpPr>
          <p:spPr>
            <a:xfrm>
              <a:off x="2004840" y="2483392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hangingPunct="1">
                <a:spcBef>
                  <a:spcPts val="0"/>
                </a:spcBef>
              </a:pPr>
              <a:r>
                <a:rPr lang="en-US" sz="1800" b="1" kern="1200" dirty="0">
                  <a:solidFill>
                    <a:srgbClr val="002060"/>
                  </a:solidFill>
                  <a:latin typeface="Calibri" panose="020F0502020204030204"/>
                  <a:ea typeface="+mn-ea"/>
                  <a:cs typeface="+mn-cs"/>
                </a:rPr>
                <a:t>VM-1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9C1B872-16B2-44E5-BCC6-7EA9D6EE7D6C}"/>
                </a:ext>
              </a:extLst>
            </p:cNvPr>
            <p:cNvSpPr txBox="1"/>
            <p:nvPr/>
          </p:nvSpPr>
          <p:spPr>
            <a:xfrm>
              <a:off x="3483046" y="2483392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hangingPunct="1">
                <a:spcBef>
                  <a:spcPts val="0"/>
                </a:spcBef>
              </a:pPr>
              <a:r>
                <a:rPr lang="en-US" sz="1800" b="1" kern="1200" dirty="0">
                  <a:solidFill>
                    <a:srgbClr val="002060"/>
                  </a:solidFill>
                  <a:latin typeface="Calibri" panose="020F0502020204030204"/>
                  <a:ea typeface="+mn-ea"/>
                  <a:cs typeface="+mn-cs"/>
                </a:rPr>
                <a:t>VM-2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C4063F2-F880-4185-8985-5BF0E9A74A09}"/>
                </a:ext>
              </a:extLst>
            </p:cNvPr>
            <p:cNvSpPr txBox="1"/>
            <p:nvPr/>
          </p:nvSpPr>
          <p:spPr>
            <a:xfrm>
              <a:off x="4934699" y="247125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hangingPunct="1">
                <a:spcBef>
                  <a:spcPts val="0"/>
                </a:spcBef>
              </a:pPr>
              <a:r>
                <a:rPr lang="en-US" sz="1800" b="1" kern="1200" dirty="0">
                  <a:solidFill>
                    <a:srgbClr val="002060"/>
                  </a:solidFill>
                  <a:latin typeface="Calibri" panose="020F0502020204030204"/>
                  <a:ea typeface="+mn-ea"/>
                  <a:cs typeface="+mn-cs"/>
                </a:rPr>
                <a:t>VM-3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E7EC72-D0C0-49C5-8552-525C077689AD}"/>
                </a:ext>
              </a:extLst>
            </p:cNvPr>
            <p:cNvSpPr txBox="1"/>
            <p:nvPr/>
          </p:nvSpPr>
          <p:spPr>
            <a:xfrm>
              <a:off x="7018259" y="3509949"/>
              <a:ext cx="130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hangingPunct="1">
                <a:spcBef>
                  <a:spcPts val="0"/>
                </a:spcBef>
              </a:pPr>
              <a:r>
                <a:rPr lang="en-US" sz="1800" b="1" kern="1200" dirty="0">
                  <a:solidFill>
                    <a:srgbClr val="002060"/>
                  </a:solidFill>
                  <a:latin typeface="Calibri" panose="020F0502020204030204"/>
                  <a:ea typeface="+mn-ea"/>
                  <a:cs typeface="+mn-cs"/>
                </a:rPr>
                <a:t>Container-1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4D0AFA9-24E8-4C30-A295-73E3F6EE45A0}"/>
                </a:ext>
              </a:extLst>
            </p:cNvPr>
            <p:cNvSpPr txBox="1"/>
            <p:nvPr/>
          </p:nvSpPr>
          <p:spPr>
            <a:xfrm>
              <a:off x="8496465" y="3509949"/>
              <a:ext cx="130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hangingPunct="1">
                <a:spcBef>
                  <a:spcPts val="0"/>
                </a:spcBef>
              </a:pPr>
              <a:r>
                <a:rPr lang="en-US" sz="1800" b="1" kern="1200" dirty="0">
                  <a:solidFill>
                    <a:srgbClr val="002060"/>
                  </a:solidFill>
                  <a:latin typeface="Calibri" panose="020F0502020204030204"/>
                  <a:ea typeface="+mn-ea"/>
                  <a:cs typeface="+mn-cs"/>
                </a:rPr>
                <a:t>Container-2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1DA1C07-0A5D-4C88-9C94-308EF6EE7F3B}"/>
                </a:ext>
              </a:extLst>
            </p:cNvPr>
            <p:cNvSpPr txBox="1"/>
            <p:nvPr/>
          </p:nvSpPr>
          <p:spPr>
            <a:xfrm>
              <a:off x="9948118" y="3497813"/>
              <a:ext cx="130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hangingPunct="1">
                <a:spcBef>
                  <a:spcPts val="0"/>
                </a:spcBef>
              </a:pPr>
              <a:r>
                <a:rPr lang="en-US" sz="1800" b="1" kern="1200" dirty="0">
                  <a:solidFill>
                    <a:srgbClr val="002060"/>
                  </a:solidFill>
                  <a:latin typeface="Calibri" panose="020F0502020204030204"/>
                  <a:ea typeface="+mn-ea"/>
                  <a:cs typeface="+mn-cs"/>
                </a:rPr>
                <a:t>Container-3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3887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938</Words>
  <Application>Microsoft Office PowerPoint</Application>
  <PresentationFormat>Custom</PresentationFormat>
  <Paragraphs>194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Gill Sans</vt:lpstr>
      <vt:lpstr>Helvetica</vt:lpstr>
      <vt:lpstr>Lucida Grande</vt:lpstr>
      <vt:lpstr>Myriad Pro</vt:lpstr>
      <vt:lpstr>Wingdings</vt:lpstr>
      <vt:lpstr>White</vt:lpstr>
      <vt:lpstr>PowerPoint Presentation</vt:lpstr>
      <vt:lpstr>PowerPoint Presentation</vt:lpstr>
      <vt:lpstr>Why the cloud?</vt:lpstr>
      <vt:lpstr>Cloud Approaches</vt:lpstr>
      <vt:lpstr>Applications are evolving</vt:lpstr>
      <vt:lpstr>Modern applications</vt:lpstr>
      <vt:lpstr>PowerPoint Presentation</vt:lpstr>
      <vt:lpstr>What are Docker containers?</vt:lpstr>
      <vt:lpstr>Containers vs Virtual Machines</vt:lpstr>
      <vt:lpstr>Containers vs Virtual Machines</vt:lpstr>
      <vt:lpstr>Vocabulary</vt:lpstr>
      <vt:lpstr>Docker Terminology and Components</vt:lpstr>
      <vt:lpstr>Docker Architecture</vt:lpstr>
      <vt:lpstr>Basic Docker commands</vt:lpstr>
      <vt:lpstr>PowerPoint Presentation</vt:lpstr>
      <vt:lpstr>PowerPoint Presentation</vt:lpstr>
      <vt:lpstr>Pet vs Cattle</vt:lpstr>
      <vt:lpstr>Kubernetes ?</vt:lpstr>
      <vt:lpstr>Kubernetes</vt:lpstr>
      <vt:lpstr>Architecture</vt:lpstr>
      <vt:lpstr>Master</vt:lpstr>
      <vt:lpstr>POD</vt:lpstr>
      <vt:lpstr>Replication Controller</vt:lpstr>
      <vt:lpstr>Service</vt:lpstr>
      <vt:lpstr>Ingress</vt:lpstr>
      <vt:lpstr>Helm Charts</vt:lpstr>
      <vt:lpstr>HELM Directory structure</vt:lpstr>
      <vt:lpstr>Vocabulary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Hostettler, Steve</cp:lastModifiedBy>
  <cp:revision>3</cp:revision>
  <dcterms:modified xsi:type="dcterms:W3CDTF">2020-03-26T08:51:39Z</dcterms:modified>
</cp:coreProperties>
</file>