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18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316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580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7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665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6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A0DB00-AB24-42E4-9023-27DF92958F6A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D2E54F-ECB7-4981-AD88-1CCB5856DB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1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741D-F750-470D-95AB-80C14916B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52303-69C7-4B28-AAA1-92EEB172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/>
          </a:p>
          <a:p>
            <a:r>
              <a:rPr lang="en-GB" sz="4400" dirty="0"/>
              <a:t>Let’s </a:t>
            </a:r>
            <a:r>
              <a:rPr lang="en-GB" sz="4400" dirty="0" err="1"/>
              <a:t>creat</a:t>
            </a:r>
            <a:r>
              <a:rPr lang="en-GB" sz="4400"/>
              <a:t> a </a:t>
            </a:r>
            <a:r>
              <a:rPr lang="en-GB" sz="4400" dirty="0"/>
              <a:t>Video by Power Point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1CF080F-FE6B-4547-9C5B-3B2A2F1C10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2276" y="60806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15"/>
    </mc:Choice>
    <mc:Fallback>
      <p:transition spd="slow" advTm="10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B5D-7C7D-47E5-BBAB-BE150F85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convert power point slides to a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8AB1-D550-4C6A-B244-25085E9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800" dirty="0"/>
              <a:t>1. Make slides</a:t>
            </a:r>
          </a:p>
          <a:p>
            <a:r>
              <a:rPr lang="en-GB" sz="4800" dirty="0"/>
              <a:t>2. Add Animation</a:t>
            </a:r>
          </a:p>
          <a:p>
            <a:r>
              <a:rPr lang="en-GB" sz="4800" dirty="0"/>
              <a:t>3. Write your script</a:t>
            </a:r>
          </a:p>
          <a:p>
            <a:r>
              <a:rPr lang="en-GB" sz="4800" dirty="0"/>
              <a:t>4. Record your voice</a:t>
            </a:r>
          </a:p>
          <a:p>
            <a:r>
              <a:rPr lang="en-GB" sz="4800" dirty="0"/>
              <a:t>5. Convert to video</a:t>
            </a:r>
          </a:p>
        </p:txBody>
      </p:sp>
    </p:spTree>
    <p:extLst>
      <p:ext uri="{BB962C8B-B14F-4D97-AF65-F5344CB8AC3E}">
        <p14:creationId xmlns:p14="http://schemas.microsoft.com/office/powerpoint/2010/main" val="35188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7B2-85C1-4061-9921-2E82BE8C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Thank you for watching 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CADB-04DE-4851-A93B-C43DB919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5400" dirty="0"/>
              <a:t>Try to make your video!!!</a:t>
            </a:r>
          </a:p>
          <a:p>
            <a:r>
              <a:rPr lang="en-GB" sz="5400" dirty="0"/>
              <a:t>Good luck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6715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</TotalTime>
  <Words>55</Words>
  <Application>Microsoft Office PowerPoint</Application>
  <PresentationFormat>Widescreen</PresentationFormat>
  <Paragraphs>12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Hello Everyone</vt:lpstr>
      <vt:lpstr>How to convert power point slides to a video</vt:lpstr>
      <vt:lpstr>Thank you for watching this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</dc:title>
  <dc:creator>David David</dc:creator>
  <cp:lastModifiedBy>David David</cp:lastModifiedBy>
  <cp:revision>5</cp:revision>
  <dcterms:created xsi:type="dcterms:W3CDTF">2018-11-17T05:23:52Z</dcterms:created>
  <dcterms:modified xsi:type="dcterms:W3CDTF">2018-11-17T06:19:21Z</dcterms:modified>
</cp:coreProperties>
</file>