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C83D-DA4F-404A-A926-A7A62DCDE286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AFD-25BB-494E-B561-F23C5BD2E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9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C83D-DA4F-404A-A926-A7A62DCDE286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AFD-25BB-494E-B561-F23C5BD2E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8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C83D-DA4F-404A-A926-A7A62DCDE286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AFD-25BB-494E-B561-F23C5BD2E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C83D-DA4F-404A-A926-A7A62DCDE286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AFD-25BB-494E-B561-F23C5BD2E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9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C83D-DA4F-404A-A926-A7A62DCDE286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AFD-25BB-494E-B561-F23C5BD2E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C83D-DA4F-404A-A926-A7A62DCDE286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AFD-25BB-494E-B561-F23C5BD2E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8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C83D-DA4F-404A-A926-A7A62DCDE286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AFD-25BB-494E-B561-F23C5BD2E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5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C83D-DA4F-404A-A926-A7A62DCDE286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AFD-25BB-494E-B561-F23C5BD2E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9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C83D-DA4F-404A-A926-A7A62DCDE286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AFD-25BB-494E-B561-F23C5BD2E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93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C83D-DA4F-404A-A926-A7A62DCDE286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AFD-25BB-494E-B561-F23C5BD2E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2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C83D-DA4F-404A-A926-A7A62DCDE286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AFD-25BB-494E-B561-F23C5BD2E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0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2C83D-DA4F-404A-A926-A7A62DCDE286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BAFD-25BB-494E-B561-F23C5BD2E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5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874013" y="180157"/>
            <a:ext cx="10846190" cy="137863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27366" y="234641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开始界面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783722" y="609332"/>
            <a:ext cx="1338776" cy="728507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开始菜单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4178746" y="605760"/>
            <a:ext cx="1453663" cy="730292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服务器菜单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6688657" y="609333"/>
            <a:ext cx="1453663" cy="726719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客户端菜单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9198568" y="591691"/>
            <a:ext cx="1453663" cy="730292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鸣谢画面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874013" y="1682611"/>
            <a:ext cx="4656990" cy="2351749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90623" y="1810413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战场场景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1141064" y="2250112"/>
            <a:ext cx="1338776" cy="728507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鼠标选框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2644189" y="2267716"/>
            <a:ext cx="1338776" cy="728507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控制面板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4142006" y="2267716"/>
            <a:ext cx="1338776" cy="728507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游戏提示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1130210" y="3142236"/>
            <a:ext cx="1338776" cy="728507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金钱</a:t>
            </a:r>
          </a:p>
        </p:txBody>
      </p:sp>
      <p:sp>
        <p:nvSpPr>
          <p:cNvPr id="17" name="矩形: 圆角 16"/>
          <p:cNvSpPr/>
          <p:nvPr/>
        </p:nvSpPr>
        <p:spPr>
          <a:xfrm>
            <a:off x="874012" y="4150034"/>
            <a:ext cx="4606769" cy="1232337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1245048" y="4477393"/>
            <a:ext cx="1442339" cy="728507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瓦片地图</a:t>
            </a:r>
          </a:p>
        </p:txBody>
      </p:sp>
      <p:sp>
        <p:nvSpPr>
          <p:cNvPr id="19" name="矩形: 圆角 18"/>
          <p:cNvSpPr/>
          <p:nvPr/>
        </p:nvSpPr>
        <p:spPr>
          <a:xfrm>
            <a:off x="3373373" y="4446632"/>
            <a:ext cx="1442339" cy="728507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格点地图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583825" y="4147549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地图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5709825" y="1682609"/>
            <a:ext cx="4097172" cy="3688525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659369" y="1693830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5902040" y="2052106"/>
            <a:ext cx="1284406" cy="764791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基础单位</a:t>
            </a:r>
          </a:p>
        </p:txBody>
      </p:sp>
      <p:sp>
        <p:nvSpPr>
          <p:cNvPr id="24" name="矩形: 圆角 23"/>
          <p:cNvSpPr/>
          <p:nvPr/>
        </p:nvSpPr>
        <p:spPr>
          <a:xfrm>
            <a:off x="7415489" y="2070247"/>
            <a:ext cx="978588" cy="746650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战斗机</a:t>
            </a:r>
          </a:p>
        </p:txBody>
      </p:sp>
      <p:sp>
        <p:nvSpPr>
          <p:cNvPr id="25" name="矩形: 圆角 24"/>
          <p:cNvSpPr/>
          <p:nvPr/>
        </p:nvSpPr>
        <p:spPr>
          <a:xfrm>
            <a:off x="5974142" y="3087668"/>
            <a:ext cx="1007013" cy="760057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坦克</a:t>
            </a:r>
          </a:p>
        </p:txBody>
      </p:sp>
      <p:sp>
        <p:nvSpPr>
          <p:cNvPr id="26" name="矩形: 圆角 25"/>
          <p:cNvSpPr/>
          <p:nvPr/>
        </p:nvSpPr>
        <p:spPr>
          <a:xfrm>
            <a:off x="8623120" y="2052106"/>
            <a:ext cx="1007013" cy="760057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士兵</a:t>
            </a:r>
          </a:p>
        </p:txBody>
      </p:sp>
      <p:sp>
        <p:nvSpPr>
          <p:cNvPr id="27" name="矩形: 圆角 26"/>
          <p:cNvSpPr/>
          <p:nvPr/>
        </p:nvSpPr>
        <p:spPr>
          <a:xfrm>
            <a:off x="7387064" y="3066456"/>
            <a:ext cx="1007013" cy="760057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防御塔</a:t>
            </a:r>
          </a:p>
        </p:txBody>
      </p:sp>
      <p:sp>
        <p:nvSpPr>
          <p:cNvPr id="28" name="矩形: 圆角 27"/>
          <p:cNvSpPr/>
          <p:nvPr/>
        </p:nvSpPr>
        <p:spPr>
          <a:xfrm>
            <a:off x="8694354" y="3156037"/>
            <a:ext cx="1007013" cy="760057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基地</a:t>
            </a:r>
          </a:p>
        </p:txBody>
      </p:sp>
      <p:sp>
        <p:nvSpPr>
          <p:cNvPr id="29" name="矩形: 圆角 28"/>
          <p:cNvSpPr/>
          <p:nvPr/>
        </p:nvSpPr>
        <p:spPr>
          <a:xfrm>
            <a:off x="10122356" y="1651727"/>
            <a:ext cx="1707014" cy="2160685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274315" y="1696557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单位系统</a:t>
            </a:r>
          </a:p>
        </p:txBody>
      </p:sp>
      <p:sp>
        <p:nvSpPr>
          <p:cNvPr id="31" name="矩形: 圆角 30"/>
          <p:cNvSpPr/>
          <p:nvPr/>
        </p:nvSpPr>
        <p:spPr>
          <a:xfrm>
            <a:off x="10499414" y="2105265"/>
            <a:ext cx="1007013" cy="760057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32" name="矩形: 圆角 31"/>
          <p:cNvSpPr/>
          <p:nvPr/>
        </p:nvSpPr>
        <p:spPr>
          <a:xfrm>
            <a:off x="10472356" y="2955484"/>
            <a:ext cx="1007013" cy="760057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33" name="矩形: 圆角 32"/>
          <p:cNvSpPr/>
          <p:nvPr/>
        </p:nvSpPr>
        <p:spPr>
          <a:xfrm>
            <a:off x="10158689" y="3902574"/>
            <a:ext cx="1557412" cy="1468561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672747" y="4009892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寻路</a:t>
            </a:r>
          </a:p>
        </p:txBody>
      </p:sp>
      <p:sp>
        <p:nvSpPr>
          <p:cNvPr id="35" name="矩形: 圆角 34"/>
          <p:cNvSpPr/>
          <p:nvPr/>
        </p:nvSpPr>
        <p:spPr>
          <a:xfrm>
            <a:off x="10595122" y="4392007"/>
            <a:ext cx="815596" cy="770447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寻路模块</a:t>
            </a:r>
          </a:p>
        </p:txBody>
      </p:sp>
      <p:sp>
        <p:nvSpPr>
          <p:cNvPr id="36" name="矩形: 圆角 35"/>
          <p:cNvSpPr/>
          <p:nvPr/>
        </p:nvSpPr>
        <p:spPr>
          <a:xfrm>
            <a:off x="874013" y="5488762"/>
            <a:ext cx="3409968" cy="1164438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87585" y="5935438"/>
            <a:ext cx="23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Cocos2d-x</a:t>
            </a:r>
            <a:r>
              <a:rPr lang="zh-CN" altLang="en-US" dirty="0"/>
              <a:t>游戏引擎</a:t>
            </a:r>
          </a:p>
        </p:txBody>
      </p:sp>
      <p:sp>
        <p:nvSpPr>
          <p:cNvPr id="38" name="矩形: 圆角 37"/>
          <p:cNvSpPr/>
          <p:nvPr/>
        </p:nvSpPr>
        <p:spPr>
          <a:xfrm>
            <a:off x="4353419" y="5500156"/>
            <a:ext cx="2681562" cy="1123605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499987" y="5935309"/>
            <a:ext cx="26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Google Protocol Buffer</a:t>
            </a:r>
            <a:endParaRPr lang="zh-CN" altLang="en-US" dirty="0"/>
          </a:p>
        </p:txBody>
      </p:sp>
      <p:sp>
        <p:nvSpPr>
          <p:cNvPr id="40" name="矩形: 圆角 39"/>
          <p:cNvSpPr/>
          <p:nvPr/>
        </p:nvSpPr>
        <p:spPr>
          <a:xfrm>
            <a:off x="7184080" y="5500157"/>
            <a:ext cx="1744858" cy="1145216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330648" y="5935309"/>
            <a:ext cx="173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Boost::</a:t>
            </a:r>
            <a:r>
              <a:rPr lang="en-US" altLang="zh-CN" dirty="0" err="1"/>
              <a:t>Asio</a:t>
            </a:r>
            <a:endParaRPr lang="zh-CN" altLang="en-US" dirty="0"/>
          </a:p>
        </p:txBody>
      </p:sp>
      <p:sp>
        <p:nvSpPr>
          <p:cNvPr id="42" name="矩形: 圆角 41"/>
          <p:cNvSpPr/>
          <p:nvPr/>
        </p:nvSpPr>
        <p:spPr>
          <a:xfrm>
            <a:off x="9078037" y="5461297"/>
            <a:ext cx="2638064" cy="116246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9224605" y="5896449"/>
            <a:ext cx="2630130" cy="37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star </a:t>
            </a:r>
            <a:r>
              <a:rPr lang="zh-CN" altLang="en-US" dirty="0"/>
              <a:t>寻路算法</a:t>
            </a:r>
          </a:p>
        </p:txBody>
      </p:sp>
      <p:sp>
        <p:nvSpPr>
          <p:cNvPr id="44" name="矩形: 圆角 43"/>
          <p:cNvSpPr/>
          <p:nvPr/>
        </p:nvSpPr>
        <p:spPr>
          <a:xfrm>
            <a:off x="2661218" y="3174067"/>
            <a:ext cx="1338776" cy="728507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音效</a:t>
            </a:r>
          </a:p>
        </p:txBody>
      </p:sp>
      <p:sp>
        <p:nvSpPr>
          <p:cNvPr id="45" name="矩形: 圆角 44"/>
          <p:cNvSpPr/>
          <p:nvPr/>
        </p:nvSpPr>
        <p:spPr>
          <a:xfrm>
            <a:off x="6015715" y="4219797"/>
            <a:ext cx="1007013" cy="760057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状态条</a:t>
            </a:r>
          </a:p>
        </p:txBody>
      </p:sp>
      <p:sp>
        <p:nvSpPr>
          <p:cNvPr id="46" name="矩形: 圆角 45"/>
          <p:cNvSpPr/>
          <p:nvPr/>
        </p:nvSpPr>
        <p:spPr>
          <a:xfrm>
            <a:off x="7460714" y="4240564"/>
            <a:ext cx="901119" cy="815072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粒子特效</a:t>
            </a:r>
          </a:p>
        </p:txBody>
      </p:sp>
      <p:sp>
        <p:nvSpPr>
          <p:cNvPr id="47" name="矩形: 圆角 46"/>
          <p:cNvSpPr/>
          <p:nvPr/>
        </p:nvSpPr>
        <p:spPr>
          <a:xfrm>
            <a:off x="8623119" y="4256826"/>
            <a:ext cx="1007013" cy="760057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单位管理器</a:t>
            </a:r>
          </a:p>
        </p:txBody>
      </p:sp>
    </p:spTree>
    <p:extLst>
      <p:ext uri="{BB962C8B-B14F-4D97-AF65-F5344CB8AC3E}">
        <p14:creationId xmlns:p14="http://schemas.microsoft.com/office/powerpoint/2010/main" val="273481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14" y="0"/>
            <a:ext cx="1048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24" y="0"/>
            <a:ext cx="9311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6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62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朱灵均</dc:creator>
  <cp:lastModifiedBy>朱灵均</cp:lastModifiedBy>
  <cp:revision>9</cp:revision>
  <dcterms:created xsi:type="dcterms:W3CDTF">2017-06-11T10:31:00Z</dcterms:created>
  <dcterms:modified xsi:type="dcterms:W3CDTF">2017-06-11T13:21:47Z</dcterms:modified>
</cp:coreProperties>
</file>