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Committing a change works just like before.  It updates the main repository on the server.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nothing happens to working copy on neptune.</a:t>
            </a:r>
          </a:p>
        </p:txBody>
      </p:sp>
      <p:sp>
        <p:nvSpPr>
          <p:cNvPr id="219" name="Shape 219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onto neptune and do an update.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syncs the working copy on neptune with the server (and thus with the laptop)</a:t>
            </a:r>
          </a:p>
        </p:txBody>
      </p:sp>
      <p:sp>
        <p:nvSpPr>
          <p:cNvPr id="244" name="Shape 244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interface does a read only copy of the folder into the browser.</a:t>
            </a:r>
          </a:p>
        </p:txBody>
      </p:sp>
      <p:sp>
        <p:nvSpPr>
          <p:cNvPr id="267" name="Shape 267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to checkout a working copy.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Svn folder created on server.  This case it is classes.cs.kent.edu running svn server.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into Neptune.  Do a checkout – this issues command to server.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update copies material over to new working copy.</a:t>
            </a:r>
          </a:p>
        </p:txBody>
      </p:sp>
      <p:sp>
        <p:nvSpPr>
          <p:cNvPr id="135" name="Shape 135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 file in working copy and commit it to repository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file called main.cpp.  Save it.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it to svn.  This sends a message to svn server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copies the changes over to the server.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change to an existing file and commit it.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main.cpp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it – thus copying it over.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often there are multiple working copies.  One on neptune, one on your laptop, another working copy for the instructors.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onto your laptop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out (just like before).  This creates another working copy local on your laptop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nothing happens to working copy on neptune.</a:t>
            </a:r>
          </a:p>
        </p:txBody>
      </p:sp>
      <p:sp>
        <p:nvSpPr>
          <p:cNvPr id="195" name="Shape 195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79" cy="1469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Subversion (svn)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79" cy="175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Kent State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Prof. Jonathan I. Maletic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5345280" y="1482120"/>
            <a:ext cx="3340800" cy="40179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 a Change</a:t>
            </a:r>
          </a:p>
        </p:txBody>
      </p:sp>
      <p:sp>
        <p:nvSpPr>
          <p:cNvPr id="224" name="Shape 224"/>
          <p:cNvSpPr/>
          <p:nvPr/>
        </p:nvSpPr>
        <p:spPr>
          <a:xfrm>
            <a:off x="461520" y="1462320"/>
            <a:ext cx="2421360" cy="936359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classes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svn Server</a:t>
            </a:r>
          </a:p>
        </p:txBody>
      </p:sp>
      <p:sp>
        <p:nvSpPr>
          <p:cNvPr id="225" name="Shape 225"/>
          <p:cNvSpPr/>
          <p:nvPr/>
        </p:nvSpPr>
        <p:spPr>
          <a:xfrm>
            <a:off x="704520" y="4743719"/>
            <a:ext cx="2237400" cy="53604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WASP</a:t>
            </a:r>
          </a:p>
        </p:txBody>
      </p:sp>
      <p:sp>
        <p:nvSpPr>
          <p:cNvPr id="226" name="Shape 226"/>
          <p:cNvSpPr/>
          <p:nvPr/>
        </p:nvSpPr>
        <p:spPr>
          <a:xfrm>
            <a:off x="461520" y="2431080"/>
            <a:ext cx="1695960" cy="66564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cs23001/svn</a:t>
            </a:r>
          </a:p>
        </p:txBody>
      </p:sp>
      <p:sp>
        <p:nvSpPr>
          <p:cNvPr id="227" name="Shape 227"/>
          <p:cNvSpPr/>
          <p:nvPr/>
        </p:nvSpPr>
        <p:spPr>
          <a:xfrm>
            <a:off x="644039" y="309744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jmaletic/ </a:t>
            </a:r>
          </a:p>
        </p:txBody>
      </p:sp>
      <p:sp>
        <p:nvSpPr>
          <p:cNvPr id="228" name="Shape 228"/>
          <p:cNvSpPr/>
          <p:nvPr/>
        </p:nvSpPr>
        <p:spPr>
          <a:xfrm>
            <a:off x="523079" y="5412600"/>
            <a:ext cx="1255679" cy="59832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 </a:t>
            </a:r>
          </a:p>
        </p:txBody>
      </p:sp>
      <p:sp>
        <p:nvSpPr>
          <p:cNvPr id="229" name="Shape 229"/>
          <p:cNvSpPr/>
          <p:nvPr/>
        </p:nvSpPr>
        <p:spPr>
          <a:xfrm>
            <a:off x="252360" y="1293840"/>
            <a:ext cx="2724119" cy="31611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252360" y="4606560"/>
            <a:ext cx="2971080" cy="214091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491840" y="6011639"/>
            <a:ext cx="1255679" cy="59832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V2</a:t>
            </a:r>
          </a:p>
        </p:txBody>
      </p:sp>
      <p:sp>
        <p:nvSpPr>
          <p:cNvPr id="232" name="Shape 232"/>
          <p:cNvSpPr/>
          <p:nvPr/>
        </p:nvSpPr>
        <p:spPr>
          <a:xfrm>
            <a:off x="1011959" y="37839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V2</a:t>
            </a:r>
          </a:p>
        </p:txBody>
      </p:sp>
      <p:sp>
        <p:nvSpPr>
          <p:cNvPr id="233" name="Shape 233"/>
          <p:cNvSpPr/>
          <p:nvPr/>
        </p:nvSpPr>
        <p:spPr>
          <a:xfrm>
            <a:off x="5797439" y="1619279"/>
            <a:ext cx="2455919" cy="96731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Laptop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Logged On</a:t>
            </a:r>
          </a:p>
        </p:txBody>
      </p:sp>
      <p:sp>
        <p:nvSpPr>
          <p:cNvPr id="234" name="Shape 234"/>
          <p:cNvSpPr/>
          <p:nvPr/>
        </p:nvSpPr>
        <p:spPr>
          <a:xfrm>
            <a:off x="5522039" y="367020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 </a:t>
            </a:r>
          </a:p>
        </p:txBody>
      </p:sp>
      <p:sp>
        <p:nvSpPr>
          <p:cNvPr id="235" name="Shape 235"/>
          <p:cNvSpPr/>
          <p:nvPr/>
        </p:nvSpPr>
        <p:spPr>
          <a:xfrm>
            <a:off x="6428519" y="43563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V2</a:t>
            </a:r>
          </a:p>
        </p:txBody>
      </p:sp>
      <p:sp>
        <p:nvSpPr>
          <p:cNvPr id="236" name="Shape 236"/>
          <p:cNvSpPr/>
          <p:nvPr/>
        </p:nvSpPr>
        <p:spPr>
          <a:xfrm>
            <a:off x="5345280" y="2715840"/>
            <a:ext cx="3215879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emacs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Main.cpp</a:t>
            </a:r>
          </a:p>
        </p:txBody>
      </p:sp>
      <p:sp>
        <p:nvSpPr>
          <p:cNvPr id="237" name="Shape 237"/>
          <p:cNvSpPr/>
          <p:nvPr/>
        </p:nvSpPr>
        <p:spPr>
          <a:xfrm>
            <a:off x="5345280" y="3073319"/>
            <a:ext cx="3215879" cy="63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svn ci –m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to main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"</a:t>
            </a:r>
          </a:p>
        </p:txBody>
      </p:sp>
      <p:sp>
        <p:nvSpPr>
          <p:cNvPr id="238" name="Shape 238"/>
          <p:cNvSpPr/>
          <p:nvPr/>
        </p:nvSpPr>
        <p:spPr>
          <a:xfrm rot="10800000">
            <a:off x="2882879" y="2300039"/>
            <a:ext cx="2460960" cy="9565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39" name="Shape 239"/>
          <p:cNvSpPr/>
          <p:nvPr/>
        </p:nvSpPr>
        <p:spPr>
          <a:xfrm>
            <a:off x="6415200" y="4356360"/>
            <a:ext cx="1124280" cy="5814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V3</a:t>
            </a:r>
          </a:p>
        </p:txBody>
      </p:sp>
      <p:sp>
        <p:nvSpPr>
          <p:cNvPr id="240" name="Shape 240"/>
          <p:cNvSpPr/>
          <p:nvPr/>
        </p:nvSpPr>
        <p:spPr>
          <a:xfrm>
            <a:off x="2419919" y="3758039"/>
            <a:ext cx="3003119" cy="48384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</a:p>
        </p:txBody>
      </p:sp>
      <p:sp>
        <p:nvSpPr>
          <p:cNvPr id="241" name="Shape 241"/>
          <p:cNvSpPr/>
          <p:nvPr/>
        </p:nvSpPr>
        <p:spPr>
          <a:xfrm>
            <a:off x="1011959" y="3783960"/>
            <a:ext cx="1124280" cy="5814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WASP</a:t>
            </a:r>
          </a:p>
        </p:txBody>
      </p:sp>
      <p:sp>
        <p:nvSpPr>
          <p:cNvPr id="248" name="Shape 248"/>
          <p:cNvSpPr/>
          <p:nvPr/>
        </p:nvSpPr>
        <p:spPr>
          <a:xfrm>
            <a:off x="461520" y="1462320"/>
            <a:ext cx="2421360" cy="936359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classes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svn Server</a:t>
            </a:r>
          </a:p>
        </p:txBody>
      </p:sp>
      <p:sp>
        <p:nvSpPr>
          <p:cNvPr id="249" name="Shape 249"/>
          <p:cNvSpPr/>
          <p:nvPr/>
        </p:nvSpPr>
        <p:spPr>
          <a:xfrm>
            <a:off x="704520" y="4743719"/>
            <a:ext cx="2237400" cy="53604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Laptop</a:t>
            </a:r>
          </a:p>
        </p:txBody>
      </p:sp>
      <p:sp>
        <p:nvSpPr>
          <p:cNvPr id="250" name="Shape 250"/>
          <p:cNvSpPr/>
          <p:nvPr/>
        </p:nvSpPr>
        <p:spPr>
          <a:xfrm>
            <a:off x="461520" y="2431080"/>
            <a:ext cx="1695960" cy="66564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cs23001/svn</a:t>
            </a:r>
          </a:p>
        </p:txBody>
      </p:sp>
      <p:sp>
        <p:nvSpPr>
          <p:cNvPr id="251" name="Shape 251"/>
          <p:cNvSpPr/>
          <p:nvPr/>
        </p:nvSpPr>
        <p:spPr>
          <a:xfrm>
            <a:off x="644039" y="309744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jmaletic/ </a:t>
            </a:r>
          </a:p>
        </p:txBody>
      </p:sp>
      <p:sp>
        <p:nvSpPr>
          <p:cNvPr id="252" name="Shape 252"/>
          <p:cNvSpPr/>
          <p:nvPr/>
        </p:nvSpPr>
        <p:spPr>
          <a:xfrm>
            <a:off x="523079" y="5412600"/>
            <a:ext cx="1255679" cy="59832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 </a:t>
            </a:r>
          </a:p>
        </p:txBody>
      </p:sp>
      <p:sp>
        <p:nvSpPr>
          <p:cNvPr id="253" name="Shape 253"/>
          <p:cNvSpPr/>
          <p:nvPr/>
        </p:nvSpPr>
        <p:spPr>
          <a:xfrm>
            <a:off x="252360" y="1293840"/>
            <a:ext cx="2724119" cy="31611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252360" y="4606560"/>
            <a:ext cx="2971080" cy="214091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491840" y="6011639"/>
            <a:ext cx="1255679" cy="59832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V3</a:t>
            </a:r>
          </a:p>
        </p:txBody>
      </p:sp>
      <p:sp>
        <p:nvSpPr>
          <p:cNvPr id="256" name="Shape 256"/>
          <p:cNvSpPr/>
          <p:nvPr/>
        </p:nvSpPr>
        <p:spPr>
          <a:xfrm>
            <a:off x="5797439" y="1619279"/>
            <a:ext cx="2455919" cy="96731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WASP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Logged On</a:t>
            </a:r>
          </a:p>
        </p:txBody>
      </p:sp>
      <p:sp>
        <p:nvSpPr>
          <p:cNvPr id="257" name="Shape 257"/>
          <p:cNvSpPr/>
          <p:nvPr/>
        </p:nvSpPr>
        <p:spPr>
          <a:xfrm>
            <a:off x="5522039" y="367020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 </a:t>
            </a:r>
          </a:p>
        </p:txBody>
      </p:sp>
      <p:sp>
        <p:nvSpPr>
          <p:cNvPr id="258" name="Shape 258"/>
          <p:cNvSpPr/>
          <p:nvPr/>
        </p:nvSpPr>
        <p:spPr>
          <a:xfrm>
            <a:off x="5345280" y="1482120"/>
            <a:ext cx="3340800" cy="40179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6428519" y="43563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V2</a:t>
            </a:r>
          </a:p>
        </p:txBody>
      </p:sp>
      <p:sp>
        <p:nvSpPr>
          <p:cNvPr id="260" name="Shape 260"/>
          <p:cNvSpPr/>
          <p:nvPr/>
        </p:nvSpPr>
        <p:spPr>
          <a:xfrm>
            <a:off x="5345280" y="3073319"/>
            <a:ext cx="3215879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svn update</a:t>
            </a:r>
          </a:p>
        </p:txBody>
      </p:sp>
      <p:sp>
        <p:nvSpPr>
          <p:cNvPr id="261" name="Shape 261"/>
          <p:cNvSpPr/>
          <p:nvPr/>
        </p:nvSpPr>
        <p:spPr>
          <a:xfrm rot="10800000">
            <a:off x="2882879" y="2300039"/>
            <a:ext cx="2460960" cy="95651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62" name="Shape 262"/>
          <p:cNvSpPr/>
          <p:nvPr/>
        </p:nvSpPr>
        <p:spPr>
          <a:xfrm>
            <a:off x="6415200" y="4356360"/>
            <a:ext cx="1124280" cy="5814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V3</a:t>
            </a:r>
          </a:p>
        </p:txBody>
      </p:sp>
      <p:sp>
        <p:nvSpPr>
          <p:cNvPr id="263" name="Shape 263"/>
          <p:cNvSpPr/>
          <p:nvPr/>
        </p:nvSpPr>
        <p:spPr>
          <a:xfrm>
            <a:off x="929520" y="37839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V3</a:t>
            </a:r>
          </a:p>
        </p:txBody>
      </p:sp>
      <p:sp>
        <p:nvSpPr>
          <p:cNvPr id="264" name="Shape 264"/>
          <p:cNvSpPr/>
          <p:nvPr/>
        </p:nvSpPr>
        <p:spPr>
          <a:xfrm>
            <a:off x="2137319" y="3548519"/>
            <a:ext cx="3384359" cy="572039"/>
          </a:xfrm>
          <a:prstGeom prst="rightArrow">
            <a:avLst>
              <a:gd fmla="val 52862" name="adj1"/>
              <a:gd fmla="val 46397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Interface</a:t>
            </a:r>
          </a:p>
        </p:txBody>
      </p:sp>
      <p:sp>
        <p:nvSpPr>
          <p:cNvPr id="271" name="Shape 271"/>
          <p:cNvSpPr/>
          <p:nvPr/>
        </p:nvSpPr>
        <p:spPr>
          <a:xfrm>
            <a:off x="596879" y="1896480"/>
            <a:ext cx="2421360" cy="936359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classes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svn Server</a:t>
            </a:r>
          </a:p>
        </p:txBody>
      </p:sp>
      <p:sp>
        <p:nvSpPr>
          <p:cNvPr id="272" name="Shape 272"/>
          <p:cNvSpPr/>
          <p:nvPr/>
        </p:nvSpPr>
        <p:spPr>
          <a:xfrm>
            <a:off x="5595119" y="1865159"/>
            <a:ext cx="2455919" cy="96731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</a:p>
        </p:txBody>
      </p:sp>
      <p:sp>
        <p:nvSpPr>
          <p:cNvPr id="273" name="Shape 273"/>
          <p:cNvSpPr/>
          <p:nvPr/>
        </p:nvSpPr>
        <p:spPr>
          <a:xfrm>
            <a:off x="457200" y="3422880"/>
            <a:ext cx="1695960" cy="66564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cs23001/svn</a:t>
            </a:r>
          </a:p>
        </p:txBody>
      </p:sp>
      <p:sp>
        <p:nvSpPr>
          <p:cNvPr id="274" name="Shape 274"/>
          <p:cNvSpPr/>
          <p:nvPr/>
        </p:nvSpPr>
        <p:spPr>
          <a:xfrm>
            <a:off x="769679" y="4227839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jmaletic/ </a:t>
            </a:r>
          </a:p>
        </p:txBody>
      </p:sp>
      <p:sp>
        <p:nvSpPr>
          <p:cNvPr id="275" name="Shape 275"/>
          <p:cNvSpPr/>
          <p:nvPr/>
        </p:nvSpPr>
        <p:spPr>
          <a:xfrm>
            <a:off x="5267519" y="43671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 </a:t>
            </a:r>
          </a:p>
        </p:txBody>
      </p:sp>
      <p:sp>
        <p:nvSpPr>
          <p:cNvPr id="276" name="Shape 276"/>
          <p:cNvSpPr/>
          <p:nvPr/>
        </p:nvSpPr>
        <p:spPr>
          <a:xfrm>
            <a:off x="387719" y="1728000"/>
            <a:ext cx="2984399" cy="40179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2600" y="1728000"/>
            <a:ext cx="3340800" cy="40179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3018599" y="2355839"/>
            <a:ext cx="2124000" cy="133596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9" name="Shape 279"/>
          <p:cNvSpPr/>
          <p:nvPr/>
        </p:nvSpPr>
        <p:spPr>
          <a:xfrm>
            <a:off x="6392519" y="49413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V3</a:t>
            </a:r>
          </a:p>
        </p:txBody>
      </p:sp>
      <p:sp>
        <p:nvSpPr>
          <p:cNvPr id="280" name="Shape 280"/>
          <p:cNvSpPr/>
          <p:nvPr/>
        </p:nvSpPr>
        <p:spPr>
          <a:xfrm>
            <a:off x="1332000" y="4939919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V3</a:t>
            </a:r>
          </a:p>
        </p:txBody>
      </p:sp>
      <p:sp>
        <p:nvSpPr>
          <p:cNvPr id="281" name="Shape 281"/>
          <p:cNvSpPr/>
          <p:nvPr/>
        </p:nvSpPr>
        <p:spPr>
          <a:xfrm>
            <a:off x="5144400" y="3522960"/>
            <a:ext cx="3215879" cy="63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http://classes.edu/svn/jmaletic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 to Live By (svn)</a:t>
            </a:r>
          </a:p>
        </p:txBody>
      </p:sp>
      <p:sp>
        <p:nvSpPr>
          <p:cNvPr id="287" name="Shape 287"/>
          <p:cNvSpPr/>
          <p:nvPr/>
        </p:nvSpPr>
        <p:spPr>
          <a:xfrm>
            <a:off x="457200" y="1600200"/>
            <a:ext cx="8228879" cy="45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before you start working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after changes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 often – after a major (or minor) change: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method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 a bug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a method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</a:p>
        </p:txBody>
      </p:sp>
      <p:sp>
        <p:nvSpPr>
          <p:cNvPr id="114" name="Shape 114"/>
          <p:cNvSpPr/>
          <p:nvPr/>
        </p:nvSpPr>
        <p:spPr>
          <a:xfrm>
            <a:off x="457200" y="1600200"/>
            <a:ext cx="8228879" cy="45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svn is a tool for version control of files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Keeps a repository of what is under control at a central location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users to make local (aka working) copies of the repository on their machine or file system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Saves each version a user commits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Administrator sets up main repository.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Getting and Updating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457200" y="1600200"/>
            <a:ext cx="8228879" cy="45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repository.  A local/working copy of a repository is created on a machine or file system.  This links a given folder to the address of the repository.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svn checkout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folder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local/working copy.  The contents of the repository are copied to the local folder.  This updates the local copy.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svn update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Committing Changes</a:t>
            </a:r>
          </a:p>
        </p:txBody>
      </p:sp>
      <p:sp>
        <p:nvSpPr>
          <p:cNvPr id="126" name="Shape 126"/>
          <p:cNvSpPr/>
          <p:nvPr/>
        </p:nvSpPr>
        <p:spPr>
          <a:xfrm>
            <a:off x="457200" y="1600200"/>
            <a:ext cx="8228879" cy="45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change.  Copy a local change to repository.  This commits a change to the repository.  This is a new version of the item under version control.  It is numbered and the old version is saved.  Need to commit: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Modified files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Added or removed files or folders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svn commit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–m “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 note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Essential Commands</a:t>
            </a:r>
          </a:p>
        </p:txBody>
      </p:sp>
      <p:sp>
        <p:nvSpPr>
          <p:cNvPr id="132" name="Shape 132"/>
          <p:cNvSpPr/>
          <p:nvPr/>
        </p:nvSpPr>
        <p:spPr>
          <a:xfrm>
            <a:off x="457200" y="1600200"/>
            <a:ext cx="8228879" cy="45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svn add 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add a file.  A commit must be done after the add to commit it to the repository.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svn delete 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delete a file, followed by a commit.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-US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svn log </a:t>
            </a:r>
            <a:r>
              <a:rPr b="0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get all the commit messages.  Use this to roll back to an earlier version.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Out Working Copy</a:t>
            </a:r>
          </a:p>
        </p:txBody>
      </p:sp>
      <p:sp>
        <p:nvSpPr>
          <p:cNvPr id="139" name="Shape 139"/>
          <p:cNvSpPr/>
          <p:nvPr/>
        </p:nvSpPr>
        <p:spPr>
          <a:xfrm>
            <a:off x="596879" y="1896480"/>
            <a:ext cx="2421360" cy="936359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classes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svn Server</a:t>
            </a:r>
          </a:p>
        </p:txBody>
      </p:sp>
      <p:sp>
        <p:nvSpPr>
          <p:cNvPr id="140" name="Shape 140"/>
          <p:cNvSpPr/>
          <p:nvPr/>
        </p:nvSpPr>
        <p:spPr>
          <a:xfrm>
            <a:off x="5595119" y="1865159"/>
            <a:ext cx="2455919" cy="96731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WASP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Logged On</a:t>
            </a:r>
          </a:p>
        </p:txBody>
      </p:sp>
      <p:sp>
        <p:nvSpPr>
          <p:cNvPr id="141" name="Shape 141"/>
          <p:cNvSpPr/>
          <p:nvPr/>
        </p:nvSpPr>
        <p:spPr>
          <a:xfrm>
            <a:off x="457200" y="3700800"/>
            <a:ext cx="1695960" cy="66564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cs23001/svn</a:t>
            </a:r>
          </a:p>
        </p:txBody>
      </p:sp>
      <p:sp>
        <p:nvSpPr>
          <p:cNvPr id="142" name="Shape 142"/>
          <p:cNvSpPr/>
          <p:nvPr/>
        </p:nvSpPr>
        <p:spPr>
          <a:xfrm>
            <a:off x="457200" y="4580639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jmaletic/ </a:t>
            </a:r>
          </a:p>
        </p:txBody>
      </p:sp>
      <p:sp>
        <p:nvSpPr>
          <p:cNvPr id="143" name="Shape 143"/>
          <p:cNvSpPr/>
          <p:nvPr/>
        </p:nvSpPr>
        <p:spPr>
          <a:xfrm>
            <a:off x="5267519" y="4580639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 </a:t>
            </a:r>
          </a:p>
        </p:txBody>
      </p:sp>
      <p:sp>
        <p:nvSpPr>
          <p:cNvPr id="144" name="Shape 144"/>
          <p:cNvSpPr/>
          <p:nvPr/>
        </p:nvSpPr>
        <p:spPr>
          <a:xfrm>
            <a:off x="1757519" y="4580639"/>
            <a:ext cx="3384359" cy="572039"/>
          </a:xfrm>
          <a:prstGeom prst="rightArrow">
            <a:avLst>
              <a:gd fmla="val 52862" name="adj1"/>
              <a:gd fmla="val 46397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</a:p>
        </p:txBody>
      </p:sp>
      <p:sp>
        <p:nvSpPr>
          <p:cNvPr id="145" name="Shape 145"/>
          <p:cNvSpPr/>
          <p:nvPr/>
        </p:nvSpPr>
        <p:spPr>
          <a:xfrm>
            <a:off x="5142600" y="3147119"/>
            <a:ext cx="3215879" cy="63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svn co …/svn/jmaletic/ cs23001</a:t>
            </a:r>
          </a:p>
        </p:txBody>
      </p:sp>
      <p:sp>
        <p:nvSpPr>
          <p:cNvPr id="146" name="Shape 146"/>
          <p:cNvSpPr/>
          <p:nvPr/>
        </p:nvSpPr>
        <p:spPr>
          <a:xfrm>
            <a:off x="5142600" y="3841560"/>
            <a:ext cx="3215879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svn update</a:t>
            </a:r>
          </a:p>
        </p:txBody>
      </p:sp>
      <p:sp>
        <p:nvSpPr>
          <p:cNvPr id="147" name="Shape 147"/>
          <p:cNvSpPr/>
          <p:nvPr/>
        </p:nvSpPr>
        <p:spPr>
          <a:xfrm>
            <a:off x="387719" y="1728000"/>
            <a:ext cx="2984399" cy="40179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142600" y="1728000"/>
            <a:ext cx="3340800" cy="40179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 rot="10800000">
            <a:off x="3018599" y="2758680"/>
            <a:ext cx="2102040" cy="126467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0" name="Shape 150"/>
          <p:cNvSpPr/>
          <p:nvPr/>
        </p:nvSpPr>
        <p:spPr>
          <a:xfrm rot="10800000">
            <a:off x="3018239" y="2364120"/>
            <a:ext cx="2138760" cy="98243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&amp; Commit</a:t>
            </a:r>
          </a:p>
        </p:txBody>
      </p:sp>
      <p:sp>
        <p:nvSpPr>
          <p:cNvPr id="157" name="Shape 157"/>
          <p:cNvSpPr/>
          <p:nvPr/>
        </p:nvSpPr>
        <p:spPr>
          <a:xfrm>
            <a:off x="596879" y="1896480"/>
            <a:ext cx="2421360" cy="936359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classes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svn Server</a:t>
            </a:r>
          </a:p>
        </p:txBody>
      </p:sp>
      <p:sp>
        <p:nvSpPr>
          <p:cNvPr id="158" name="Shape 158"/>
          <p:cNvSpPr/>
          <p:nvPr/>
        </p:nvSpPr>
        <p:spPr>
          <a:xfrm>
            <a:off x="5595119" y="1865159"/>
            <a:ext cx="2455919" cy="96731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WASP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Logged On</a:t>
            </a:r>
          </a:p>
        </p:txBody>
      </p:sp>
      <p:sp>
        <p:nvSpPr>
          <p:cNvPr id="159" name="Shape 159"/>
          <p:cNvSpPr/>
          <p:nvPr/>
        </p:nvSpPr>
        <p:spPr>
          <a:xfrm>
            <a:off x="457200" y="3422880"/>
            <a:ext cx="1695960" cy="66564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cs23001/svn</a:t>
            </a:r>
          </a:p>
        </p:txBody>
      </p:sp>
      <p:sp>
        <p:nvSpPr>
          <p:cNvPr id="160" name="Shape 160"/>
          <p:cNvSpPr/>
          <p:nvPr/>
        </p:nvSpPr>
        <p:spPr>
          <a:xfrm>
            <a:off x="769679" y="4227839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jmaletic/ </a:t>
            </a:r>
          </a:p>
        </p:txBody>
      </p:sp>
      <p:sp>
        <p:nvSpPr>
          <p:cNvPr id="161" name="Shape 161"/>
          <p:cNvSpPr/>
          <p:nvPr/>
        </p:nvSpPr>
        <p:spPr>
          <a:xfrm>
            <a:off x="5267519" y="43671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 </a:t>
            </a:r>
          </a:p>
        </p:txBody>
      </p:sp>
      <p:sp>
        <p:nvSpPr>
          <p:cNvPr id="162" name="Shape 162"/>
          <p:cNvSpPr/>
          <p:nvPr/>
        </p:nvSpPr>
        <p:spPr>
          <a:xfrm>
            <a:off x="5142600" y="3147119"/>
            <a:ext cx="3215879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emacs Main.cpp</a:t>
            </a:r>
          </a:p>
        </p:txBody>
      </p:sp>
      <p:sp>
        <p:nvSpPr>
          <p:cNvPr id="163" name="Shape 163"/>
          <p:cNvSpPr/>
          <p:nvPr/>
        </p:nvSpPr>
        <p:spPr>
          <a:xfrm>
            <a:off x="5142600" y="3521519"/>
            <a:ext cx="3215879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svn add Main.cpp</a:t>
            </a:r>
          </a:p>
        </p:txBody>
      </p:sp>
      <p:sp>
        <p:nvSpPr>
          <p:cNvPr id="164" name="Shape 164"/>
          <p:cNvSpPr/>
          <p:nvPr/>
        </p:nvSpPr>
        <p:spPr>
          <a:xfrm>
            <a:off x="387719" y="1728000"/>
            <a:ext cx="2984399" cy="40179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142600" y="1728000"/>
            <a:ext cx="3340800" cy="40179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6" name="Shape 166"/>
          <p:cNvCxnSpPr/>
          <p:nvPr/>
        </p:nvCxnSpPr>
        <p:spPr>
          <a:xfrm rot="10800000">
            <a:off x="3018599" y="2364839"/>
            <a:ext cx="2124000" cy="133596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7" name="Shape 167"/>
          <p:cNvSpPr/>
          <p:nvPr/>
        </p:nvSpPr>
        <p:spPr>
          <a:xfrm>
            <a:off x="6392519" y="49413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</a:t>
            </a:r>
          </a:p>
        </p:txBody>
      </p:sp>
      <p:sp>
        <p:nvSpPr>
          <p:cNvPr id="168" name="Shape 168"/>
          <p:cNvSpPr/>
          <p:nvPr/>
        </p:nvSpPr>
        <p:spPr>
          <a:xfrm>
            <a:off x="5144400" y="3858480"/>
            <a:ext cx="3215879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svn ci –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 "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Added main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"</a:t>
            </a:r>
          </a:p>
        </p:txBody>
      </p:sp>
      <p:cxnSp>
        <p:nvCxnSpPr>
          <p:cNvPr id="169" name="Shape 169"/>
          <p:cNvCxnSpPr/>
          <p:nvPr/>
        </p:nvCxnSpPr>
        <p:spPr>
          <a:xfrm rot="10800000">
            <a:off x="3018599" y="2675520"/>
            <a:ext cx="2124000" cy="141335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0" name="Shape 170"/>
          <p:cNvSpPr/>
          <p:nvPr/>
        </p:nvSpPr>
        <p:spPr>
          <a:xfrm>
            <a:off x="1332000" y="4939919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</a:t>
            </a:r>
          </a:p>
        </p:txBody>
      </p:sp>
      <p:sp>
        <p:nvSpPr>
          <p:cNvPr id="171" name="Shape 171"/>
          <p:cNvSpPr/>
          <p:nvPr/>
        </p:nvSpPr>
        <p:spPr>
          <a:xfrm>
            <a:off x="2654640" y="5027760"/>
            <a:ext cx="3393000" cy="48384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5142600" y="1728000"/>
            <a:ext cx="3340800" cy="4017900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 a Change</a:t>
            </a:r>
          </a:p>
        </p:txBody>
      </p:sp>
      <p:sp>
        <p:nvSpPr>
          <p:cNvPr id="179" name="Shape 179"/>
          <p:cNvSpPr/>
          <p:nvPr/>
        </p:nvSpPr>
        <p:spPr>
          <a:xfrm>
            <a:off x="596879" y="1896480"/>
            <a:ext cx="2421360" cy="936359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classes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svn Server</a:t>
            </a:r>
          </a:p>
        </p:txBody>
      </p:sp>
      <p:sp>
        <p:nvSpPr>
          <p:cNvPr id="180" name="Shape 180"/>
          <p:cNvSpPr/>
          <p:nvPr/>
        </p:nvSpPr>
        <p:spPr>
          <a:xfrm>
            <a:off x="5595119" y="1865159"/>
            <a:ext cx="2455919" cy="96731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WASP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Logged On</a:t>
            </a:r>
          </a:p>
        </p:txBody>
      </p:sp>
      <p:sp>
        <p:nvSpPr>
          <p:cNvPr id="181" name="Shape 181"/>
          <p:cNvSpPr/>
          <p:nvPr/>
        </p:nvSpPr>
        <p:spPr>
          <a:xfrm>
            <a:off x="457200" y="3422880"/>
            <a:ext cx="1695960" cy="66564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cs23001/svn</a:t>
            </a:r>
          </a:p>
        </p:txBody>
      </p:sp>
      <p:sp>
        <p:nvSpPr>
          <p:cNvPr id="182" name="Shape 182"/>
          <p:cNvSpPr/>
          <p:nvPr/>
        </p:nvSpPr>
        <p:spPr>
          <a:xfrm>
            <a:off x="769679" y="4227839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jmaletic/ </a:t>
            </a:r>
          </a:p>
        </p:txBody>
      </p:sp>
      <p:sp>
        <p:nvSpPr>
          <p:cNvPr id="183" name="Shape 183"/>
          <p:cNvSpPr/>
          <p:nvPr/>
        </p:nvSpPr>
        <p:spPr>
          <a:xfrm>
            <a:off x="5267519" y="43671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 </a:t>
            </a:r>
          </a:p>
        </p:txBody>
      </p:sp>
      <p:sp>
        <p:nvSpPr>
          <p:cNvPr id="184" name="Shape 184"/>
          <p:cNvSpPr/>
          <p:nvPr/>
        </p:nvSpPr>
        <p:spPr>
          <a:xfrm>
            <a:off x="5142600" y="3147119"/>
            <a:ext cx="3215879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emacs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Main.cpp</a:t>
            </a:r>
          </a:p>
        </p:txBody>
      </p:sp>
      <p:sp>
        <p:nvSpPr>
          <p:cNvPr id="185" name="Shape 185"/>
          <p:cNvSpPr/>
          <p:nvPr/>
        </p:nvSpPr>
        <p:spPr>
          <a:xfrm>
            <a:off x="387719" y="1728000"/>
            <a:ext cx="2984399" cy="40179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3018599" y="2364839"/>
            <a:ext cx="2124000" cy="133596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7" name="Shape 187"/>
          <p:cNvSpPr/>
          <p:nvPr/>
        </p:nvSpPr>
        <p:spPr>
          <a:xfrm>
            <a:off x="6392519" y="49413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</a:t>
            </a:r>
          </a:p>
        </p:txBody>
      </p:sp>
      <p:sp>
        <p:nvSpPr>
          <p:cNvPr id="188" name="Shape 188"/>
          <p:cNvSpPr/>
          <p:nvPr/>
        </p:nvSpPr>
        <p:spPr>
          <a:xfrm>
            <a:off x="5144400" y="3522960"/>
            <a:ext cx="3216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svn ci –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 "</a:t>
            </a: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Modified main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"</a:t>
            </a:r>
          </a:p>
        </p:txBody>
      </p:sp>
      <p:sp>
        <p:nvSpPr>
          <p:cNvPr id="189" name="Shape 189"/>
          <p:cNvSpPr/>
          <p:nvPr/>
        </p:nvSpPr>
        <p:spPr>
          <a:xfrm>
            <a:off x="1332000" y="4939919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</a:t>
            </a:r>
          </a:p>
        </p:txBody>
      </p:sp>
      <p:sp>
        <p:nvSpPr>
          <p:cNvPr id="190" name="Shape 190"/>
          <p:cNvSpPr/>
          <p:nvPr/>
        </p:nvSpPr>
        <p:spPr>
          <a:xfrm>
            <a:off x="2654640" y="5027760"/>
            <a:ext cx="3393000" cy="48384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</a:p>
        </p:txBody>
      </p:sp>
      <p:sp>
        <p:nvSpPr>
          <p:cNvPr id="191" name="Shape 191"/>
          <p:cNvSpPr/>
          <p:nvPr/>
        </p:nvSpPr>
        <p:spPr>
          <a:xfrm>
            <a:off x="6392519" y="4990319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V2</a:t>
            </a:r>
          </a:p>
        </p:txBody>
      </p:sp>
      <p:sp>
        <p:nvSpPr>
          <p:cNvPr id="192" name="Shape 192"/>
          <p:cNvSpPr/>
          <p:nvPr/>
        </p:nvSpPr>
        <p:spPr>
          <a:xfrm>
            <a:off x="1332000" y="4959719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Working Copies</a:t>
            </a:r>
          </a:p>
        </p:txBody>
      </p:sp>
      <p:sp>
        <p:nvSpPr>
          <p:cNvPr id="199" name="Shape 199"/>
          <p:cNvSpPr/>
          <p:nvPr/>
        </p:nvSpPr>
        <p:spPr>
          <a:xfrm>
            <a:off x="461520" y="1462320"/>
            <a:ext cx="2421360" cy="936359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classes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svn Server</a:t>
            </a:r>
          </a:p>
        </p:txBody>
      </p:sp>
      <p:sp>
        <p:nvSpPr>
          <p:cNvPr id="200" name="Shape 200"/>
          <p:cNvSpPr/>
          <p:nvPr/>
        </p:nvSpPr>
        <p:spPr>
          <a:xfrm>
            <a:off x="704520" y="4743719"/>
            <a:ext cx="2237400" cy="53604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WASP</a:t>
            </a:r>
          </a:p>
        </p:txBody>
      </p:sp>
      <p:sp>
        <p:nvSpPr>
          <p:cNvPr id="201" name="Shape 201"/>
          <p:cNvSpPr/>
          <p:nvPr/>
        </p:nvSpPr>
        <p:spPr>
          <a:xfrm>
            <a:off x="461520" y="2431080"/>
            <a:ext cx="1695960" cy="66564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cs23001/svn</a:t>
            </a:r>
          </a:p>
        </p:txBody>
      </p:sp>
      <p:sp>
        <p:nvSpPr>
          <p:cNvPr id="202" name="Shape 202"/>
          <p:cNvSpPr/>
          <p:nvPr/>
        </p:nvSpPr>
        <p:spPr>
          <a:xfrm>
            <a:off x="644039" y="309744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jmaletic/ </a:t>
            </a:r>
          </a:p>
        </p:txBody>
      </p:sp>
      <p:sp>
        <p:nvSpPr>
          <p:cNvPr id="203" name="Shape 203"/>
          <p:cNvSpPr/>
          <p:nvPr/>
        </p:nvSpPr>
        <p:spPr>
          <a:xfrm>
            <a:off x="523079" y="5412600"/>
            <a:ext cx="1255679" cy="59832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 </a:t>
            </a:r>
          </a:p>
        </p:txBody>
      </p:sp>
      <p:sp>
        <p:nvSpPr>
          <p:cNvPr id="204" name="Shape 204"/>
          <p:cNvSpPr/>
          <p:nvPr/>
        </p:nvSpPr>
        <p:spPr>
          <a:xfrm>
            <a:off x="252360" y="1293840"/>
            <a:ext cx="2724119" cy="31611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52360" y="4606560"/>
            <a:ext cx="2971080" cy="214091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491840" y="6011639"/>
            <a:ext cx="1255679" cy="59832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V2</a:t>
            </a:r>
          </a:p>
        </p:txBody>
      </p:sp>
      <p:sp>
        <p:nvSpPr>
          <p:cNvPr id="207" name="Shape 207"/>
          <p:cNvSpPr/>
          <p:nvPr/>
        </p:nvSpPr>
        <p:spPr>
          <a:xfrm>
            <a:off x="1011959" y="37839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V2</a:t>
            </a:r>
          </a:p>
        </p:txBody>
      </p:sp>
      <p:sp>
        <p:nvSpPr>
          <p:cNvPr id="208" name="Shape 208"/>
          <p:cNvSpPr/>
          <p:nvPr/>
        </p:nvSpPr>
        <p:spPr>
          <a:xfrm>
            <a:off x="5797439" y="1619279"/>
            <a:ext cx="2455919" cy="96731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Machine: Laptop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Logged On</a:t>
            </a:r>
          </a:p>
        </p:txBody>
      </p:sp>
      <p:sp>
        <p:nvSpPr>
          <p:cNvPr id="209" name="Shape 209"/>
          <p:cNvSpPr/>
          <p:nvPr/>
        </p:nvSpPr>
        <p:spPr>
          <a:xfrm>
            <a:off x="5522039" y="367020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cs23001/ </a:t>
            </a:r>
          </a:p>
        </p:txBody>
      </p:sp>
      <p:sp>
        <p:nvSpPr>
          <p:cNvPr id="210" name="Shape 210"/>
          <p:cNvSpPr/>
          <p:nvPr/>
        </p:nvSpPr>
        <p:spPr>
          <a:xfrm>
            <a:off x="5345280" y="1482120"/>
            <a:ext cx="3340800" cy="4017959"/>
          </a:xfrm>
          <a:prstGeom prst="rect">
            <a:avLst/>
          </a:prstGeom>
          <a:noFill/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464880" y="4365360"/>
            <a:ext cx="1124280" cy="572039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Main.cpp V2</a:t>
            </a:r>
          </a:p>
        </p:txBody>
      </p:sp>
      <p:sp>
        <p:nvSpPr>
          <p:cNvPr id="212" name="Shape 212"/>
          <p:cNvSpPr/>
          <p:nvPr/>
        </p:nvSpPr>
        <p:spPr>
          <a:xfrm>
            <a:off x="5345280" y="2715840"/>
            <a:ext cx="3215879" cy="63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svn co …/svn/jmaletic/ cs23001</a:t>
            </a:r>
          </a:p>
        </p:txBody>
      </p:sp>
      <p:sp>
        <p:nvSpPr>
          <p:cNvPr id="213" name="Shape 213"/>
          <p:cNvSpPr/>
          <p:nvPr/>
        </p:nvSpPr>
        <p:spPr>
          <a:xfrm>
            <a:off x="5379119" y="3255840"/>
            <a:ext cx="3215879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svn update</a:t>
            </a:r>
          </a:p>
        </p:txBody>
      </p:sp>
      <p:sp>
        <p:nvSpPr>
          <p:cNvPr id="214" name="Shape 214"/>
          <p:cNvSpPr/>
          <p:nvPr/>
        </p:nvSpPr>
        <p:spPr>
          <a:xfrm rot="10800000">
            <a:off x="2882879" y="1929959"/>
            <a:ext cx="2460960" cy="99144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15" name="Shape 215"/>
          <p:cNvSpPr/>
          <p:nvPr/>
        </p:nvSpPr>
        <p:spPr>
          <a:xfrm rot="10800000">
            <a:off x="2882880" y="2300400"/>
            <a:ext cx="2461679" cy="108216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16" name="Shape 216"/>
          <p:cNvSpPr/>
          <p:nvPr/>
        </p:nvSpPr>
        <p:spPr>
          <a:xfrm>
            <a:off x="2137319" y="3548519"/>
            <a:ext cx="3384359" cy="572039"/>
          </a:xfrm>
          <a:prstGeom prst="rightArrow">
            <a:avLst>
              <a:gd fmla="val 52862" name="adj1"/>
              <a:gd fmla="val 46397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