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74"/>
  </p:notesMasterIdLst>
  <p:handoutMasterIdLst>
    <p:handoutMasterId r:id="rId75"/>
  </p:handoutMasterIdLst>
  <p:sldIdLst>
    <p:sldId id="257" r:id="rId2"/>
    <p:sldId id="755" r:id="rId3"/>
    <p:sldId id="370" r:id="rId4"/>
    <p:sldId id="259" r:id="rId5"/>
    <p:sldId id="260" r:id="rId6"/>
    <p:sldId id="261" r:id="rId7"/>
    <p:sldId id="367" r:id="rId8"/>
    <p:sldId id="368" r:id="rId9"/>
    <p:sldId id="36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31" r:id="rId73"/>
  </p:sldIdLst>
  <p:sldSz cx="9144000" cy="6858000" type="screen4x3"/>
  <p:notesSz cx="7004050" cy="9290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70981"/>
    <a:srgbClr val="CC00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19" autoAdjust="0"/>
    <p:restoredTop sz="80040" autoAdjust="0"/>
  </p:normalViewPr>
  <p:slideViewPr>
    <p:cSldViewPr>
      <p:cViewPr varScale="1">
        <p:scale>
          <a:sx n="49" d="100"/>
          <a:sy n="49" d="100"/>
        </p:scale>
        <p:origin x="16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4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defTabSz="931863">
              <a:defRPr sz="1200" smtClean="0">
                <a:latin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3967163"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algn="r" defTabSz="931863">
              <a:defRPr sz="1200" smtClean="0">
                <a:latin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defTabSz="931863">
              <a:defRPr sz="1200" smtClean="0">
                <a:latin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3967163"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algn="r" defTabSz="931863">
              <a:defRPr sz="1200"/>
            </a:lvl1pPr>
          </a:lstStyle>
          <a:p>
            <a:fld id="{D067444B-2999-496F-ADED-9904EBE1C28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defTabSz="931863">
              <a:defRPr sz="1200" smtClean="0">
                <a:latin typeface="Arial" charset="0"/>
              </a:defRPr>
            </a:lvl1pPr>
          </a:lstStyle>
          <a:p>
            <a:pPr>
              <a:defRPr/>
            </a:pPr>
            <a:endParaRPr lang="en-US"/>
          </a:p>
        </p:txBody>
      </p:sp>
      <p:sp>
        <p:nvSpPr>
          <p:cNvPr id="4099" name="Rectangle 3"/>
          <p:cNvSpPr>
            <a:spLocks noGrp="1" noChangeArrowheads="1"/>
          </p:cNvSpPr>
          <p:nvPr>
            <p:ph type="dt" idx="1"/>
          </p:nvPr>
        </p:nvSpPr>
        <p:spPr bwMode="auto">
          <a:xfrm>
            <a:off x="3967163"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algn="r" defTabSz="931863">
              <a:defRPr sz="1200" smtClean="0">
                <a:latin typeface="Arial"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81100" y="696913"/>
            <a:ext cx="4643438"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3250"/>
            <a:ext cx="5603875" cy="4179888"/>
          </a:xfrm>
          <a:prstGeom prst="rect">
            <a:avLst/>
          </a:prstGeom>
          <a:noFill/>
          <a:ln>
            <a:noFill/>
          </a:ln>
          <a:effectLst/>
        </p:spPr>
        <p:txBody>
          <a:bodyPr vert="horz" wrap="square" lIns="93097" tIns="46549" rIns="93097" bIns="465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defTabSz="931863">
              <a:defRPr sz="1200" smtClean="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967163"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algn="r" defTabSz="931863">
              <a:defRPr sz="1200"/>
            </a:lvl1pPr>
          </a:lstStyle>
          <a:p>
            <a:fld id="{DB4FF69C-79C5-4702-BE4C-EC665519D97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defRPr>
            </a:lvl1pPr>
            <a:lvl2pPr marL="742950" indent="-285750" defTabSz="931863" eaLnBrk="0" hangingPunct="0">
              <a:defRPr>
                <a:solidFill>
                  <a:schemeClr val="tx1"/>
                </a:solidFill>
                <a:latin typeface="Arial" panose="020B0604020202020204" pitchFamily="34" charset="0"/>
              </a:defRPr>
            </a:lvl2pPr>
            <a:lvl3pPr marL="1143000" indent="-228600" defTabSz="931863" eaLnBrk="0" hangingPunct="0">
              <a:defRPr>
                <a:solidFill>
                  <a:schemeClr val="tx1"/>
                </a:solidFill>
                <a:latin typeface="Arial" panose="020B0604020202020204" pitchFamily="34" charset="0"/>
              </a:defRPr>
            </a:lvl3pPr>
            <a:lvl4pPr marL="1600200" indent="-228600" defTabSz="931863" eaLnBrk="0" hangingPunct="0">
              <a:defRPr>
                <a:solidFill>
                  <a:schemeClr val="tx1"/>
                </a:solidFill>
                <a:latin typeface="Arial" panose="020B0604020202020204" pitchFamily="34" charset="0"/>
              </a:defRPr>
            </a:lvl4pPr>
            <a:lvl5pPr marL="2057400" indent="-228600" defTabSz="931863" eaLnBrk="0" hangingPunct="0">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206D1B-D27E-43A7-8F49-0B62910F1786}" type="slidenum">
              <a:rPr lang="en-US" altLang="en-US"/>
              <a:pPr eaLnBrk="1" hangingPunct="1"/>
              <a:t>1</a:t>
            </a:fld>
            <a:endParaRPr lang="en-US" altLang="en-US"/>
          </a:p>
        </p:txBody>
      </p:sp>
      <p:sp>
        <p:nvSpPr>
          <p:cNvPr id="66563" name="Rectangle 2"/>
          <p:cNvSpPr>
            <a:spLocks noGrp="1" noRot="1" noChangeAspect="1" noChangeArrowheads="1" noTextEdit="1"/>
          </p:cNvSpPr>
          <p:nvPr>
            <p:ph type="sldImg"/>
          </p:nvPr>
        </p:nvSpPr>
        <p:spPr>
          <a:xfrm>
            <a:off x="1184275" y="700088"/>
            <a:ext cx="4640263" cy="3479800"/>
          </a:xfrm>
          <a:ln/>
        </p:spPr>
      </p:sp>
      <p:sp>
        <p:nvSpPr>
          <p:cNvPr id="66564" name="Rectangle 3"/>
          <p:cNvSpPr>
            <a:spLocks noGrp="1" noChangeArrowheads="1"/>
          </p:cNvSpPr>
          <p:nvPr>
            <p:ph type="body" idx="1"/>
          </p:nvPr>
        </p:nvSpPr>
        <p:spPr>
          <a:xfrm>
            <a:off x="935038" y="4413250"/>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97" tIns="45745" rIns="91497" bIns="45745"/>
          <a:lstStyle/>
          <a:p>
            <a:pPr eaLnBrk="1" hangingPunct="1"/>
            <a:r>
              <a:rPr lang="en-US" altLang="en-US" dirty="0">
                <a:latin typeface="Arial" panose="020B0604020202020204" pitchFamily="34" charset="0"/>
              </a:rPr>
              <a:t>References</a:t>
            </a:r>
          </a:p>
          <a:p>
            <a:pPr eaLnBrk="1" hangingPunct="1"/>
            <a:endParaRPr lang="en-US" altLang="en-US"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Ian H. Witten, </a:t>
            </a:r>
            <a:r>
              <a:rPr lang="en-US" sz="1200" dirty="0" err="1">
                <a:solidFill>
                  <a:schemeClr val="tx1"/>
                </a:solidFill>
                <a:latin typeface="Times New Roman" panose="02020603050405020304" pitchFamily="18" charset="0"/>
                <a:cs typeface="Times New Roman" panose="02020603050405020304" pitchFamily="18" charset="0"/>
              </a:rPr>
              <a:t>Eibe</a:t>
            </a:r>
            <a:r>
              <a:rPr lang="en-US" sz="1200" dirty="0">
                <a:solidFill>
                  <a:schemeClr val="tx1"/>
                </a:solidFill>
                <a:latin typeface="Times New Roman" panose="02020603050405020304" pitchFamily="18" charset="0"/>
                <a:cs typeface="Times New Roman" panose="02020603050405020304" pitchFamily="18" charset="0"/>
              </a:rPr>
              <a:t> Frank, and Mark A. Hall. Data Mining: Practical Machine Learning Tools and Techniques: 3rd Edition. ISBN-13: 9780123748560,  Publisher: Elsevier Science, Publication date: 1/20/2011. </a:t>
            </a:r>
          </a:p>
          <a:p>
            <a:pPr eaLnBrk="1" hangingPunct="1"/>
            <a:endParaRPr lang="en-US" altLang="en-US" dirty="0">
              <a:latin typeface="Arial" panose="020B0604020202020204" pitchFamily="34" charset="0"/>
            </a:endParaRPr>
          </a:p>
          <a:p>
            <a:pPr eaLnBrk="1" hangingPunct="1"/>
            <a:r>
              <a:rPr lang="en-US" u="none" dirty="0">
                <a:solidFill>
                  <a:schemeClr val="tx1"/>
                </a:solidFill>
              </a:rPr>
              <a:t>https://hanj.cs.illinois.edu/bk3/bk3_slidesindex.htm </a:t>
            </a:r>
          </a:p>
          <a:p>
            <a:pPr eaLnBrk="1" hangingPunct="1"/>
            <a:r>
              <a:rPr lang="en-US" altLang="en-US" dirty="0">
                <a:latin typeface="Arial" panose="020B0604020202020204" pitchFamily="34" charset="0"/>
              </a:rPr>
              <a:t>http://www.cs.kent.edu/~jin/DM11/DM11.html</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F126BEF-2D84-4943-9025-919B0141D21E}"/>
              </a:ext>
            </a:extLst>
          </p:cNvPr>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29D658-81DF-4766-8627-241B54363CAE}" type="slidenum">
              <a:rPr lang="en-US" altLang="en-US"/>
              <a:pPr eaLnBrk="1" hangingPunct="1"/>
              <a:t>4</a:t>
            </a:fld>
            <a:endParaRPr lang="en-US" altLang="en-US"/>
          </a:p>
        </p:txBody>
      </p:sp>
      <p:sp>
        <p:nvSpPr>
          <p:cNvPr id="78851" name="Rectangle 2">
            <a:extLst>
              <a:ext uri="{FF2B5EF4-FFF2-40B4-BE49-F238E27FC236}">
                <a16:creationId xmlns:a16="http://schemas.microsoft.com/office/drawing/2014/main" id="{3D5E0C33-917C-45B5-B372-94509A18984D}"/>
              </a:ext>
            </a:extLst>
          </p:cNvPr>
          <p:cNvSpPr>
            <a:spLocks noGrp="1" noRot="1" noChangeAspect="1" noChangeArrowheads="1" noTextEdit="1"/>
          </p:cNvSpPr>
          <p:nvPr>
            <p:ph type="sldImg"/>
          </p:nvPr>
        </p:nvSpPr>
        <p:spPr>
          <a:xfrm>
            <a:off x="1185863" y="695325"/>
            <a:ext cx="4633912" cy="3475038"/>
          </a:xfrm>
          <a:ln/>
        </p:spPr>
      </p:sp>
      <p:sp>
        <p:nvSpPr>
          <p:cNvPr id="78852" name="Rectangle 3">
            <a:extLst>
              <a:ext uri="{FF2B5EF4-FFF2-40B4-BE49-F238E27FC236}">
                <a16:creationId xmlns:a16="http://schemas.microsoft.com/office/drawing/2014/main" id="{9F26B362-AD9F-4B46-A8D7-04DA925CD4CD}"/>
              </a:ext>
            </a:extLst>
          </p:cNvPr>
          <p:cNvSpPr>
            <a:spLocks noGrp="1" noChangeArrowheads="1"/>
          </p:cNvSpPr>
          <p:nvPr>
            <p:ph type="body" idx="1"/>
          </p:nvPr>
        </p:nvSpPr>
        <p:spPr>
          <a:xfrm>
            <a:off x="931863" y="4402138"/>
            <a:ext cx="5133975" cy="4173537"/>
          </a:xfrm>
          <a:noFill/>
        </p:spPr>
        <p:txBody>
          <a:bodyPr lIns="91374" tIns="45688" rIns="91374" bIns="45688"/>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smtClean="0"/>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8D42DEC-0FC3-4648-B23A-7B6467A40FFF}" type="slidenum">
              <a:rPr lang="en-US" altLang="en-US"/>
              <a:pPr/>
              <a:t>‹#›</a:t>
            </a:fld>
            <a:endParaRPr lang="en-US" altLang="en-US"/>
          </a:p>
        </p:txBody>
      </p:sp>
    </p:spTree>
    <p:extLst>
      <p:ext uri="{BB962C8B-B14F-4D97-AF65-F5344CB8AC3E}">
        <p14:creationId xmlns:p14="http://schemas.microsoft.com/office/powerpoint/2010/main" val="355315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FCF41B-EE18-4601-A653-53A40EAE9FAB}" type="slidenum">
              <a:rPr lang="en-US" altLang="en-US"/>
              <a:pPr/>
              <a:t>‹#›</a:t>
            </a:fld>
            <a:endParaRPr lang="en-US" altLang="en-US"/>
          </a:p>
        </p:txBody>
      </p:sp>
    </p:spTree>
    <p:extLst>
      <p:ext uri="{BB962C8B-B14F-4D97-AF65-F5344CB8AC3E}">
        <p14:creationId xmlns:p14="http://schemas.microsoft.com/office/powerpoint/2010/main" val="139861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E3F437-37F4-48C3-B50B-66CA0AAB0362}" type="slidenum">
              <a:rPr lang="en-US" altLang="en-US"/>
              <a:pPr/>
              <a:t>‹#›</a:t>
            </a:fld>
            <a:endParaRPr lang="en-US" altLang="en-US"/>
          </a:p>
        </p:txBody>
      </p:sp>
    </p:spTree>
    <p:extLst>
      <p:ext uri="{BB962C8B-B14F-4D97-AF65-F5344CB8AC3E}">
        <p14:creationId xmlns:p14="http://schemas.microsoft.com/office/powerpoint/2010/main" val="25254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F1B18-5771-41B5-930F-C1E729E24A0D}"/>
              </a:ext>
            </a:extLst>
          </p:cNvPr>
          <p:cNvSpPr>
            <a:spLocks noGrp="1"/>
          </p:cNvSpPr>
          <p:nvPr>
            <p:ph type="dt" sz="half" idx="10"/>
          </p:nvPr>
        </p:nvSpPr>
        <p:spPr>
          <a:xfrm>
            <a:off x="457200" y="6248400"/>
            <a:ext cx="2133600" cy="457200"/>
          </a:xfrm>
        </p:spPr>
        <p:txBody>
          <a:bodyPr/>
          <a:lstStyle>
            <a:lvl1pPr>
              <a:defRPr smtClean="0"/>
            </a:lvl1pPr>
          </a:lstStyle>
          <a:p>
            <a:pPr>
              <a:defRPr/>
            </a:pPr>
            <a:endParaRPr lang="en-US"/>
          </a:p>
        </p:txBody>
      </p:sp>
      <p:sp>
        <p:nvSpPr>
          <p:cNvPr id="6" name="Footer Placeholder 5">
            <a:extLst>
              <a:ext uri="{FF2B5EF4-FFF2-40B4-BE49-F238E27FC236}">
                <a16:creationId xmlns:a16="http://schemas.microsoft.com/office/drawing/2014/main" id="{0A3F66C1-1967-4F4C-85C0-86BED8568334}"/>
              </a:ext>
            </a:extLst>
          </p:cNvPr>
          <p:cNvSpPr>
            <a:spLocks noGrp="1"/>
          </p:cNvSpPr>
          <p:nvPr>
            <p:ph type="ftr" sz="quarter" idx="11"/>
          </p:nvPr>
        </p:nvSpPr>
        <p:spPr>
          <a:xfrm>
            <a:off x="3124200" y="6248400"/>
            <a:ext cx="2895600" cy="457200"/>
          </a:xfrm>
        </p:spPr>
        <p:txBody>
          <a:bodyPr/>
          <a:lstStyle>
            <a:lvl1pPr>
              <a:defRPr smtClean="0"/>
            </a:lvl1pPr>
          </a:lstStyle>
          <a:p>
            <a:pPr>
              <a:defRPr/>
            </a:pPr>
            <a:endParaRPr lang="en-US"/>
          </a:p>
        </p:txBody>
      </p:sp>
      <p:sp>
        <p:nvSpPr>
          <p:cNvPr id="7" name="Slide Number Placeholder 6">
            <a:extLst>
              <a:ext uri="{FF2B5EF4-FFF2-40B4-BE49-F238E27FC236}">
                <a16:creationId xmlns:a16="http://schemas.microsoft.com/office/drawing/2014/main" id="{6170BCD0-AFE5-47E1-9C14-54C20F987537}"/>
              </a:ext>
            </a:extLst>
          </p:cNvPr>
          <p:cNvSpPr>
            <a:spLocks noGrp="1"/>
          </p:cNvSpPr>
          <p:nvPr>
            <p:ph type="sldNum" sz="quarter" idx="12"/>
          </p:nvPr>
        </p:nvSpPr>
        <p:spPr>
          <a:xfrm>
            <a:off x="6553200" y="6248400"/>
            <a:ext cx="2133600" cy="457200"/>
          </a:xfrm>
        </p:spPr>
        <p:txBody>
          <a:bodyPr/>
          <a:lstStyle>
            <a:lvl1pPr>
              <a:defRPr/>
            </a:lvl1pPr>
          </a:lstStyle>
          <a:p>
            <a:fld id="{6E36B75D-7C8E-4E70-9D50-405055B5994F}" type="slidenum">
              <a:rPr lang="en-US" altLang="en-US"/>
              <a:pPr/>
              <a:t>‹#›</a:t>
            </a:fld>
            <a:endParaRPr lang="en-US" altLang="en-US"/>
          </a:p>
        </p:txBody>
      </p:sp>
    </p:spTree>
    <p:extLst>
      <p:ext uri="{BB962C8B-B14F-4D97-AF65-F5344CB8AC3E}">
        <p14:creationId xmlns:p14="http://schemas.microsoft.com/office/powerpoint/2010/main" val="414261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F62EA234-9522-4590-9E9B-FE7EEE8897A1}"/>
              </a:ext>
            </a:extLst>
          </p:cNvPr>
          <p:cNvSpPr>
            <a:spLocks noGrp="1"/>
          </p:cNvSpPr>
          <p:nvPr>
            <p:ph type="dt" sz="half" idx="10"/>
          </p:nvPr>
        </p:nvSpPr>
        <p:spPr>
          <a:xfrm>
            <a:off x="457200" y="6248400"/>
            <a:ext cx="2133600" cy="457200"/>
          </a:xfrm>
        </p:spPr>
        <p:txBody>
          <a:bodyPr/>
          <a:lstStyle>
            <a:lvl1pPr>
              <a:defRPr smtClean="0"/>
            </a:lvl1pPr>
          </a:lstStyle>
          <a:p>
            <a:pPr>
              <a:defRPr/>
            </a:pPr>
            <a:endParaRPr lang="en-US"/>
          </a:p>
        </p:txBody>
      </p:sp>
      <p:sp>
        <p:nvSpPr>
          <p:cNvPr id="7" name="Footer Placeholder 6">
            <a:extLst>
              <a:ext uri="{FF2B5EF4-FFF2-40B4-BE49-F238E27FC236}">
                <a16:creationId xmlns:a16="http://schemas.microsoft.com/office/drawing/2014/main" id="{DE04987C-4220-4106-918A-A2C352DC7964}"/>
              </a:ext>
            </a:extLst>
          </p:cNvPr>
          <p:cNvSpPr>
            <a:spLocks noGrp="1"/>
          </p:cNvSpPr>
          <p:nvPr>
            <p:ph type="ftr" sz="quarter" idx="11"/>
          </p:nvPr>
        </p:nvSpPr>
        <p:spPr>
          <a:xfrm>
            <a:off x="3124200" y="6248400"/>
            <a:ext cx="2895600" cy="457200"/>
          </a:xfrm>
        </p:spPr>
        <p:txBody>
          <a:bodyPr/>
          <a:lstStyle>
            <a:lvl1pPr>
              <a:defRPr smtClean="0"/>
            </a:lvl1pPr>
          </a:lstStyle>
          <a:p>
            <a:pPr>
              <a:defRPr/>
            </a:pPr>
            <a:endParaRPr lang="en-US"/>
          </a:p>
        </p:txBody>
      </p:sp>
      <p:sp>
        <p:nvSpPr>
          <p:cNvPr id="8" name="Slide Number Placeholder 7">
            <a:extLst>
              <a:ext uri="{FF2B5EF4-FFF2-40B4-BE49-F238E27FC236}">
                <a16:creationId xmlns:a16="http://schemas.microsoft.com/office/drawing/2014/main" id="{8024D23B-D357-4723-8E2A-1CC30197DE30}"/>
              </a:ext>
            </a:extLst>
          </p:cNvPr>
          <p:cNvSpPr>
            <a:spLocks noGrp="1"/>
          </p:cNvSpPr>
          <p:nvPr>
            <p:ph type="sldNum" sz="quarter" idx="12"/>
          </p:nvPr>
        </p:nvSpPr>
        <p:spPr>
          <a:xfrm>
            <a:off x="6553200" y="6248400"/>
            <a:ext cx="2133600" cy="457200"/>
          </a:xfrm>
        </p:spPr>
        <p:txBody>
          <a:bodyPr/>
          <a:lstStyle>
            <a:lvl1pPr>
              <a:defRPr/>
            </a:lvl1pPr>
          </a:lstStyle>
          <a:p>
            <a:fld id="{14741631-E8E4-4DFB-9A40-7BCEE189AB8B}" type="slidenum">
              <a:rPr lang="en-US" altLang="en-US"/>
              <a:pPr/>
              <a:t>‹#›</a:t>
            </a:fld>
            <a:endParaRPr lang="en-US" altLang="en-US"/>
          </a:p>
        </p:txBody>
      </p:sp>
    </p:spTree>
    <p:extLst>
      <p:ext uri="{BB962C8B-B14F-4D97-AF65-F5344CB8AC3E}">
        <p14:creationId xmlns:p14="http://schemas.microsoft.com/office/powerpoint/2010/main" val="306484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632751-6A04-4D5B-A4E5-21C3D9E886BE}" type="slidenum">
              <a:rPr lang="en-US" altLang="en-US"/>
              <a:pPr/>
              <a:t>‹#›</a:t>
            </a:fld>
            <a:endParaRPr lang="en-US" altLang="en-US"/>
          </a:p>
        </p:txBody>
      </p:sp>
    </p:spTree>
    <p:extLst>
      <p:ext uri="{BB962C8B-B14F-4D97-AF65-F5344CB8AC3E}">
        <p14:creationId xmlns:p14="http://schemas.microsoft.com/office/powerpoint/2010/main" val="17180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3B9F4A-9DA5-4E43-8170-22AA96DBB235}" type="slidenum">
              <a:rPr lang="en-US" altLang="en-US"/>
              <a:pPr/>
              <a:t>‹#›</a:t>
            </a:fld>
            <a:endParaRPr lang="en-US" altLang="en-US"/>
          </a:p>
        </p:txBody>
      </p:sp>
    </p:spTree>
    <p:extLst>
      <p:ext uri="{BB962C8B-B14F-4D97-AF65-F5344CB8AC3E}">
        <p14:creationId xmlns:p14="http://schemas.microsoft.com/office/powerpoint/2010/main" val="21115665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129C528-2C6A-4618-82C1-041D6C5B337E}" type="slidenum">
              <a:rPr lang="en-US" altLang="en-US"/>
              <a:pPr/>
              <a:t>‹#›</a:t>
            </a:fld>
            <a:endParaRPr lang="en-US" altLang="en-US"/>
          </a:p>
        </p:txBody>
      </p:sp>
    </p:spTree>
    <p:extLst>
      <p:ext uri="{BB962C8B-B14F-4D97-AF65-F5344CB8AC3E}">
        <p14:creationId xmlns:p14="http://schemas.microsoft.com/office/powerpoint/2010/main" val="192549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smtClean="0"/>
            </a:lvl1pPr>
          </a:lstStyle>
          <a:p>
            <a:pPr>
              <a:defRPr/>
            </a:pPr>
            <a:endParaRPr lang="en-US"/>
          </a:p>
        </p:txBody>
      </p:sp>
      <p:sp>
        <p:nvSpPr>
          <p:cNvPr id="9" name="Footer Placeholder 7"/>
          <p:cNvSpPr>
            <a:spLocks noGrp="1"/>
          </p:cNvSpPr>
          <p:nvPr>
            <p:ph type="ftr" sz="quarter" idx="11"/>
          </p:nvPr>
        </p:nvSpPr>
        <p:spPr/>
        <p:txBody>
          <a:bodyPr/>
          <a:lstStyle>
            <a:lvl1pPr>
              <a:defRPr smtClean="0"/>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E64738FA-29EC-401D-B874-E07FA6D31C4F}" type="slidenum">
              <a:rPr lang="en-US" altLang="en-US"/>
              <a:pPr/>
              <a:t>‹#›</a:t>
            </a:fld>
            <a:endParaRPr lang="en-US" altLang="en-US"/>
          </a:p>
        </p:txBody>
      </p:sp>
    </p:spTree>
    <p:extLst>
      <p:ext uri="{BB962C8B-B14F-4D97-AF65-F5344CB8AC3E}">
        <p14:creationId xmlns:p14="http://schemas.microsoft.com/office/powerpoint/2010/main" val="396042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06F9DA2-A24D-4E00-914D-988211E76A33}" type="slidenum">
              <a:rPr lang="en-US" altLang="en-US"/>
              <a:pPr/>
              <a:t>‹#›</a:t>
            </a:fld>
            <a:endParaRPr lang="en-US" altLang="en-US"/>
          </a:p>
        </p:txBody>
      </p:sp>
    </p:spTree>
    <p:extLst>
      <p:ext uri="{BB962C8B-B14F-4D97-AF65-F5344CB8AC3E}">
        <p14:creationId xmlns:p14="http://schemas.microsoft.com/office/powerpoint/2010/main" val="45024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6A5BDC-0021-492F-A401-21E70EA4FB73}" type="slidenum">
              <a:rPr lang="en-US" altLang="en-US"/>
              <a:pPr/>
              <a:t>‹#›</a:t>
            </a:fld>
            <a:endParaRPr lang="en-US" altLang="en-US"/>
          </a:p>
        </p:txBody>
      </p:sp>
    </p:spTree>
    <p:extLst>
      <p:ext uri="{BB962C8B-B14F-4D97-AF65-F5344CB8AC3E}">
        <p14:creationId xmlns:p14="http://schemas.microsoft.com/office/powerpoint/2010/main" val="36225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7AD0AA0B-8A44-49DB-91A0-9372B2279A1E}" type="slidenum">
              <a:rPr lang="en-US" altLang="en-US"/>
              <a:pPr/>
              <a:t>‹#›</a:t>
            </a:fld>
            <a:endParaRPr lang="en-US" altLang="en-US"/>
          </a:p>
        </p:txBody>
      </p:sp>
    </p:spTree>
    <p:extLst>
      <p:ext uri="{BB962C8B-B14F-4D97-AF65-F5344CB8AC3E}">
        <p14:creationId xmlns:p14="http://schemas.microsoft.com/office/powerpoint/2010/main" val="38155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58EF03-7502-4AB2-A2FA-6A67D5F43E2C}" type="slidenum">
              <a:rPr lang="en-US" altLang="en-US"/>
              <a:pPr/>
              <a:t>‹#›</a:t>
            </a:fld>
            <a:endParaRPr lang="en-US" altLang="en-US"/>
          </a:p>
        </p:txBody>
      </p:sp>
    </p:spTree>
    <p:extLst>
      <p:ext uri="{BB962C8B-B14F-4D97-AF65-F5344CB8AC3E}">
        <p14:creationId xmlns:p14="http://schemas.microsoft.com/office/powerpoint/2010/main" val="29198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44"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FFFFFF"/>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3A2A3A2C-93A2-4D33-8A60-C30C2D29E5A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26" r:id="rId2"/>
    <p:sldLayoutId id="2147483734" r:id="rId3"/>
    <p:sldLayoutId id="2147483727" r:id="rId4"/>
    <p:sldLayoutId id="2147483735" r:id="rId5"/>
    <p:sldLayoutId id="2147483728" r:id="rId6"/>
    <p:sldLayoutId id="2147483729" r:id="rId7"/>
    <p:sldLayoutId id="2147483736" r:id="rId8"/>
    <p:sldLayoutId id="2147483730" r:id="rId9"/>
    <p:sldLayoutId id="2147483731" r:id="rId10"/>
    <p:sldLayoutId id="2147483732" r:id="rId11"/>
    <p:sldLayoutId id="2147483737" r:id="rId12"/>
    <p:sldLayoutId id="2147483738" r:id="rId13"/>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lian@ken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s.kent.edu/~xli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1.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1.wmf"/><Relationship Id="rId5" Type="http://schemas.openxmlformats.org/officeDocument/2006/relationships/oleObject" Target="../embeddings/oleObject31.bin"/><Relationship Id="rId10" Type="http://schemas.openxmlformats.org/officeDocument/2006/relationships/image" Target="../media/image25.wmf"/><Relationship Id="rId4" Type="http://schemas.openxmlformats.org/officeDocument/2006/relationships/image" Target="../media/image30.wmf"/><Relationship Id="rId9"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3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7.wmf"/><Relationship Id="rId5" Type="http://schemas.openxmlformats.org/officeDocument/2006/relationships/oleObject" Target="../embeddings/oleObject38.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40.emf"/><Relationship Id="rId5" Type="http://schemas.openxmlformats.org/officeDocument/2006/relationships/oleObject" Target="../embeddings/oleObject41.bin"/><Relationship Id="rId4" Type="http://schemas.openxmlformats.org/officeDocument/2006/relationships/image" Target="../media/image3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2.wmf"/></Relationships>
</file>

<file path=ppt/slides/_rels/slide4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31.wmf"/><Relationship Id="rId5" Type="http://schemas.openxmlformats.org/officeDocument/2006/relationships/oleObject" Target="../embeddings/oleObject45.bin"/><Relationship Id="rId10" Type="http://schemas.openxmlformats.org/officeDocument/2006/relationships/image" Target="../media/image43.wmf"/><Relationship Id="rId4" Type="http://schemas.openxmlformats.org/officeDocument/2006/relationships/image" Target="../media/image30.wmf"/><Relationship Id="rId9" Type="http://schemas.openxmlformats.org/officeDocument/2006/relationships/oleObject" Target="../embeddings/oleObject4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28.vml"/><Relationship Id="rId4" Type="http://schemas.openxmlformats.org/officeDocument/2006/relationships/image" Target="../media/image44.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46.wmf"/><Relationship Id="rId5" Type="http://schemas.openxmlformats.org/officeDocument/2006/relationships/oleObject" Target="../embeddings/oleObject50.bin"/><Relationship Id="rId4" Type="http://schemas.openxmlformats.org/officeDocument/2006/relationships/image" Target="../media/image4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7.wmf"/></Relationships>
</file>

<file path=ppt/slides/_rels/slide4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31.wmf"/><Relationship Id="rId5" Type="http://schemas.openxmlformats.org/officeDocument/2006/relationships/oleObject" Target="../embeddings/oleObject53.bin"/><Relationship Id="rId10" Type="http://schemas.openxmlformats.org/officeDocument/2006/relationships/image" Target="../media/image47.wmf"/><Relationship Id="rId4" Type="http://schemas.openxmlformats.org/officeDocument/2006/relationships/image" Target="../media/image30.wmf"/><Relationship Id="rId9"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50.emf"/><Relationship Id="rId5" Type="http://schemas.openxmlformats.org/officeDocument/2006/relationships/oleObject" Target="../embeddings/oleObject57.bin"/><Relationship Id="rId4" Type="http://schemas.openxmlformats.org/officeDocument/2006/relationships/image" Target="../media/image4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e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56.emf"/><Relationship Id="rId5" Type="http://schemas.openxmlformats.org/officeDocument/2006/relationships/oleObject" Target="../embeddings/oleObject59.bin"/><Relationship Id="rId4" Type="http://schemas.openxmlformats.org/officeDocument/2006/relationships/image" Target="../media/image5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image" Target="../media/image58.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60.wmf"/><Relationship Id="rId5" Type="http://schemas.openxmlformats.org/officeDocument/2006/relationships/oleObject" Target="../embeddings/oleObject63.bin"/><Relationship Id="rId4" Type="http://schemas.openxmlformats.org/officeDocument/2006/relationships/image" Target="../media/image5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62.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7.bin"/><Relationship Id="rId14" Type="http://schemas.openxmlformats.org/officeDocument/2006/relationships/image" Target="../media/image66.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37.vml"/><Relationship Id="rId4" Type="http://schemas.openxmlformats.org/officeDocument/2006/relationships/image" Target="../media/image67.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133600"/>
            <a:ext cx="8763000" cy="1295400"/>
          </a:xfrm>
        </p:spPr>
        <p:txBody>
          <a:bodyPr>
            <a:normAutofit fontScale="90000"/>
          </a:bodyPr>
          <a:lstStyle/>
          <a:p>
            <a:pPr algn="ctr" eaLnBrk="1" fontAlgn="auto" hangingPunct="1">
              <a:spcAft>
                <a:spcPts val="0"/>
              </a:spcAft>
              <a:defRPr/>
            </a:pPr>
            <a: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 43105 Data Mining Techniques </a:t>
            </a:r>
            <a:b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6 </a:t>
            </a:r>
            <a:r>
              <a:rPr lang="en-US" altLang="en-US" sz="44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a:t>
            </a:r>
            <a:r>
              <a:rPr lang="en-US" altLang="en-US" sz="44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64070D-7D9E-48E7-8B3C-B56B85A435C0}"/>
              </a:ext>
            </a:extLst>
          </p:cNvPr>
          <p:cNvSpPr txBox="1">
            <a:spLocks noChangeArrowheads="1"/>
          </p:cNvSpPr>
          <p:nvPr/>
        </p:nvSpPr>
        <p:spPr bwMode="auto">
          <a:xfrm>
            <a:off x="1479697" y="3733800"/>
            <a:ext cx="6184605" cy="250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altLang="en-US" sz="3200" b="1" dirty="0">
                <a:latin typeface="Times New Roman" panose="02020603050405020304" pitchFamily="18" charset="0"/>
                <a:cs typeface="Times New Roman" panose="02020603050405020304" pitchFamily="18" charset="0"/>
              </a:rPr>
              <a:t>Xiang Lian</a:t>
            </a:r>
          </a:p>
          <a:p>
            <a:pPr marL="0" indent="0" algn="ctr">
              <a:buNone/>
            </a:pPr>
            <a:r>
              <a:rPr lang="en-US" altLang="en-US" dirty="0">
                <a:latin typeface="Times New Roman" panose="02020603050405020304" pitchFamily="18" charset="0"/>
                <a:cs typeface="Times New Roman" panose="02020603050405020304" pitchFamily="18" charset="0"/>
              </a:rPr>
              <a:t>Department of Computer Science</a:t>
            </a:r>
          </a:p>
          <a:p>
            <a:pPr marL="0" indent="0" algn="ctr">
              <a:buNone/>
            </a:pPr>
            <a:r>
              <a:rPr lang="en-US" altLang="en-US" dirty="0">
                <a:latin typeface="Times New Roman" panose="02020603050405020304" pitchFamily="18" charset="0"/>
                <a:cs typeface="Times New Roman" panose="02020603050405020304" pitchFamily="18" charset="0"/>
              </a:rPr>
              <a:t>Kent State University</a:t>
            </a:r>
          </a:p>
          <a:p>
            <a:pPr marL="0" indent="0" algn="ctr">
              <a:buNone/>
            </a:pPr>
            <a:r>
              <a:rPr lang="en-US" altLang="en-US" b="1" dirty="0">
                <a:latin typeface="Times New Roman" panose="02020603050405020304" pitchFamily="18" charset="0"/>
                <a:cs typeface="Times New Roman" panose="02020603050405020304" pitchFamily="18" charset="0"/>
              </a:rPr>
              <a:t>Email: </a:t>
            </a:r>
            <a:r>
              <a:rPr lang="en-US" altLang="en-US" dirty="0">
                <a:solidFill>
                  <a:schemeClr val="accent1">
                    <a:lumMod val="75000"/>
                  </a:schemeClr>
                </a:solidFill>
                <a:latin typeface="Times New Roman" panose="02020603050405020304" pitchFamily="18" charset="0"/>
                <a:cs typeface="Times New Roman" panose="02020603050405020304" pitchFamily="18" charset="0"/>
                <a:hlinkClick r:id="rId3"/>
              </a:rPr>
              <a:t>xlian@kent.edu</a:t>
            </a:r>
            <a:r>
              <a:rPr lang="en-US" altLang="en-US" dirty="0">
                <a:solidFill>
                  <a:schemeClr val="accent1">
                    <a:lumMod val="75000"/>
                  </a:schemeClr>
                </a:solidFill>
                <a:latin typeface="Times New Roman" panose="02020603050405020304" pitchFamily="18" charset="0"/>
                <a:cs typeface="Times New Roman" panose="02020603050405020304" pitchFamily="18" charset="0"/>
              </a:rPr>
              <a:t> </a:t>
            </a:r>
          </a:p>
          <a:p>
            <a:pPr marL="0" indent="0" algn="ctr">
              <a:buNone/>
            </a:pPr>
            <a:r>
              <a:rPr lang="en-US" altLang="en-US" b="1" dirty="0">
                <a:latin typeface="Times New Roman" panose="02020603050405020304" pitchFamily="18" charset="0"/>
                <a:cs typeface="Times New Roman" panose="02020603050405020304" pitchFamily="18" charset="0"/>
              </a:rPr>
              <a:t>Homepage: </a:t>
            </a:r>
            <a:r>
              <a:rPr lang="en-US" altLang="en-US" dirty="0">
                <a:latin typeface="Times New Roman" panose="02020603050405020304" pitchFamily="18" charset="0"/>
                <a:cs typeface="Times New Roman" panose="02020603050405020304" pitchFamily="18" charset="0"/>
                <a:hlinkClick r:id="rId4"/>
              </a:rPr>
              <a:t>http://www.cs.kent.edu/~xlian/</a:t>
            </a:r>
            <a:r>
              <a:rPr lang="en-US" altLang="en-US"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0D03C14D-87C5-43B5-8C90-B6066EF7CCE8}"/>
              </a:ext>
            </a:extLst>
          </p:cNvPr>
          <p:cNvSpPr>
            <a:spLocks noGrp="1"/>
          </p:cNvSpPr>
          <p:nvPr>
            <p:ph type="sldNum" sz="quarter" idx="12"/>
          </p:nvPr>
        </p:nvSpPr>
        <p:spPr/>
        <p:txBody>
          <a:bodyPr/>
          <a:lstStyle/>
          <a:p>
            <a:fld id="{49632751-6A04-4D5B-A4E5-21C3D9E886BE}"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048A5DA-5CBC-4392-BF81-77A21B624D31}"/>
              </a:ext>
            </a:extLst>
          </p:cNvPr>
          <p:cNvSpPr>
            <a:spLocks noGrp="1" noChangeArrowheads="1"/>
          </p:cNvSpPr>
          <p:nvPr>
            <p:ph type="title"/>
          </p:nvPr>
        </p:nvSpPr>
        <p:spPr/>
        <p:txBody>
          <a:bodyPr/>
          <a:lstStyle/>
          <a:p>
            <a:r>
              <a:rPr lang="en-US" altLang="en-US"/>
              <a:t>Classification Techniques</a:t>
            </a:r>
          </a:p>
        </p:txBody>
      </p:sp>
      <p:sp>
        <p:nvSpPr>
          <p:cNvPr id="12291" name="Rectangle 3">
            <a:extLst>
              <a:ext uri="{FF2B5EF4-FFF2-40B4-BE49-F238E27FC236}">
                <a16:creationId xmlns:a16="http://schemas.microsoft.com/office/drawing/2014/main" id="{967821DD-0622-4687-A9D6-BC33AB182C1D}"/>
              </a:ext>
            </a:extLst>
          </p:cNvPr>
          <p:cNvSpPr>
            <a:spLocks noGrp="1" noChangeArrowheads="1"/>
          </p:cNvSpPr>
          <p:nvPr>
            <p:ph idx="1"/>
          </p:nvPr>
        </p:nvSpPr>
        <p:spPr/>
        <p:txBody>
          <a:bodyPr/>
          <a:lstStyle/>
          <a:p>
            <a:r>
              <a:rPr lang="en-US" altLang="en-US" sz="2800" dirty="0"/>
              <a:t>Decision Tree based Methods</a:t>
            </a:r>
          </a:p>
          <a:p>
            <a:r>
              <a:rPr lang="en-US" altLang="en-US" sz="2800" dirty="0"/>
              <a:t>Rule-based Methods</a:t>
            </a:r>
          </a:p>
          <a:p>
            <a:r>
              <a:rPr lang="en-US" altLang="en-US" sz="2800" dirty="0"/>
              <a:t>Memory based Reasoning</a:t>
            </a:r>
          </a:p>
          <a:p>
            <a:r>
              <a:rPr lang="en-US" altLang="en-US" sz="2800" dirty="0"/>
              <a:t>Neural Networks</a:t>
            </a:r>
          </a:p>
          <a:p>
            <a:r>
              <a:rPr lang="en-US" altLang="en-US" sz="2800" dirty="0"/>
              <a:t>Naïve Bayes and Bayesian Belief Networks</a:t>
            </a:r>
          </a:p>
          <a:p>
            <a:r>
              <a:rPr lang="en-US" altLang="en-US" sz="2800" dirty="0"/>
              <a:t>Support Vector Machines</a:t>
            </a:r>
          </a:p>
        </p:txBody>
      </p:sp>
      <p:sp>
        <p:nvSpPr>
          <p:cNvPr id="2" name="Slide Number Placeholder 1">
            <a:extLst>
              <a:ext uri="{FF2B5EF4-FFF2-40B4-BE49-F238E27FC236}">
                <a16:creationId xmlns:a16="http://schemas.microsoft.com/office/drawing/2014/main" id="{F7211C03-DB82-430C-ABE9-6F0C41BE3AB2}"/>
              </a:ext>
            </a:extLst>
          </p:cNvPr>
          <p:cNvSpPr>
            <a:spLocks noGrp="1"/>
          </p:cNvSpPr>
          <p:nvPr>
            <p:ph type="sldNum" sz="quarter" idx="12"/>
          </p:nvPr>
        </p:nvSpPr>
        <p:spPr/>
        <p:txBody>
          <a:bodyPr/>
          <a:lstStyle/>
          <a:p>
            <a:fld id="{49632751-6A04-4D5B-A4E5-21C3D9E886BE}"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9183FDA-9B92-4D8A-8B40-29BEE838B0BA}"/>
              </a:ext>
            </a:extLst>
          </p:cNvPr>
          <p:cNvSpPr>
            <a:spLocks noGrp="1" noChangeArrowheads="1"/>
          </p:cNvSpPr>
          <p:nvPr>
            <p:ph type="title"/>
          </p:nvPr>
        </p:nvSpPr>
        <p:spPr/>
        <p:txBody>
          <a:bodyPr/>
          <a:lstStyle/>
          <a:p>
            <a:r>
              <a:rPr lang="en-US" altLang="en-US"/>
              <a:t>Example of a Decision Tree</a:t>
            </a:r>
          </a:p>
        </p:txBody>
      </p:sp>
      <p:grpSp>
        <p:nvGrpSpPr>
          <p:cNvPr id="13315" name="Group 3">
            <a:extLst>
              <a:ext uri="{FF2B5EF4-FFF2-40B4-BE49-F238E27FC236}">
                <a16:creationId xmlns:a16="http://schemas.microsoft.com/office/drawing/2014/main" id="{21203355-AB07-4A27-AE38-7163B8DF43B5}"/>
              </a:ext>
            </a:extLst>
          </p:cNvPr>
          <p:cNvGrpSpPr>
            <a:grpSpLocks/>
          </p:cNvGrpSpPr>
          <p:nvPr/>
        </p:nvGrpSpPr>
        <p:grpSpPr bwMode="auto">
          <a:xfrm>
            <a:off x="304800" y="1720850"/>
            <a:ext cx="3587750" cy="4311650"/>
            <a:chOff x="288" y="951"/>
            <a:chExt cx="2260" cy="2716"/>
          </a:xfrm>
        </p:grpSpPr>
        <p:graphicFrame>
          <p:nvGraphicFramePr>
            <p:cNvPr id="13345" name="Object 4">
              <a:extLst>
                <a:ext uri="{FF2B5EF4-FFF2-40B4-BE49-F238E27FC236}">
                  <a16:creationId xmlns:a16="http://schemas.microsoft.com/office/drawing/2014/main" id="{725DBD1A-ABCB-48AB-A9EC-48CCFEC6A044}"/>
                </a:ext>
              </a:extLst>
            </p:cNvPr>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29745" name="Document" r:id="rId3" imgW="5404104" imgH="5779008" progId="Word.Document.8">
                    <p:embed/>
                  </p:oleObj>
                </mc:Choice>
                <mc:Fallback>
                  <p:oleObj name="Document" r:id="rId3" imgW="5404104" imgH="5779008" progId="Word.Document.8">
                    <p:embed/>
                    <p:pic>
                      <p:nvPicPr>
                        <p:cNvPr id="13345" name="Object 4">
                          <a:extLst>
                            <a:ext uri="{FF2B5EF4-FFF2-40B4-BE49-F238E27FC236}">
                              <a16:creationId xmlns:a16="http://schemas.microsoft.com/office/drawing/2014/main" id="{725DBD1A-ABCB-48AB-A9EC-48CCFEC6A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6" name="Text Box 5">
              <a:extLst>
                <a:ext uri="{FF2B5EF4-FFF2-40B4-BE49-F238E27FC236}">
                  <a16:creationId xmlns:a16="http://schemas.microsoft.com/office/drawing/2014/main" id="{D02DA203-8672-4106-A43F-AE77F1234D0D}"/>
                </a:ext>
              </a:extLst>
            </p:cNvPr>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13347" name="Text Box 6">
              <a:extLst>
                <a:ext uri="{FF2B5EF4-FFF2-40B4-BE49-F238E27FC236}">
                  <a16:creationId xmlns:a16="http://schemas.microsoft.com/office/drawing/2014/main" id="{B0A181CD-CC2F-4F76-A449-1C1DA9D44AEF}"/>
                </a:ext>
              </a:extLst>
            </p:cNvPr>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13348" name="Text Box 7">
              <a:extLst>
                <a:ext uri="{FF2B5EF4-FFF2-40B4-BE49-F238E27FC236}">
                  <a16:creationId xmlns:a16="http://schemas.microsoft.com/office/drawing/2014/main" id="{5E473D80-6509-4013-9639-49ACB0416188}"/>
                </a:ext>
              </a:extLst>
            </p:cNvPr>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continuous</a:t>
              </a:r>
              <a:endParaRPr lang="en-US" altLang="en-US" sz="1600" b="1">
                <a:solidFill>
                  <a:schemeClr val="bg2"/>
                </a:solidFill>
              </a:endParaRPr>
            </a:p>
          </p:txBody>
        </p:sp>
        <p:sp>
          <p:nvSpPr>
            <p:cNvPr id="13349" name="Text Box 8">
              <a:extLst>
                <a:ext uri="{FF2B5EF4-FFF2-40B4-BE49-F238E27FC236}">
                  <a16:creationId xmlns:a16="http://schemas.microsoft.com/office/drawing/2014/main" id="{8299F491-E668-4A15-B3AE-F92DF4FDA2D4}"/>
                </a:ext>
              </a:extLst>
            </p:cNvPr>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class</a:t>
              </a:r>
              <a:endParaRPr lang="en-US" altLang="en-US" sz="1600" b="1">
                <a:solidFill>
                  <a:schemeClr val="bg2"/>
                </a:solidFill>
              </a:endParaRPr>
            </a:p>
          </p:txBody>
        </p:sp>
      </p:grpSp>
      <p:sp>
        <p:nvSpPr>
          <p:cNvPr id="13316" name="Line 9">
            <a:extLst>
              <a:ext uri="{FF2B5EF4-FFF2-40B4-BE49-F238E27FC236}">
                <a16:creationId xmlns:a16="http://schemas.microsoft.com/office/drawing/2014/main" id="{5EB49512-022C-4B62-BCCB-980D6139441B}"/>
              </a:ext>
            </a:extLst>
          </p:cNvPr>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10">
            <a:extLst>
              <a:ext uri="{FF2B5EF4-FFF2-40B4-BE49-F238E27FC236}">
                <a16:creationId xmlns:a16="http://schemas.microsoft.com/office/drawing/2014/main" id="{8123F149-69D8-42F5-8AB8-6FFF7F09243A}"/>
              </a:ext>
            </a:extLst>
          </p:cNvPr>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11">
            <a:extLst>
              <a:ext uri="{FF2B5EF4-FFF2-40B4-BE49-F238E27FC236}">
                <a16:creationId xmlns:a16="http://schemas.microsoft.com/office/drawing/2014/main" id="{1001121C-3BCB-476E-9E49-8D2C2D6DBE2F}"/>
              </a:ext>
            </a:extLst>
          </p:cNvPr>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12">
            <a:extLst>
              <a:ext uri="{FF2B5EF4-FFF2-40B4-BE49-F238E27FC236}">
                <a16:creationId xmlns:a16="http://schemas.microsoft.com/office/drawing/2014/main" id="{84F862BD-8122-43A5-962A-AF974CC7CFF9}"/>
              </a:ext>
            </a:extLst>
          </p:cNvPr>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13">
            <a:extLst>
              <a:ext uri="{FF2B5EF4-FFF2-40B4-BE49-F238E27FC236}">
                <a16:creationId xmlns:a16="http://schemas.microsoft.com/office/drawing/2014/main" id="{C783D550-D5C3-4321-BC8F-50E230D4265D}"/>
              </a:ext>
            </a:extLst>
          </p:cNvPr>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14">
            <a:extLst>
              <a:ext uri="{FF2B5EF4-FFF2-40B4-BE49-F238E27FC236}">
                <a16:creationId xmlns:a16="http://schemas.microsoft.com/office/drawing/2014/main" id="{56B48E30-FCD4-41C6-9C70-955D18DBF75F}"/>
              </a:ext>
            </a:extLst>
          </p:cNvPr>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Text Box 15">
            <a:extLst>
              <a:ext uri="{FF2B5EF4-FFF2-40B4-BE49-F238E27FC236}">
                <a16:creationId xmlns:a16="http://schemas.microsoft.com/office/drawing/2014/main" id="{9DDBC9B5-664A-45B8-9F9D-CC4D0E4099D2}"/>
              </a:ext>
            </a:extLst>
          </p:cNvPr>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3323" name="Text Box 16">
            <a:extLst>
              <a:ext uri="{FF2B5EF4-FFF2-40B4-BE49-F238E27FC236}">
                <a16:creationId xmlns:a16="http://schemas.microsoft.com/office/drawing/2014/main" id="{E8FBA737-8108-405A-9F17-8D83FE1F1C55}"/>
              </a:ext>
            </a:extLst>
          </p:cNvPr>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3324" name="Text Box 17">
            <a:extLst>
              <a:ext uri="{FF2B5EF4-FFF2-40B4-BE49-F238E27FC236}">
                <a16:creationId xmlns:a16="http://schemas.microsoft.com/office/drawing/2014/main" id="{D3047DD2-2BBD-4BA1-9D87-FA753F80DA0A}"/>
              </a:ext>
            </a:extLst>
          </p:cNvPr>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3325" name="AutoShape 18">
            <a:extLst>
              <a:ext uri="{FF2B5EF4-FFF2-40B4-BE49-F238E27FC236}">
                <a16:creationId xmlns:a16="http://schemas.microsoft.com/office/drawing/2014/main" id="{8D66D651-823D-47D6-9CEE-7119938AEA25}"/>
              </a:ext>
            </a:extLst>
          </p:cNvPr>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Text Box 19">
            <a:extLst>
              <a:ext uri="{FF2B5EF4-FFF2-40B4-BE49-F238E27FC236}">
                <a16:creationId xmlns:a16="http://schemas.microsoft.com/office/drawing/2014/main" id="{31D9174B-EAC2-4390-9E89-CABAA77196E1}"/>
              </a:ext>
            </a:extLst>
          </p:cNvPr>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3327" name="AutoShape 20">
            <a:extLst>
              <a:ext uri="{FF2B5EF4-FFF2-40B4-BE49-F238E27FC236}">
                <a16:creationId xmlns:a16="http://schemas.microsoft.com/office/drawing/2014/main" id="{79282A09-A710-46F8-B137-B75F57BBA312}"/>
              </a:ext>
            </a:extLst>
          </p:cNvPr>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8" name="Text Box 21">
            <a:extLst>
              <a:ext uri="{FF2B5EF4-FFF2-40B4-BE49-F238E27FC236}">
                <a16:creationId xmlns:a16="http://schemas.microsoft.com/office/drawing/2014/main" id="{6D572090-50E2-463B-B488-173776AB9FCE}"/>
              </a:ext>
            </a:extLst>
          </p:cNvPr>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3329" name="AutoShape 22">
            <a:extLst>
              <a:ext uri="{FF2B5EF4-FFF2-40B4-BE49-F238E27FC236}">
                <a16:creationId xmlns:a16="http://schemas.microsoft.com/office/drawing/2014/main" id="{AB4435DC-5B73-47E2-8A66-0234E159DEF1}"/>
              </a:ext>
            </a:extLst>
          </p:cNvPr>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30" name="Text Box 23">
            <a:extLst>
              <a:ext uri="{FF2B5EF4-FFF2-40B4-BE49-F238E27FC236}">
                <a16:creationId xmlns:a16="http://schemas.microsoft.com/office/drawing/2014/main" id="{BC1D7999-6955-42CE-A7DB-62999AF6E0EE}"/>
              </a:ext>
            </a:extLst>
          </p:cNvPr>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13331" name="AutoShape 24">
            <a:extLst>
              <a:ext uri="{FF2B5EF4-FFF2-40B4-BE49-F238E27FC236}">
                <a16:creationId xmlns:a16="http://schemas.microsoft.com/office/drawing/2014/main" id="{BABDAB6D-5171-40A1-B60C-FFF07D957A49}"/>
              </a:ext>
            </a:extLst>
          </p:cNvPr>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32" name="Text Box 25">
            <a:extLst>
              <a:ext uri="{FF2B5EF4-FFF2-40B4-BE49-F238E27FC236}">
                <a16:creationId xmlns:a16="http://schemas.microsoft.com/office/drawing/2014/main" id="{DDD9AEBA-72DC-405D-ABC8-58B5D1C70379}"/>
              </a:ext>
            </a:extLst>
          </p:cNvPr>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3333" name="Text Box 26">
            <a:extLst>
              <a:ext uri="{FF2B5EF4-FFF2-40B4-BE49-F238E27FC236}">
                <a16:creationId xmlns:a16="http://schemas.microsoft.com/office/drawing/2014/main" id="{FAB101B3-DF54-4218-A396-F1BB382C5D93}"/>
              </a:ext>
            </a:extLst>
          </p:cNvPr>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3334" name="Text Box 27">
            <a:extLst>
              <a:ext uri="{FF2B5EF4-FFF2-40B4-BE49-F238E27FC236}">
                <a16:creationId xmlns:a16="http://schemas.microsoft.com/office/drawing/2014/main" id="{CF48ADD3-B8C4-4323-9307-E068F4F61436}"/>
              </a:ext>
            </a:extLst>
          </p:cNvPr>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No</a:t>
            </a:r>
            <a:endParaRPr lang="en-US" altLang="en-US" sz="1600">
              <a:solidFill>
                <a:schemeClr val="bg2"/>
              </a:solidFill>
            </a:endParaRPr>
          </a:p>
        </p:txBody>
      </p:sp>
      <p:sp>
        <p:nvSpPr>
          <p:cNvPr id="13335" name="Text Box 28">
            <a:extLst>
              <a:ext uri="{FF2B5EF4-FFF2-40B4-BE49-F238E27FC236}">
                <a16:creationId xmlns:a16="http://schemas.microsoft.com/office/drawing/2014/main" id="{6FF7E7BF-9449-4E04-B57E-8C47F5D1538E}"/>
              </a:ext>
            </a:extLst>
          </p:cNvPr>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3336" name="Text Box 29">
            <a:extLst>
              <a:ext uri="{FF2B5EF4-FFF2-40B4-BE49-F238E27FC236}">
                <a16:creationId xmlns:a16="http://schemas.microsoft.com/office/drawing/2014/main" id="{A141BEF3-7C4D-46BB-A3DB-D65AD59FCA54}"/>
              </a:ext>
            </a:extLst>
          </p:cNvPr>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3337" name="Text Box 30">
            <a:extLst>
              <a:ext uri="{FF2B5EF4-FFF2-40B4-BE49-F238E27FC236}">
                <a16:creationId xmlns:a16="http://schemas.microsoft.com/office/drawing/2014/main" id="{97B260B9-A500-4C95-BFC4-57B1C9BB1BEC}"/>
              </a:ext>
            </a:extLst>
          </p:cNvPr>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3338" name="Text Box 31">
            <a:extLst>
              <a:ext uri="{FF2B5EF4-FFF2-40B4-BE49-F238E27FC236}">
                <a16:creationId xmlns:a16="http://schemas.microsoft.com/office/drawing/2014/main" id="{CBE58C82-9BCE-4CD2-BD1B-10E2B3A26DFA}"/>
              </a:ext>
            </a:extLst>
          </p:cNvPr>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sp>
        <p:nvSpPr>
          <p:cNvPr id="13339" name="Text Box 32">
            <a:extLst>
              <a:ext uri="{FF2B5EF4-FFF2-40B4-BE49-F238E27FC236}">
                <a16:creationId xmlns:a16="http://schemas.microsoft.com/office/drawing/2014/main" id="{D40E4E6B-3F92-4D96-85DC-EE96486D2719}"/>
              </a:ext>
            </a:extLst>
          </p:cNvPr>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b="1" i="1">
                <a:solidFill>
                  <a:srgbClr val="FF0000"/>
                </a:solidFill>
              </a:rPr>
              <a:t>Splitting Attributes</a:t>
            </a:r>
          </a:p>
        </p:txBody>
      </p:sp>
      <p:sp>
        <p:nvSpPr>
          <p:cNvPr id="13340" name="Line 33">
            <a:extLst>
              <a:ext uri="{FF2B5EF4-FFF2-40B4-BE49-F238E27FC236}">
                <a16:creationId xmlns:a16="http://schemas.microsoft.com/office/drawing/2014/main" id="{71611DDE-68F2-481E-97C5-6C33613E64DB}"/>
              </a:ext>
            </a:extLst>
          </p:cNvPr>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AutoShape 34">
            <a:extLst>
              <a:ext uri="{FF2B5EF4-FFF2-40B4-BE49-F238E27FC236}">
                <a16:creationId xmlns:a16="http://schemas.microsoft.com/office/drawing/2014/main" id="{BD29CD76-8DD2-4266-9428-B8C1B7240E33}"/>
              </a:ext>
            </a:extLst>
          </p:cNvPr>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42" name="Line 35">
            <a:extLst>
              <a:ext uri="{FF2B5EF4-FFF2-40B4-BE49-F238E27FC236}">
                <a16:creationId xmlns:a16="http://schemas.microsoft.com/office/drawing/2014/main" id="{F59E8007-71C6-49D5-B047-B6CE3E87F0D7}"/>
              </a:ext>
            </a:extLst>
          </p:cNvPr>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Text Box 36">
            <a:extLst>
              <a:ext uri="{FF2B5EF4-FFF2-40B4-BE49-F238E27FC236}">
                <a16:creationId xmlns:a16="http://schemas.microsoft.com/office/drawing/2014/main" id="{6623B370-6B12-4B72-82A3-4F21CE51D4F3}"/>
              </a:ext>
            </a:extLst>
          </p:cNvPr>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Training Data</a:t>
            </a:r>
            <a:endParaRPr lang="en-US" altLang="en-US" sz="2000">
              <a:solidFill>
                <a:schemeClr val="bg2"/>
              </a:solidFill>
            </a:endParaRPr>
          </a:p>
        </p:txBody>
      </p:sp>
      <p:sp>
        <p:nvSpPr>
          <p:cNvPr id="13344" name="Text Box 37">
            <a:extLst>
              <a:ext uri="{FF2B5EF4-FFF2-40B4-BE49-F238E27FC236}">
                <a16:creationId xmlns:a16="http://schemas.microsoft.com/office/drawing/2014/main" id="{99260611-0DBC-487E-AAED-33E6135A2830}"/>
              </a:ext>
            </a:extLst>
          </p:cNvPr>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Model:  Decision Tree</a:t>
            </a:r>
            <a:endParaRPr lang="en-US" altLang="en-US" sz="2000">
              <a:solidFill>
                <a:schemeClr val="bg2"/>
              </a:solidFill>
            </a:endParaRPr>
          </a:p>
        </p:txBody>
      </p:sp>
      <p:sp>
        <p:nvSpPr>
          <p:cNvPr id="2" name="Slide Number Placeholder 1">
            <a:extLst>
              <a:ext uri="{FF2B5EF4-FFF2-40B4-BE49-F238E27FC236}">
                <a16:creationId xmlns:a16="http://schemas.microsoft.com/office/drawing/2014/main" id="{7B601A56-E001-4BF2-B667-11A9C301FFB6}"/>
              </a:ext>
            </a:extLst>
          </p:cNvPr>
          <p:cNvSpPr>
            <a:spLocks noGrp="1"/>
          </p:cNvSpPr>
          <p:nvPr>
            <p:ph type="sldNum" sz="quarter" idx="12"/>
          </p:nvPr>
        </p:nvSpPr>
        <p:spPr/>
        <p:txBody>
          <a:bodyPr/>
          <a:lstStyle/>
          <a:p>
            <a:fld id="{406F9DA2-A24D-4E00-914D-988211E76A33}"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85A3351-D621-41F0-9792-258E20E277F6}"/>
              </a:ext>
            </a:extLst>
          </p:cNvPr>
          <p:cNvSpPr>
            <a:spLocks noGrp="1" noChangeArrowheads="1"/>
          </p:cNvSpPr>
          <p:nvPr>
            <p:ph type="title"/>
          </p:nvPr>
        </p:nvSpPr>
        <p:spPr/>
        <p:txBody>
          <a:bodyPr/>
          <a:lstStyle/>
          <a:p>
            <a:r>
              <a:rPr lang="en-US" altLang="en-US"/>
              <a:t>Another Example of Decision Tree</a:t>
            </a:r>
          </a:p>
        </p:txBody>
      </p:sp>
      <p:graphicFrame>
        <p:nvGraphicFramePr>
          <p:cNvPr id="14339" name="Object 3">
            <a:extLst>
              <a:ext uri="{FF2B5EF4-FFF2-40B4-BE49-F238E27FC236}">
                <a16:creationId xmlns:a16="http://schemas.microsoft.com/office/drawing/2014/main" id="{C8B7E640-38FD-480C-BDF9-11F8AC0DA403}"/>
              </a:ext>
            </a:extLst>
          </p:cNvPr>
          <p:cNvGraphicFramePr>
            <a:graphicFrameLocks noChangeAspect="1"/>
          </p:cNvGraphicFramePr>
          <p:nvPr/>
        </p:nvGraphicFramePr>
        <p:xfrm>
          <a:off x="381000" y="2484438"/>
          <a:ext cx="3565525" cy="3687762"/>
        </p:xfrm>
        <a:graphic>
          <a:graphicData uri="http://schemas.openxmlformats.org/presentationml/2006/ole">
            <mc:AlternateContent xmlns:mc="http://schemas.openxmlformats.org/markup-compatibility/2006">
              <mc:Choice xmlns:v="urn:schemas-microsoft-com:vml" Requires="v">
                <p:oleObj spid="_x0000_s30769" name="Document" r:id="rId3" imgW="5404104" imgH="5779008" progId="Word.Document.8">
                  <p:embed/>
                </p:oleObj>
              </mc:Choice>
              <mc:Fallback>
                <p:oleObj name="Document" r:id="rId3" imgW="5404104" imgH="5779008" progId="Word.Document.8">
                  <p:embed/>
                  <p:pic>
                    <p:nvPicPr>
                      <p:cNvPr id="14339" name="Object 3">
                        <a:extLst>
                          <a:ext uri="{FF2B5EF4-FFF2-40B4-BE49-F238E27FC236}">
                            <a16:creationId xmlns:a16="http://schemas.microsoft.com/office/drawing/2014/main" id="{C8B7E640-38FD-480C-BDF9-11F8AC0DA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84438"/>
                        <a:ext cx="3565525" cy="368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4">
            <a:extLst>
              <a:ext uri="{FF2B5EF4-FFF2-40B4-BE49-F238E27FC236}">
                <a16:creationId xmlns:a16="http://schemas.microsoft.com/office/drawing/2014/main" id="{5034B89A-8AC5-477A-9809-BDD322F3BDC5}"/>
              </a:ext>
            </a:extLst>
          </p:cNvPr>
          <p:cNvSpPr txBox="1">
            <a:spLocks noChangeArrowheads="1"/>
          </p:cNvSpPr>
          <p:nvPr/>
        </p:nvSpPr>
        <p:spPr bwMode="auto">
          <a:xfrm rot="-2416809">
            <a:off x="9906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14341" name="Text Box 5">
            <a:extLst>
              <a:ext uri="{FF2B5EF4-FFF2-40B4-BE49-F238E27FC236}">
                <a16:creationId xmlns:a16="http://schemas.microsoft.com/office/drawing/2014/main" id="{2CFBA098-957D-4ECC-ABAB-A7483058A9D4}"/>
              </a:ext>
            </a:extLst>
          </p:cNvPr>
          <p:cNvSpPr txBox="1">
            <a:spLocks noChangeArrowheads="1"/>
          </p:cNvSpPr>
          <p:nvPr/>
        </p:nvSpPr>
        <p:spPr bwMode="auto">
          <a:xfrm rot="-2416809">
            <a:off x="1676400" y="1860550"/>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categorical</a:t>
            </a:r>
            <a:endParaRPr lang="en-US" altLang="en-US" sz="1600" b="1">
              <a:solidFill>
                <a:schemeClr val="bg2"/>
              </a:solidFill>
            </a:endParaRPr>
          </a:p>
        </p:txBody>
      </p:sp>
      <p:sp>
        <p:nvSpPr>
          <p:cNvPr id="14342" name="Text Box 6">
            <a:extLst>
              <a:ext uri="{FF2B5EF4-FFF2-40B4-BE49-F238E27FC236}">
                <a16:creationId xmlns:a16="http://schemas.microsoft.com/office/drawing/2014/main" id="{265CBE6D-F37E-4D80-B66D-B4EB1A2BC203}"/>
              </a:ext>
            </a:extLst>
          </p:cNvPr>
          <p:cNvSpPr txBox="1">
            <a:spLocks noChangeArrowheads="1"/>
          </p:cNvSpPr>
          <p:nvPr/>
        </p:nvSpPr>
        <p:spPr bwMode="auto">
          <a:xfrm rot="-2416809">
            <a:off x="2514600" y="1860550"/>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continuous</a:t>
            </a:r>
            <a:endParaRPr lang="en-US" altLang="en-US" sz="1600" b="1">
              <a:solidFill>
                <a:schemeClr val="bg2"/>
              </a:solidFill>
            </a:endParaRPr>
          </a:p>
        </p:txBody>
      </p:sp>
      <p:sp>
        <p:nvSpPr>
          <p:cNvPr id="14343" name="Text Box 7">
            <a:extLst>
              <a:ext uri="{FF2B5EF4-FFF2-40B4-BE49-F238E27FC236}">
                <a16:creationId xmlns:a16="http://schemas.microsoft.com/office/drawing/2014/main" id="{74D66019-1160-4643-AA14-1CB060530D77}"/>
              </a:ext>
            </a:extLst>
          </p:cNvPr>
          <p:cNvSpPr txBox="1">
            <a:spLocks noChangeArrowheads="1"/>
          </p:cNvSpPr>
          <p:nvPr/>
        </p:nvSpPr>
        <p:spPr bwMode="auto">
          <a:xfrm rot="-2416809">
            <a:off x="3276600" y="2012950"/>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006600"/>
                </a:solidFill>
              </a:rPr>
              <a:t>class</a:t>
            </a:r>
            <a:endParaRPr lang="en-US" altLang="en-US" sz="1600" b="1">
              <a:solidFill>
                <a:schemeClr val="bg2"/>
              </a:solidFill>
            </a:endParaRPr>
          </a:p>
        </p:txBody>
      </p:sp>
      <p:sp>
        <p:nvSpPr>
          <p:cNvPr id="14344" name="Line 8">
            <a:extLst>
              <a:ext uri="{FF2B5EF4-FFF2-40B4-BE49-F238E27FC236}">
                <a16:creationId xmlns:a16="http://schemas.microsoft.com/office/drawing/2014/main" id="{5CF20ABF-FB3D-4BFB-AF80-2179B33A2F93}"/>
              </a:ext>
            </a:extLst>
          </p:cNvPr>
          <p:cNvSpPr>
            <a:spLocks noChangeShapeType="1"/>
          </p:cNvSpPr>
          <p:nvPr/>
        </p:nvSpPr>
        <p:spPr bwMode="auto">
          <a:xfrm>
            <a:off x="7929563" y="3848100"/>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a16="http://schemas.microsoft.com/office/drawing/2014/main" id="{F5D13886-44B1-47A9-9A0D-C59A41B5879B}"/>
              </a:ext>
            </a:extLst>
          </p:cNvPr>
          <p:cNvSpPr>
            <a:spLocks noChangeShapeType="1"/>
          </p:cNvSpPr>
          <p:nvPr/>
        </p:nvSpPr>
        <p:spPr bwMode="auto">
          <a:xfrm flipH="1">
            <a:off x="6799263" y="3848100"/>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a:extLst>
              <a:ext uri="{FF2B5EF4-FFF2-40B4-BE49-F238E27FC236}">
                <a16:creationId xmlns:a16="http://schemas.microsoft.com/office/drawing/2014/main" id="{D8F44CD9-AD24-40EE-92E9-74DA5961E69C}"/>
              </a:ext>
            </a:extLst>
          </p:cNvPr>
          <p:cNvSpPr>
            <a:spLocks noChangeShapeType="1"/>
          </p:cNvSpPr>
          <p:nvPr/>
        </p:nvSpPr>
        <p:spPr bwMode="auto">
          <a:xfrm flipH="1">
            <a:off x="5805488" y="3084513"/>
            <a:ext cx="403225"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a:extLst>
              <a:ext uri="{FF2B5EF4-FFF2-40B4-BE49-F238E27FC236}">
                <a16:creationId xmlns:a16="http://schemas.microsoft.com/office/drawing/2014/main" id="{5A2FFCAB-9706-41BC-AEB4-2B74E5461E9C}"/>
              </a:ext>
            </a:extLst>
          </p:cNvPr>
          <p:cNvSpPr>
            <a:spLocks noChangeShapeType="1"/>
          </p:cNvSpPr>
          <p:nvPr/>
        </p:nvSpPr>
        <p:spPr bwMode="auto">
          <a:xfrm>
            <a:off x="7016750" y="3084513"/>
            <a:ext cx="484188" cy="52863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a:extLst>
              <a:ext uri="{FF2B5EF4-FFF2-40B4-BE49-F238E27FC236}">
                <a16:creationId xmlns:a16="http://schemas.microsoft.com/office/drawing/2014/main" id="{EB8B932A-19A8-4BF5-9C75-5D4CEEA63BF0}"/>
              </a:ext>
            </a:extLst>
          </p:cNvPr>
          <p:cNvSpPr>
            <a:spLocks noChangeShapeType="1"/>
          </p:cNvSpPr>
          <p:nvPr/>
        </p:nvSpPr>
        <p:spPr bwMode="auto">
          <a:xfrm>
            <a:off x="5967413"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3">
            <a:extLst>
              <a:ext uri="{FF2B5EF4-FFF2-40B4-BE49-F238E27FC236}">
                <a16:creationId xmlns:a16="http://schemas.microsoft.com/office/drawing/2014/main" id="{E312630A-2FDD-4A12-B88F-C20D82C14EDB}"/>
              </a:ext>
            </a:extLst>
          </p:cNvPr>
          <p:cNvSpPr>
            <a:spLocks noChangeShapeType="1"/>
          </p:cNvSpPr>
          <p:nvPr/>
        </p:nvSpPr>
        <p:spPr bwMode="auto">
          <a:xfrm flipH="1">
            <a:off x="4594225" y="2357438"/>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Text Box 14">
            <a:extLst>
              <a:ext uri="{FF2B5EF4-FFF2-40B4-BE49-F238E27FC236}">
                <a16:creationId xmlns:a16="http://schemas.microsoft.com/office/drawing/2014/main" id="{D9EF18A0-826F-4E9D-8BDB-57B703AF3722}"/>
              </a:ext>
            </a:extLst>
          </p:cNvPr>
          <p:cNvSpPr txBox="1">
            <a:spLocks noChangeArrowheads="1"/>
          </p:cNvSpPr>
          <p:nvPr/>
        </p:nvSpPr>
        <p:spPr bwMode="auto">
          <a:xfrm>
            <a:off x="5111750" y="2093913"/>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4351" name="Text Box 15">
            <a:extLst>
              <a:ext uri="{FF2B5EF4-FFF2-40B4-BE49-F238E27FC236}">
                <a16:creationId xmlns:a16="http://schemas.microsoft.com/office/drawing/2014/main" id="{2530526A-66C7-43FB-8024-D52315754C31}"/>
              </a:ext>
            </a:extLst>
          </p:cNvPr>
          <p:cNvSpPr txBox="1">
            <a:spLocks noChangeArrowheads="1"/>
          </p:cNvSpPr>
          <p:nvPr/>
        </p:nvSpPr>
        <p:spPr bwMode="auto">
          <a:xfrm>
            <a:off x="6127750" y="2820988"/>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4352" name="Text Box 16">
            <a:extLst>
              <a:ext uri="{FF2B5EF4-FFF2-40B4-BE49-F238E27FC236}">
                <a16:creationId xmlns:a16="http://schemas.microsoft.com/office/drawing/2014/main" id="{5C10858B-4667-42FB-AC79-AE53954FD1EF}"/>
              </a:ext>
            </a:extLst>
          </p:cNvPr>
          <p:cNvSpPr txBox="1">
            <a:spLocks noChangeArrowheads="1"/>
          </p:cNvSpPr>
          <p:nvPr/>
        </p:nvSpPr>
        <p:spPr bwMode="auto">
          <a:xfrm>
            <a:off x="7042150" y="3582988"/>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4353" name="AutoShape 17">
            <a:extLst>
              <a:ext uri="{FF2B5EF4-FFF2-40B4-BE49-F238E27FC236}">
                <a16:creationId xmlns:a16="http://schemas.microsoft.com/office/drawing/2014/main" id="{CDDA1C28-B915-4D92-A8AD-824C8F4D56B0}"/>
              </a:ext>
            </a:extLst>
          </p:cNvPr>
          <p:cNvSpPr>
            <a:spLocks noChangeArrowheads="1"/>
          </p:cNvSpPr>
          <p:nvPr/>
        </p:nvSpPr>
        <p:spPr bwMode="auto">
          <a:xfrm>
            <a:off x="7969250" y="4371975"/>
            <a:ext cx="627063"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4" name="Text Box 18">
            <a:extLst>
              <a:ext uri="{FF2B5EF4-FFF2-40B4-BE49-F238E27FC236}">
                <a16:creationId xmlns:a16="http://schemas.microsoft.com/office/drawing/2014/main" id="{7817749D-BACB-4D27-B6B2-FE904ABDC14C}"/>
              </a:ext>
            </a:extLst>
          </p:cNvPr>
          <p:cNvSpPr txBox="1">
            <a:spLocks noChangeArrowheads="1"/>
          </p:cNvSpPr>
          <p:nvPr/>
        </p:nvSpPr>
        <p:spPr bwMode="auto">
          <a:xfrm>
            <a:off x="7893050" y="4371975"/>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4355" name="AutoShape 19">
            <a:extLst>
              <a:ext uri="{FF2B5EF4-FFF2-40B4-BE49-F238E27FC236}">
                <a16:creationId xmlns:a16="http://schemas.microsoft.com/office/drawing/2014/main" id="{7539F893-0021-4771-AAF0-6C33CE045354}"/>
              </a:ext>
            </a:extLst>
          </p:cNvPr>
          <p:cNvSpPr>
            <a:spLocks noChangeArrowheads="1"/>
          </p:cNvSpPr>
          <p:nvPr/>
        </p:nvSpPr>
        <p:spPr bwMode="auto">
          <a:xfrm>
            <a:off x="6477000" y="4389438"/>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6" name="Text Box 20">
            <a:extLst>
              <a:ext uri="{FF2B5EF4-FFF2-40B4-BE49-F238E27FC236}">
                <a16:creationId xmlns:a16="http://schemas.microsoft.com/office/drawing/2014/main" id="{9462DD44-CA63-410C-B731-4252F5B89453}"/>
              </a:ext>
            </a:extLst>
          </p:cNvPr>
          <p:cNvSpPr txBox="1">
            <a:spLocks noChangeArrowheads="1"/>
          </p:cNvSpPr>
          <p:nvPr/>
        </p:nvSpPr>
        <p:spPr bwMode="auto">
          <a:xfrm>
            <a:off x="6573838" y="4375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4357" name="AutoShape 21">
            <a:extLst>
              <a:ext uri="{FF2B5EF4-FFF2-40B4-BE49-F238E27FC236}">
                <a16:creationId xmlns:a16="http://schemas.microsoft.com/office/drawing/2014/main" id="{D2A0BD32-FF3C-4BFB-8567-FC3715B1D0D7}"/>
              </a:ext>
            </a:extLst>
          </p:cNvPr>
          <p:cNvSpPr>
            <a:spLocks noChangeArrowheads="1"/>
          </p:cNvSpPr>
          <p:nvPr/>
        </p:nvSpPr>
        <p:spPr bwMode="auto">
          <a:xfrm>
            <a:off x="4271963" y="2835275"/>
            <a:ext cx="685800" cy="347663"/>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8" name="Text Box 22">
            <a:extLst>
              <a:ext uri="{FF2B5EF4-FFF2-40B4-BE49-F238E27FC236}">
                <a16:creationId xmlns:a16="http://schemas.microsoft.com/office/drawing/2014/main" id="{5B59C45B-7991-46EB-ADD7-4CD8A80C8FE8}"/>
              </a:ext>
            </a:extLst>
          </p:cNvPr>
          <p:cNvSpPr txBox="1">
            <a:spLocks noChangeArrowheads="1"/>
          </p:cNvSpPr>
          <p:nvPr/>
        </p:nvSpPr>
        <p:spPr bwMode="auto">
          <a:xfrm>
            <a:off x="4367213" y="2820988"/>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grpSp>
        <p:nvGrpSpPr>
          <p:cNvPr id="14359" name="Group 23">
            <a:extLst>
              <a:ext uri="{FF2B5EF4-FFF2-40B4-BE49-F238E27FC236}">
                <a16:creationId xmlns:a16="http://schemas.microsoft.com/office/drawing/2014/main" id="{41661C86-D652-4952-8CF2-F0CD2ACC5103}"/>
              </a:ext>
            </a:extLst>
          </p:cNvPr>
          <p:cNvGrpSpPr>
            <a:grpSpLocks/>
          </p:cNvGrpSpPr>
          <p:nvPr/>
        </p:nvGrpSpPr>
        <p:grpSpPr bwMode="auto">
          <a:xfrm>
            <a:off x="5518150" y="3582988"/>
            <a:ext cx="685800" cy="381000"/>
            <a:chOff x="4927" y="2340"/>
            <a:chExt cx="432" cy="240"/>
          </a:xfrm>
        </p:grpSpPr>
        <p:sp>
          <p:nvSpPr>
            <p:cNvPr id="14367" name="AutoShape 24">
              <a:extLst>
                <a:ext uri="{FF2B5EF4-FFF2-40B4-BE49-F238E27FC236}">
                  <a16:creationId xmlns:a16="http://schemas.microsoft.com/office/drawing/2014/main" id="{A156D8CE-FC28-4601-97E7-7A943FB74125}"/>
                </a:ext>
              </a:extLst>
            </p:cNvPr>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68" name="Text Box 25">
              <a:extLst>
                <a:ext uri="{FF2B5EF4-FFF2-40B4-BE49-F238E27FC236}">
                  <a16:creationId xmlns:a16="http://schemas.microsoft.com/office/drawing/2014/main" id="{6EFC1C58-7C0C-47A1-B8FD-49ADF8803D7B}"/>
                </a:ext>
              </a:extLst>
            </p:cNvPr>
            <p:cNvSpPr txBox="1">
              <a:spLocks noChangeArrowheads="1"/>
            </p:cNvSpPr>
            <p:nvPr/>
          </p:nvSpPr>
          <p:spPr bwMode="auto">
            <a:xfrm>
              <a:off x="4975" y="2340"/>
              <a:ext cx="3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grpSp>
      <p:sp>
        <p:nvSpPr>
          <p:cNvPr id="14360" name="Text Box 26">
            <a:extLst>
              <a:ext uri="{FF2B5EF4-FFF2-40B4-BE49-F238E27FC236}">
                <a16:creationId xmlns:a16="http://schemas.microsoft.com/office/drawing/2014/main" id="{20B8764A-2DCA-4466-9125-EC172BE36D6D}"/>
              </a:ext>
            </a:extLst>
          </p:cNvPr>
          <p:cNvSpPr txBox="1">
            <a:spLocks noChangeArrowheads="1"/>
          </p:cNvSpPr>
          <p:nvPr/>
        </p:nvSpPr>
        <p:spPr bwMode="auto">
          <a:xfrm>
            <a:off x="5441950" y="3125788"/>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4361" name="Text Box 27">
            <a:extLst>
              <a:ext uri="{FF2B5EF4-FFF2-40B4-BE49-F238E27FC236}">
                <a16:creationId xmlns:a16="http://schemas.microsoft.com/office/drawing/2014/main" id="{AE656C5F-AECC-4115-8EDF-23D1B0A3C2AA}"/>
              </a:ext>
            </a:extLst>
          </p:cNvPr>
          <p:cNvSpPr txBox="1">
            <a:spLocks noChangeArrowheads="1"/>
          </p:cNvSpPr>
          <p:nvPr/>
        </p:nvSpPr>
        <p:spPr bwMode="auto">
          <a:xfrm>
            <a:off x="7194550" y="3049588"/>
            <a:ext cx="442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No</a:t>
            </a:r>
            <a:endParaRPr lang="en-US" altLang="en-US" sz="1600">
              <a:solidFill>
                <a:schemeClr val="bg2"/>
              </a:solidFill>
            </a:endParaRPr>
          </a:p>
        </p:txBody>
      </p:sp>
      <p:sp>
        <p:nvSpPr>
          <p:cNvPr id="14362" name="Text Box 28">
            <a:extLst>
              <a:ext uri="{FF2B5EF4-FFF2-40B4-BE49-F238E27FC236}">
                <a16:creationId xmlns:a16="http://schemas.microsoft.com/office/drawing/2014/main" id="{BD37AF47-17A4-4041-8A50-068D253AC7A6}"/>
              </a:ext>
            </a:extLst>
          </p:cNvPr>
          <p:cNvSpPr txBox="1">
            <a:spLocks noChangeArrowheads="1"/>
          </p:cNvSpPr>
          <p:nvPr/>
        </p:nvSpPr>
        <p:spPr bwMode="auto">
          <a:xfrm>
            <a:off x="4070350" y="228758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4363" name="Text Box 29">
            <a:extLst>
              <a:ext uri="{FF2B5EF4-FFF2-40B4-BE49-F238E27FC236}">
                <a16:creationId xmlns:a16="http://schemas.microsoft.com/office/drawing/2014/main" id="{8ECC986B-4A5E-4F21-BC4D-EFC1DC571039}"/>
              </a:ext>
            </a:extLst>
          </p:cNvPr>
          <p:cNvSpPr txBox="1">
            <a:spLocks noChangeArrowheads="1"/>
          </p:cNvSpPr>
          <p:nvPr/>
        </p:nvSpPr>
        <p:spPr bwMode="auto">
          <a:xfrm>
            <a:off x="5670550" y="2058988"/>
            <a:ext cx="13985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4364" name="Text Box 30">
            <a:extLst>
              <a:ext uri="{FF2B5EF4-FFF2-40B4-BE49-F238E27FC236}">
                <a16:creationId xmlns:a16="http://schemas.microsoft.com/office/drawing/2014/main" id="{B67C1CBA-CD49-4943-962A-0ED8146AB2AF}"/>
              </a:ext>
            </a:extLst>
          </p:cNvPr>
          <p:cNvSpPr txBox="1">
            <a:spLocks noChangeArrowheads="1"/>
          </p:cNvSpPr>
          <p:nvPr/>
        </p:nvSpPr>
        <p:spPr bwMode="auto">
          <a:xfrm>
            <a:off x="6276975"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4365" name="Text Box 31">
            <a:extLst>
              <a:ext uri="{FF2B5EF4-FFF2-40B4-BE49-F238E27FC236}">
                <a16:creationId xmlns:a16="http://schemas.microsoft.com/office/drawing/2014/main" id="{EB039873-F873-4A33-B6CE-A86D3ECDFE1E}"/>
              </a:ext>
            </a:extLst>
          </p:cNvPr>
          <p:cNvSpPr txBox="1">
            <a:spLocks noChangeArrowheads="1"/>
          </p:cNvSpPr>
          <p:nvPr/>
        </p:nvSpPr>
        <p:spPr bwMode="auto">
          <a:xfrm>
            <a:off x="8051800" y="391318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sp>
        <p:nvSpPr>
          <p:cNvPr id="14366" name="Text Box 32">
            <a:extLst>
              <a:ext uri="{FF2B5EF4-FFF2-40B4-BE49-F238E27FC236}">
                <a16:creationId xmlns:a16="http://schemas.microsoft.com/office/drawing/2014/main" id="{86412F7A-57FA-4FDC-BB32-DEB10E4A897C}"/>
              </a:ext>
            </a:extLst>
          </p:cNvPr>
          <p:cNvSpPr txBox="1">
            <a:spLocks noChangeArrowheads="1"/>
          </p:cNvSpPr>
          <p:nvPr/>
        </p:nvSpPr>
        <p:spPr bwMode="auto">
          <a:xfrm>
            <a:off x="4267200" y="5380038"/>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CC3300"/>
                </a:solidFill>
              </a:rPr>
              <a:t>There could be more than one tree that fits the same data!</a:t>
            </a:r>
          </a:p>
        </p:txBody>
      </p:sp>
      <p:sp>
        <p:nvSpPr>
          <p:cNvPr id="2" name="Slide Number Placeholder 1">
            <a:extLst>
              <a:ext uri="{FF2B5EF4-FFF2-40B4-BE49-F238E27FC236}">
                <a16:creationId xmlns:a16="http://schemas.microsoft.com/office/drawing/2014/main" id="{3FEAA1B2-8908-4DD6-8C50-A3C3C36118F1}"/>
              </a:ext>
            </a:extLst>
          </p:cNvPr>
          <p:cNvSpPr>
            <a:spLocks noGrp="1"/>
          </p:cNvSpPr>
          <p:nvPr>
            <p:ph type="sldNum" sz="quarter" idx="12"/>
          </p:nvPr>
        </p:nvSpPr>
        <p:spPr/>
        <p:txBody>
          <a:bodyPr/>
          <a:lstStyle/>
          <a:p>
            <a:fld id="{406F9DA2-A24D-4E00-914D-988211E76A33}"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9D9CA68-68FB-4BF6-A334-13730F429A89}"/>
              </a:ext>
            </a:extLst>
          </p:cNvPr>
          <p:cNvSpPr>
            <a:spLocks noGrp="1" noChangeArrowheads="1"/>
          </p:cNvSpPr>
          <p:nvPr>
            <p:ph type="title"/>
          </p:nvPr>
        </p:nvSpPr>
        <p:spPr/>
        <p:txBody>
          <a:bodyPr/>
          <a:lstStyle/>
          <a:p>
            <a:r>
              <a:rPr lang="en-US" altLang="en-US"/>
              <a:t>Decision Tree Classification Task</a:t>
            </a:r>
          </a:p>
        </p:txBody>
      </p:sp>
      <p:graphicFrame>
        <p:nvGraphicFramePr>
          <p:cNvPr id="15363" name="Object 3">
            <a:extLst>
              <a:ext uri="{FF2B5EF4-FFF2-40B4-BE49-F238E27FC236}">
                <a16:creationId xmlns:a16="http://schemas.microsoft.com/office/drawing/2014/main" id="{151061F2-7AB5-4D78-8A86-2D3985496088}"/>
              </a:ext>
            </a:extLst>
          </p:cNvPr>
          <p:cNvGraphicFramePr>
            <a:graphicFrameLocks noGrp="1" noChangeAspect="1"/>
          </p:cNvGraphicFramePr>
          <p:nvPr>
            <p:ph idx="1"/>
            <p:extLst>
              <p:ext uri="{D42A27DB-BD31-4B8C-83A1-F6EECF244321}">
                <p14:modId xmlns:p14="http://schemas.microsoft.com/office/powerpoint/2010/main" val="1406492460"/>
              </p:ext>
            </p:extLst>
          </p:nvPr>
        </p:nvGraphicFramePr>
        <p:xfrm>
          <a:off x="838200" y="1271209"/>
          <a:ext cx="7628125" cy="5687182"/>
        </p:xfrm>
        <a:graphic>
          <a:graphicData uri="http://schemas.openxmlformats.org/presentationml/2006/ole">
            <mc:AlternateContent xmlns:mc="http://schemas.openxmlformats.org/markup-compatibility/2006">
              <mc:Choice xmlns:v="urn:schemas-microsoft-com:vml" Requires="v">
                <p:oleObj spid="_x0000_s31793" name="Visio" r:id="rId3" imgW="8424875" imgH="6279741" progId="Visio.Drawing.6">
                  <p:embed/>
                </p:oleObj>
              </mc:Choice>
              <mc:Fallback>
                <p:oleObj name="Visio" r:id="rId3" imgW="8424875" imgH="6279741" progId="Visio.Drawing.6">
                  <p:embed/>
                  <p:pic>
                    <p:nvPicPr>
                      <p:cNvPr id="15363" name="Object 3">
                        <a:extLst>
                          <a:ext uri="{FF2B5EF4-FFF2-40B4-BE49-F238E27FC236}">
                            <a16:creationId xmlns:a16="http://schemas.microsoft.com/office/drawing/2014/main" id="{151061F2-7AB5-4D78-8A86-2D398549608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71209"/>
                        <a:ext cx="7628125" cy="5687182"/>
                      </a:xfrm>
                      <a:prstGeom prst="rect">
                        <a:avLst/>
                      </a:prstGeom>
                      <a:noFill/>
                      <a:ln>
                        <a:noFill/>
                      </a:ln>
                      <a:effectLst/>
                    </p:spPr>
                  </p:pic>
                </p:oleObj>
              </mc:Fallback>
            </mc:AlternateContent>
          </a:graphicData>
        </a:graphic>
      </p:graphicFrame>
      <p:sp>
        <p:nvSpPr>
          <p:cNvPr id="15364" name="Line 4">
            <a:extLst>
              <a:ext uri="{FF2B5EF4-FFF2-40B4-BE49-F238E27FC236}">
                <a16:creationId xmlns:a16="http://schemas.microsoft.com/office/drawing/2014/main" id="{32A7FF02-4AB4-4489-8098-02326C92A525}"/>
              </a:ext>
            </a:extLst>
          </p:cNvPr>
          <p:cNvSpPr>
            <a:spLocks noChangeShapeType="1"/>
          </p:cNvSpPr>
          <p:nvPr/>
        </p:nvSpPr>
        <p:spPr bwMode="auto">
          <a:xfrm flipH="1" flipV="1">
            <a:off x="5867400" y="5274123"/>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Text Box 5">
            <a:extLst>
              <a:ext uri="{FF2B5EF4-FFF2-40B4-BE49-F238E27FC236}">
                <a16:creationId xmlns:a16="http://schemas.microsoft.com/office/drawing/2014/main" id="{E0CBA109-EF44-4C1B-9789-4907A4FDBFDF}"/>
              </a:ext>
            </a:extLst>
          </p:cNvPr>
          <p:cNvSpPr txBox="1">
            <a:spLocks noChangeArrowheads="1"/>
          </p:cNvSpPr>
          <p:nvPr/>
        </p:nvSpPr>
        <p:spPr bwMode="auto">
          <a:xfrm>
            <a:off x="6621271" y="4689348"/>
            <a:ext cx="1219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dirty="0"/>
              <a:t>Decision Tree</a:t>
            </a:r>
          </a:p>
        </p:txBody>
      </p:sp>
      <p:sp>
        <p:nvSpPr>
          <p:cNvPr id="2" name="Slide Number Placeholder 1">
            <a:extLst>
              <a:ext uri="{FF2B5EF4-FFF2-40B4-BE49-F238E27FC236}">
                <a16:creationId xmlns:a16="http://schemas.microsoft.com/office/drawing/2014/main" id="{6DD2C017-738B-4BAF-89EF-F4BC7F46F848}"/>
              </a:ext>
            </a:extLst>
          </p:cNvPr>
          <p:cNvSpPr>
            <a:spLocks noGrp="1"/>
          </p:cNvSpPr>
          <p:nvPr>
            <p:ph type="sldNum" sz="quarter" idx="12"/>
          </p:nvPr>
        </p:nvSpPr>
        <p:spPr/>
        <p:txBody>
          <a:bodyPr/>
          <a:lstStyle/>
          <a:p>
            <a:fld id="{49632751-6A04-4D5B-A4E5-21C3D9E886BE}"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CCE8848-2AFE-4C56-A6AE-95268642BAA3}"/>
              </a:ext>
            </a:extLst>
          </p:cNvPr>
          <p:cNvSpPr>
            <a:spLocks noGrp="1" noChangeArrowheads="1"/>
          </p:cNvSpPr>
          <p:nvPr>
            <p:ph type="title"/>
          </p:nvPr>
        </p:nvSpPr>
        <p:spPr/>
        <p:txBody>
          <a:bodyPr/>
          <a:lstStyle/>
          <a:p>
            <a:r>
              <a:rPr lang="en-US" altLang="en-US"/>
              <a:t>Apply Model to Test Data</a:t>
            </a:r>
          </a:p>
        </p:txBody>
      </p:sp>
      <p:grpSp>
        <p:nvGrpSpPr>
          <p:cNvPr id="16387" name="Group 3">
            <a:extLst>
              <a:ext uri="{FF2B5EF4-FFF2-40B4-BE49-F238E27FC236}">
                <a16:creationId xmlns:a16="http://schemas.microsoft.com/office/drawing/2014/main" id="{41C25DF1-3B0B-4603-927E-A1A073013306}"/>
              </a:ext>
            </a:extLst>
          </p:cNvPr>
          <p:cNvGrpSpPr>
            <a:grpSpLocks/>
          </p:cNvGrpSpPr>
          <p:nvPr/>
        </p:nvGrpSpPr>
        <p:grpSpPr bwMode="auto">
          <a:xfrm>
            <a:off x="685800" y="2797175"/>
            <a:ext cx="4267200" cy="3298825"/>
            <a:chOff x="384" y="1584"/>
            <a:chExt cx="2451" cy="1694"/>
          </a:xfrm>
        </p:grpSpPr>
        <p:sp>
          <p:nvSpPr>
            <p:cNvPr id="16392" name="Line 4">
              <a:extLst>
                <a:ext uri="{FF2B5EF4-FFF2-40B4-BE49-F238E27FC236}">
                  <a16:creationId xmlns:a16="http://schemas.microsoft.com/office/drawing/2014/main" id="{CDEC4614-04B2-458E-AB39-A075652FCC9F}"/>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5">
              <a:extLst>
                <a:ext uri="{FF2B5EF4-FFF2-40B4-BE49-F238E27FC236}">
                  <a16:creationId xmlns:a16="http://schemas.microsoft.com/office/drawing/2014/main" id="{AA88501D-1584-4DB4-BD4C-712207971E4A}"/>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6">
              <a:extLst>
                <a:ext uri="{FF2B5EF4-FFF2-40B4-BE49-F238E27FC236}">
                  <a16:creationId xmlns:a16="http://schemas.microsoft.com/office/drawing/2014/main" id="{ABEF1662-C5AE-40BF-AE4F-AC82722E22F9}"/>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7">
              <a:extLst>
                <a:ext uri="{FF2B5EF4-FFF2-40B4-BE49-F238E27FC236}">
                  <a16:creationId xmlns:a16="http://schemas.microsoft.com/office/drawing/2014/main" id="{EDED8DD4-DA19-46A5-B112-9EFBA7883D69}"/>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8">
              <a:extLst>
                <a:ext uri="{FF2B5EF4-FFF2-40B4-BE49-F238E27FC236}">
                  <a16:creationId xmlns:a16="http://schemas.microsoft.com/office/drawing/2014/main" id="{737ABDC0-60BC-4BE3-8F70-6D6A2565AF94}"/>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9">
              <a:extLst>
                <a:ext uri="{FF2B5EF4-FFF2-40B4-BE49-F238E27FC236}">
                  <a16:creationId xmlns:a16="http://schemas.microsoft.com/office/drawing/2014/main" id="{D2956265-9331-4FAA-A71E-86B14ACEC81A}"/>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Text Box 10">
              <a:extLst>
                <a:ext uri="{FF2B5EF4-FFF2-40B4-BE49-F238E27FC236}">
                  <a16:creationId xmlns:a16="http://schemas.microsoft.com/office/drawing/2014/main" id="{CDA55E85-7E52-4C39-8F84-3DB336E9D912}"/>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6399" name="Text Box 11">
              <a:extLst>
                <a:ext uri="{FF2B5EF4-FFF2-40B4-BE49-F238E27FC236}">
                  <a16:creationId xmlns:a16="http://schemas.microsoft.com/office/drawing/2014/main" id="{F87DC0CA-25B9-41A3-932A-691B829D2417}"/>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6400" name="Text Box 12">
              <a:extLst>
                <a:ext uri="{FF2B5EF4-FFF2-40B4-BE49-F238E27FC236}">
                  <a16:creationId xmlns:a16="http://schemas.microsoft.com/office/drawing/2014/main" id="{C294DEE5-362B-4ECE-8748-B604416546D5}"/>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6401" name="AutoShape 13">
              <a:extLst>
                <a:ext uri="{FF2B5EF4-FFF2-40B4-BE49-F238E27FC236}">
                  <a16:creationId xmlns:a16="http://schemas.microsoft.com/office/drawing/2014/main" id="{B33F0661-A0E1-4CF9-AD8A-5384D5B6F27D}"/>
                </a:ext>
              </a:extLst>
            </p:cNvPr>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2" name="Text Box 14">
              <a:extLst>
                <a:ext uri="{FF2B5EF4-FFF2-40B4-BE49-F238E27FC236}">
                  <a16:creationId xmlns:a16="http://schemas.microsoft.com/office/drawing/2014/main" id="{762F3A07-CA4F-4506-8A81-FA7C14B14C8F}"/>
                </a:ext>
              </a:extLst>
            </p:cNvPr>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6403" name="AutoShape 15">
              <a:extLst>
                <a:ext uri="{FF2B5EF4-FFF2-40B4-BE49-F238E27FC236}">
                  <a16:creationId xmlns:a16="http://schemas.microsoft.com/office/drawing/2014/main" id="{96B9CE21-C989-4C86-A678-DFFF6F540FEE}"/>
                </a:ext>
              </a:extLst>
            </p:cNvPr>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4" name="Text Box 16">
              <a:extLst>
                <a:ext uri="{FF2B5EF4-FFF2-40B4-BE49-F238E27FC236}">
                  <a16:creationId xmlns:a16="http://schemas.microsoft.com/office/drawing/2014/main" id="{CDEFDF92-9B8D-4785-8FB1-BE45FDFD001E}"/>
                </a:ext>
              </a:extLst>
            </p:cNvPr>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6405" name="AutoShape 17">
              <a:extLst>
                <a:ext uri="{FF2B5EF4-FFF2-40B4-BE49-F238E27FC236}">
                  <a16:creationId xmlns:a16="http://schemas.microsoft.com/office/drawing/2014/main" id="{31CE8956-557A-4F05-828A-450CA777C695}"/>
                </a:ext>
              </a:extLst>
            </p:cNvPr>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6" name="Text Box 18">
              <a:extLst>
                <a:ext uri="{FF2B5EF4-FFF2-40B4-BE49-F238E27FC236}">
                  <a16:creationId xmlns:a16="http://schemas.microsoft.com/office/drawing/2014/main" id="{D15D3095-1F56-40FB-BC04-5BDC1493D4DB}"/>
                </a:ext>
              </a:extLst>
            </p:cNvPr>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16407" name="AutoShape 19">
              <a:extLst>
                <a:ext uri="{FF2B5EF4-FFF2-40B4-BE49-F238E27FC236}">
                  <a16:creationId xmlns:a16="http://schemas.microsoft.com/office/drawing/2014/main" id="{46EB96F2-8E15-4444-A04D-1FCC9E0212FB}"/>
                </a:ext>
              </a:extLst>
            </p:cNvPr>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8" name="Text Box 20">
              <a:extLst>
                <a:ext uri="{FF2B5EF4-FFF2-40B4-BE49-F238E27FC236}">
                  <a16:creationId xmlns:a16="http://schemas.microsoft.com/office/drawing/2014/main" id="{111D5A45-21F5-4834-B54E-411EADC76D38}"/>
                </a:ext>
              </a:extLst>
            </p:cNvPr>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6409" name="Text Box 21">
              <a:extLst>
                <a:ext uri="{FF2B5EF4-FFF2-40B4-BE49-F238E27FC236}">
                  <a16:creationId xmlns:a16="http://schemas.microsoft.com/office/drawing/2014/main" id="{2C20EA02-7CC7-49D5-8489-4DC51B684939}"/>
                </a:ext>
              </a:extLst>
            </p:cNvPr>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6410" name="Text Box 22">
              <a:extLst>
                <a:ext uri="{FF2B5EF4-FFF2-40B4-BE49-F238E27FC236}">
                  <a16:creationId xmlns:a16="http://schemas.microsoft.com/office/drawing/2014/main" id="{EAE68EC0-FCA5-4CCB-AE56-D559A4AD76EB}"/>
                </a:ext>
              </a:extLst>
            </p:cNvPr>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No</a:t>
              </a:r>
              <a:endParaRPr lang="en-US" altLang="en-US" sz="1600">
                <a:solidFill>
                  <a:schemeClr val="bg2"/>
                </a:solidFill>
              </a:endParaRPr>
            </a:p>
          </p:txBody>
        </p:sp>
        <p:sp>
          <p:nvSpPr>
            <p:cNvPr id="16411" name="Text Box 23">
              <a:extLst>
                <a:ext uri="{FF2B5EF4-FFF2-40B4-BE49-F238E27FC236}">
                  <a16:creationId xmlns:a16="http://schemas.microsoft.com/office/drawing/2014/main" id="{A53E6266-4050-456D-87B2-AC4FE57A813B}"/>
                </a:ext>
              </a:extLst>
            </p:cNvPr>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6412" name="Text Box 24">
              <a:extLst>
                <a:ext uri="{FF2B5EF4-FFF2-40B4-BE49-F238E27FC236}">
                  <a16:creationId xmlns:a16="http://schemas.microsoft.com/office/drawing/2014/main" id="{C89342BD-E123-4D30-B272-DC795F7306A2}"/>
                </a:ext>
              </a:extLst>
            </p:cNvPr>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6413" name="Text Box 25">
              <a:extLst>
                <a:ext uri="{FF2B5EF4-FFF2-40B4-BE49-F238E27FC236}">
                  <a16:creationId xmlns:a16="http://schemas.microsoft.com/office/drawing/2014/main" id="{08B4C423-6D29-41D6-BA1A-E8C146E6619B}"/>
                </a:ext>
              </a:extLst>
            </p:cNvPr>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6414" name="Text Box 26">
              <a:extLst>
                <a:ext uri="{FF2B5EF4-FFF2-40B4-BE49-F238E27FC236}">
                  <a16:creationId xmlns:a16="http://schemas.microsoft.com/office/drawing/2014/main" id="{6A2845B0-74BD-42BF-BC27-6E52B739359D}"/>
                </a:ext>
              </a:extLst>
            </p:cNvPr>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pSp>
      <p:graphicFrame>
        <p:nvGraphicFramePr>
          <p:cNvPr id="16388" name="Object 27">
            <a:extLst>
              <a:ext uri="{FF2B5EF4-FFF2-40B4-BE49-F238E27FC236}">
                <a16:creationId xmlns:a16="http://schemas.microsoft.com/office/drawing/2014/main" id="{D247DF49-547D-49B7-BD03-71C72BB34E5F}"/>
              </a:ext>
            </a:extLst>
          </p:cNvPr>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32817" name="Document" r:id="rId3" imgW="4651248" imgH="1575816" progId="Word.Document.8">
                  <p:embed/>
                </p:oleObj>
              </mc:Choice>
              <mc:Fallback>
                <p:oleObj name="Document" r:id="rId3" imgW="4651248" imgH="1575816" progId="Word.Document.8">
                  <p:embed/>
                  <p:pic>
                    <p:nvPicPr>
                      <p:cNvPr id="16388" name="Object 27">
                        <a:extLst>
                          <a:ext uri="{FF2B5EF4-FFF2-40B4-BE49-F238E27FC236}">
                            <a16:creationId xmlns:a16="http://schemas.microsoft.com/office/drawing/2014/main" id="{D247DF49-547D-49B7-BD03-71C72BB34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Text Box 28">
            <a:extLst>
              <a:ext uri="{FF2B5EF4-FFF2-40B4-BE49-F238E27FC236}">
                <a16:creationId xmlns:a16="http://schemas.microsoft.com/office/drawing/2014/main" id="{FB1B2152-90DC-4640-A168-6E8383B24F22}"/>
              </a:ext>
            </a:extLst>
          </p:cNvPr>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16390" name="Text Box 29">
            <a:extLst>
              <a:ext uri="{FF2B5EF4-FFF2-40B4-BE49-F238E27FC236}">
                <a16:creationId xmlns:a16="http://schemas.microsoft.com/office/drawing/2014/main" id="{1F515A80-0CF4-4E71-B86D-650C4319E716}"/>
              </a:ext>
            </a:extLst>
          </p:cNvPr>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chemeClr val="accent2"/>
              </a:buClr>
              <a:buSzPct val="75000"/>
              <a:buFont typeface="Monotype Sorts" pitchFamily="2" charset="2"/>
              <a:buNone/>
            </a:pPr>
            <a:r>
              <a:rPr lang="en-US" altLang="en-US" sz="2000"/>
              <a:t>Start from the root of tree.</a:t>
            </a:r>
          </a:p>
        </p:txBody>
      </p:sp>
      <p:sp>
        <p:nvSpPr>
          <p:cNvPr id="16391" name="Line 30">
            <a:extLst>
              <a:ext uri="{FF2B5EF4-FFF2-40B4-BE49-F238E27FC236}">
                <a16:creationId xmlns:a16="http://schemas.microsoft.com/office/drawing/2014/main" id="{9180D59E-E7FC-4545-8B08-C777AD86721F}"/>
              </a:ext>
            </a:extLst>
          </p:cNvPr>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F6D3DAA5-A1AB-4A9E-9D1F-1E64E435A23E}"/>
              </a:ext>
            </a:extLst>
          </p:cNvPr>
          <p:cNvSpPr>
            <a:spLocks noGrp="1"/>
          </p:cNvSpPr>
          <p:nvPr>
            <p:ph type="sldNum" sz="quarter" idx="12"/>
          </p:nvPr>
        </p:nvSpPr>
        <p:spPr/>
        <p:txBody>
          <a:bodyPr/>
          <a:lstStyle/>
          <a:p>
            <a:fld id="{406F9DA2-A24D-4E00-914D-988211E76A33}"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2E6FEE6-E0B5-4EBF-B02F-81399BFE9FC3}"/>
              </a:ext>
            </a:extLst>
          </p:cNvPr>
          <p:cNvSpPr>
            <a:spLocks noGrp="1" noChangeArrowheads="1"/>
          </p:cNvSpPr>
          <p:nvPr>
            <p:ph type="title"/>
          </p:nvPr>
        </p:nvSpPr>
        <p:spPr/>
        <p:txBody>
          <a:bodyPr/>
          <a:lstStyle/>
          <a:p>
            <a:r>
              <a:rPr lang="en-US" altLang="en-US"/>
              <a:t>Apply Model to Test Data</a:t>
            </a:r>
          </a:p>
        </p:txBody>
      </p:sp>
      <p:grpSp>
        <p:nvGrpSpPr>
          <p:cNvPr id="17411" name="Group 3">
            <a:extLst>
              <a:ext uri="{FF2B5EF4-FFF2-40B4-BE49-F238E27FC236}">
                <a16:creationId xmlns:a16="http://schemas.microsoft.com/office/drawing/2014/main" id="{7F6C37D2-4CDD-4A2A-9C8A-8B41EBCCB974}"/>
              </a:ext>
            </a:extLst>
          </p:cNvPr>
          <p:cNvGrpSpPr>
            <a:grpSpLocks/>
          </p:cNvGrpSpPr>
          <p:nvPr/>
        </p:nvGrpSpPr>
        <p:grpSpPr bwMode="auto">
          <a:xfrm>
            <a:off x="685800" y="2797175"/>
            <a:ext cx="4267200" cy="3298825"/>
            <a:chOff x="384" y="1584"/>
            <a:chExt cx="2451" cy="1694"/>
          </a:xfrm>
        </p:grpSpPr>
        <p:sp>
          <p:nvSpPr>
            <p:cNvPr id="17415" name="Line 4">
              <a:extLst>
                <a:ext uri="{FF2B5EF4-FFF2-40B4-BE49-F238E27FC236}">
                  <a16:creationId xmlns:a16="http://schemas.microsoft.com/office/drawing/2014/main" id="{C2F56A79-7CD6-463F-9FAC-A5A139421662}"/>
                </a:ext>
              </a:extLst>
            </p:cNvPr>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5">
              <a:extLst>
                <a:ext uri="{FF2B5EF4-FFF2-40B4-BE49-F238E27FC236}">
                  <a16:creationId xmlns:a16="http://schemas.microsoft.com/office/drawing/2014/main" id="{54AF4E41-FB3A-4E9C-8A0A-5DE18B9E2BCA}"/>
                </a:ext>
              </a:extLst>
            </p:cNvPr>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6">
              <a:extLst>
                <a:ext uri="{FF2B5EF4-FFF2-40B4-BE49-F238E27FC236}">
                  <a16:creationId xmlns:a16="http://schemas.microsoft.com/office/drawing/2014/main" id="{BDF13EFC-E377-4646-92AD-3404BC84F9A7}"/>
                </a:ext>
              </a:extLst>
            </p:cNvPr>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Line 7">
              <a:extLst>
                <a:ext uri="{FF2B5EF4-FFF2-40B4-BE49-F238E27FC236}">
                  <a16:creationId xmlns:a16="http://schemas.microsoft.com/office/drawing/2014/main" id="{AB5B3C27-F744-4833-BDF1-6C70F8CDBA58}"/>
                </a:ext>
              </a:extLst>
            </p:cNvPr>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8">
              <a:extLst>
                <a:ext uri="{FF2B5EF4-FFF2-40B4-BE49-F238E27FC236}">
                  <a16:creationId xmlns:a16="http://schemas.microsoft.com/office/drawing/2014/main" id="{723137D0-476C-417E-B796-51029E8CA7C3}"/>
                </a:ext>
              </a:extLst>
            </p:cNvPr>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9">
              <a:extLst>
                <a:ext uri="{FF2B5EF4-FFF2-40B4-BE49-F238E27FC236}">
                  <a16:creationId xmlns:a16="http://schemas.microsoft.com/office/drawing/2014/main" id="{54F770DC-2603-498F-8462-7C0E650A2632}"/>
                </a:ext>
              </a:extLst>
            </p:cNvPr>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Text Box 10">
              <a:extLst>
                <a:ext uri="{FF2B5EF4-FFF2-40B4-BE49-F238E27FC236}">
                  <a16:creationId xmlns:a16="http://schemas.microsoft.com/office/drawing/2014/main" id="{6027D947-9FCB-4B38-832C-6B23A3442930}"/>
                </a:ext>
              </a:extLst>
            </p:cNvPr>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7422" name="Text Box 11">
              <a:extLst>
                <a:ext uri="{FF2B5EF4-FFF2-40B4-BE49-F238E27FC236}">
                  <a16:creationId xmlns:a16="http://schemas.microsoft.com/office/drawing/2014/main" id="{38C35512-A9B5-461A-8DB4-FC84CE6C0742}"/>
                </a:ext>
              </a:extLst>
            </p:cNvPr>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7423" name="Text Box 12">
              <a:extLst>
                <a:ext uri="{FF2B5EF4-FFF2-40B4-BE49-F238E27FC236}">
                  <a16:creationId xmlns:a16="http://schemas.microsoft.com/office/drawing/2014/main" id="{1DCD1EE0-CEAB-4DF8-8ECD-B87C43AF9771}"/>
                </a:ext>
              </a:extLst>
            </p:cNvPr>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7424" name="AutoShape 13">
              <a:extLst>
                <a:ext uri="{FF2B5EF4-FFF2-40B4-BE49-F238E27FC236}">
                  <a16:creationId xmlns:a16="http://schemas.microsoft.com/office/drawing/2014/main" id="{FE291F85-03E0-43BD-BAEF-81FFB2E5700D}"/>
                </a:ext>
              </a:extLst>
            </p:cNvPr>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25" name="Text Box 14">
              <a:extLst>
                <a:ext uri="{FF2B5EF4-FFF2-40B4-BE49-F238E27FC236}">
                  <a16:creationId xmlns:a16="http://schemas.microsoft.com/office/drawing/2014/main" id="{0A90532A-9677-487C-9A85-6E4319C7BA63}"/>
                </a:ext>
              </a:extLst>
            </p:cNvPr>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7426" name="AutoShape 15">
              <a:extLst>
                <a:ext uri="{FF2B5EF4-FFF2-40B4-BE49-F238E27FC236}">
                  <a16:creationId xmlns:a16="http://schemas.microsoft.com/office/drawing/2014/main" id="{0128F8F6-EFC4-463D-B813-A54DF5FF6165}"/>
                </a:ext>
              </a:extLst>
            </p:cNvPr>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27" name="Text Box 16">
              <a:extLst>
                <a:ext uri="{FF2B5EF4-FFF2-40B4-BE49-F238E27FC236}">
                  <a16:creationId xmlns:a16="http://schemas.microsoft.com/office/drawing/2014/main" id="{968F7C5A-0D7E-4EBB-B274-7B7267B78E92}"/>
                </a:ext>
              </a:extLst>
            </p:cNvPr>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7428" name="AutoShape 17">
              <a:extLst>
                <a:ext uri="{FF2B5EF4-FFF2-40B4-BE49-F238E27FC236}">
                  <a16:creationId xmlns:a16="http://schemas.microsoft.com/office/drawing/2014/main" id="{F975AB5A-579A-4C22-B285-9FF21A6B28C1}"/>
                </a:ext>
              </a:extLst>
            </p:cNvPr>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29" name="Text Box 18">
              <a:extLst>
                <a:ext uri="{FF2B5EF4-FFF2-40B4-BE49-F238E27FC236}">
                  <a16:creationId xmlns:a16="http://schemas.microsoft.com/office/drawing/2014/main" id="{05819A20-1AD0-4863-9671-B6D2D1137FCA}"/>
                </a:ext>
              </a:extLst>
            </p:cNvPr>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17430" name="AutoShape 19">
              <a:extLst>
                <a:ext uri="{FF2B5EF4-FFF2-40B4-BE49-F238E27FC236}">
                  <a16:creationId xmlns:a16="http://schemas.microsoft.com/office/drawing/2014/main" id="{136F7287-F260-40BE-9355-01EEA2BB4CEC}"/>
                </a:ext>
              </a:extLst>
            </p:cNvPr>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31" name="Text Box 20">
              <a:extLst>
                <a:ext uri="{FF2B5EF4-FFF2-40B4-BE49-F238E27FC236}">
                  <a16:creationId xmlns:a16="http://schemas.microsoft.com/office/drawing/2014/main" id="{E2E864F5-7E60-44B3-A8AC-DF237C736CB8}"/>
                </a:ext>
              </a:extLst>
            </p:cNvPr>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7432" name="Text Box 21">
              <a:extLst>
                <a:ext uri="{FF2B5EF4-FFF2-40B4-BE49-F238E27FC236}">
                  <a16:creationId xmlns:a16="http://schemas.microsoft.com/office/drawing/2014/main" id="{C4D547C2-05B4-4DBA-955A-A87A69E48841}"/>
                </a:ext>
              </a:extLst>
            </p:cNvPr>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7433" name="Text Box 22">
              <a:extLst>
                <a:ext uri="{FF2B5EF4-FFF2-40B4-BE49-F238E27FC236}">
                  <a16:creationId xmlns:a16="http://schemas.microsoft.com/office/drawing/2014/main" id="{85FEBF70-F0E9-4E61-96F8-5A2474063EC9}"/>
                </a:ext>
              </a:extLst>
            </p:cNvPr>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No</a:t>
              </a:r>
              <a:endParaRPr lang="en-US" altLang="en-US" sz="1600">
                <a:solidFill>
                  <a:schemeClr val="bg2"/>
                </a:solidFill>
              </a:endParaRPr>
            </a:p>
          </p:txBody>
        </p:sp>
        <p:sp>
          <p:nvSpPr>
            <p:cNvPr id="17434" name="Text Box 23">
              <a:extLst>
                <a:ext uri="{FF2B5EF4-FFF2-40B4-BE49-F238E27FC236}">
                  <a16:creationId xmlns:a16="http://schemas.microsoft.com/office/drawing/2014/main" id="{15951D2E-DE47-4765-A946-6F05F721D312}"/>
                </a:ext>
              </a:extLst>
            </p:cNvPr>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7435" name="Text Box 24">
              <a:extLst>
                <a:ext uri="{FF2B5EF4-FFF2-40B4-BE49-F238E27FC236}">
                  <a16:creationId xmlns:a16="http://schemas.microsoft.com/office/drawing/2014/main" id="{FF003A1D-AD98-4396-8C91-A75ECB0682D1}"/>
                </a:ext>
              </a:extLst>
            </p:cNvPr>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7436" name="Text Box 25">
              <a:extLst>
                <a:ext uri="{FF2B5EF4-FFF2-40B4-BE49-F238E27FC236}">
                  <a16:creationId xmlns:a16="http://schemas.microsoft.com/office/drawing/2014/main" id="{B08118F3-48F3-4584-86A7-E303B3E69E39}"/>
                </a:ext>
              </a:extLst>
            </p:cNvPr>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7437" name="Text Box 26">
              <a:extLst>
                <a:ext uri="{FF2B5EF4-FFF2-40B4-BE49-F238E27FC236}">
                  <a16:creationId xmlns:a16="http://schemas.microsoft.com/office/drawing/2014/main" id="{EB6D4634-0A18-4AC3-811E-9D8ACDD0C00C}"/>
                </a:ext>
              </a:extLst>
            </p:cNvPr>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pSp>
      <p:graphicFrame>
        <p:nvGraphicFramePr>
          <p:cNvPr id="17412" name="Object 27">
            <a:extLst>
              <a:ext uri="{FF2B5EF4-FFF2-40B4-BE49-F238E27FC236}">
                <a16:creationId xmlns:a16="http://schemas.microsoft.com/office/drawing/2014/main" id="{10CDEE57-C10E-4382-8A4A-28BC7A16DE05}"/>
              </a:ext>
            </a:extLst>
          </p:cNvPr>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33841" name="Document" r:id="rId3" imgW="4651248" imgH="1575816" progId="Word.Document.8">
                  <p:embed/>
                </p:oleObj>
              </mc:Choice>
              <mc:Fallback>
                <p:oleObj name="Document" r:id="rId3" imgW="4651248" imgH="1575816" progId="Word.Document.8">
                  <p:embed/>
                  <p:pic>
                    <p:nvPicPr>
                      <p:cNvPr id="17412" name="Object 27">
                        <a:extLst>
                          <a:ext uri="{FF2B5EF4-FFF2-40B4-BE49-F238E27FC236}">
                            <a16:creationId xmlns:a16="http://schemas.microsoft.com/office/drawing/2014/main" id="{10CDEE57-C10E-4382-8A4A-28BC7A16D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28">
            <a:extLst>
              <a:ext uri="{FF2B5EF4-FFF2-40B4-BE49-F238E27FC236}">
                <a16:creationId xmlns:a16="http://schemas.microsoft.com/office/drawing/2014/main" id="{14774AC3-4576-4755-AABB-DC026EF8AF42}"/>
              </a:ext>
            </a:extLst>
          </p:cNvPr>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17414" name="Line 29">
            <a:extLst>
              <a:ext uri="{FF2B5EF4-FFF2-40B4-BE49-F238E27FC236}">
                <a16:creationId xmlns:a16="http://schemas.microsoft.com/office/drawing/2014/main" id="{8F20E16E-0823-48FF-9846-A32F8C7927AD}"/>
              </a:ext>
            </a:extLst>
          </p:cNvPr>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73107D25-95FB-4FA3-8504-F4745A07ADC2}"/>
              </a:ext>
            </a:extLst>
          </p:cNvPr>
          <p:cNvSpPr>
            <a:spLocks noGrp="1"/>
          </p:cNvSpPr>
          <p:nvPr>
            <p:ph type="sldNum" sz="quarter" idx="12"/>
          </p:nvPr>
        </p:nvSpPr>
        <p:spPr/>
        <p:txBody>
          <a:bodyPr/>
          <a:lstStyle/>
          <a:p>
            <a:fld id="{406F9DA2-A24D-4E00-914D-988211E76A33}"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4720169-3F6F-42EF-B5D1-DC6DAEA24D9E}"/>
              </a:ext>
            </a:extLst>
          </p:cNvPr>
          <p:cNvSpPr>
            <a:spLocks noGrp="1" noChangeArrowheads="1"/>
          </p:cNvSpPr>
          <p:nvPr>
            <p:ph type="title"/>
          </p:nvPr>
        </p:nvSpPr>
        <p:spPr/>
        <p:txBody>
          <a:bodyPr/>
          <a:lstStyle/>
          <a:p>
            <a:r>
              <a:rPr lang="en-US" altLang="en-US"/>
              <a:t>Apply Model to Test Data</a:t>
            </a:r>
          </a:p>
        </p:txBody>
      </p:sp>
      <p:sp>
        <p:nvSpPr>
          <p:cNvPr id="18435" name="Line 3">
            <a:extLst>
              <a:ext uri="{FF2B5EF4-FFF2-40B4-BE49-F238E27FC236}">
                <a16:creationId xmlns:a16="http://schemas.microsoft.com/office/drawing/2014/main" id="{1D4591B3-19CA-443E-9765-21F8131A07FD}"/>
              </a:ext>
            </a:extLst>
          </p:cNvPr>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Line 4">
            <a:extLst>
              <a:ext uri="{FF2B5EF4-FFF2-40B4-BE49-F238E27FC236}">
                <a16:creationId xmlns:a16="http://schemas.microsoft.com/office/drawing/2014/main" id="{155B88E6-5A5B-40DF-807F-B3B9212F3A12}"/>
              </a:ext>
            </a:extLst>
          </p:cNvPr>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Line 5">
            <a:extLst>
              <a:ext uri="{FF2B5EF4-FFF2-40B4-BE49-F238E27FC236}">
                <a16:creationId xmlns:a16="http://schemas.microsoft.com/office/drawing/2014/main" id="{794447B8-E13B-40A6-853B-F4B3F764ED53}"/>
              </a:ext>
            </a:extLst>
          </p:cNvPr>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Line 6">
            <a:extLst>
              <a:ext uri="{FF2B5EF4-FFF2-40B4-BE49-F238E27FC236}">
                <a16:creationId xmlns:a16="http://schemas.microsoft.com/office/drawing/2014/main" id="{D97B4610-ABD3-4C4B-9680-03BF485E9D96}"/>
              </a:ext>
            </a:extLst>
          </p:cNvPr>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Line 7">
            <a:extLst>
              <a:ext uri="{FF2B5EF4-FFF2-40B4-BE49-F238E27FC236}">
                <a16:creationId xmlns:a16="http://schemas.microsoft.com/office/drawing/2014/main" id="{BC84D248-BCDF-4035-B8FA-1CF9A987D5C7}"/>
              </a:ext>
            </a:extLst>
          </p:cNvPr>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8">
            <a:extLst>
              <a:ext uri="{FF2B5EF4-FFF2-40B4-BE49-F238E27FC236}">
                <a16:creationId xmlns:a16="http://schemas.microsoft.com/office/drawing/2014/main" id="{E2E0044E-C19C-49BA-A419-6E857FF299F9}"/>
              </a:ext>
            </a:extLst>
          </p:cNvPr>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Text Box 9">
            <a:extLst>
              <a:ext uri="{FF2B5EF4-FFF2-40B4-BE49-F238E27FC236}">
                <a16:creationId xmlns:a16="http://schemas.microsoft.com/office/drawing/2014/main" id="{CC531CA6-0C92-4CB8-9F52-CA51BCE74AA0}"/>
              </a:ext>
            </a:extLst>
          </p:cNvPr>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8442" name="Text Box 10">
            <a:extLst>
              <a:ext uri="{FF2B5EF4-FFF2-40B4-BE49-F238E27FC236}">
                <a16:creationId xmlns:a16="http://schemas.microsoft.com/office/drawing/2014/main" id="{F7856B95-99A1-46C1-95C9-59E63D4072B8}"/>
              </a:ext>
            </a:extLst>
          </p:cNvPr>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8443" name="Text Box 11">
            <a:extLst>
              <a:ext uri="{FF2B5EF4-FFF2-40B4-BE49-F238E27FC236}">
                <a16:creationId xmlns:a16="http://schemas.microsoft.com/office/drawing/2014/main" id="{9CC4B5E4-6103-4A51-B89A-0781675F26DB}"/>
              </a:ext>
            </a:extLst>
          </p:cNvPr>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8444" name="AutoShape 12">
            <a:extLst>
              <a:ext uri="{FF2B5EF4-FFF2-40B4-BE49-F238E27FC236}">
                <a16:creationId xmlns:a16="http://schemas.microsoft.com/office/drawing/2014/main" id="{F174E21F-49D1-4F81-8104-A00907D8017F}"/>
              </a:ext>
            </a:extLst>
          </p:cNvPr>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5" name="Text Box 13">
            <a:extLst>
              <a:ext uri="{FF2B5EF4-FFF2-40B4-BE49-F238E27FC236}">
                <a16:creationId xmlns:a16="http://schemas.microsoft.com/office/drawing/2014/main" id="{20C4EB43-CC05-436A-BDC8-5DAC809DB0A6}"/>
              </a:ext>
            </a:extLst>
          </p:cNvPr>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8446" name="AutoShape 14">
            <a:extLst>
              <a:ext uri="{FF2B5EF4-FFF2-40B4-BE49-F238E27FC236}">
                <a16:creationId xmlns:a16="http://schemas.microsoft.com/office/drawing/2014/main" id="{932ECA15-47E8-4C97-A41C-59A5A1B1B486}"/>
              </a:ext>
            </a:extLst>
          </p:cNvPr>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7" name="Text Box 15">
            <a:extLst>
              <a:ext uri="{FF2B5EF4-FFF2-40B4-BE49-F238E27FC236}">
                <a16:creationId xmlns:a16="http://schemas.microsoft.com/office/drawing/2014/main" id="{A5CA1942-974B-431A-B7E2-76C2A07088D6}"/>
              </a:ext>
            </a:extLst>
          </p:cNvPr>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8448" name="AutoShape 16">
            <a:extLst>
              <a:ext uri="{FF2B5EF4-FFF2-40B4-BE49-F238E27FC236}">
                <a16:creationId xmlns:a16="http://schemas.microsoft.com/office/drawing/2014/main" id="{D67B1665-F5FD-42E1-B41B-B2676AEB1E7B}"/>
              </a:ext>
            </a:extLst>
          </p:cNvPr>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9" name="Text Box 17">
            <a:extLst>
              <a:ext uri="{FF2B5EF4-FFF2-40B4-BE49-F238E27FC236}">
                <a16:creationId xmlns:a16="http://schemas.microsoft.com/office/drawing/2014/main" id="{ECE62E11-AFA5-4EA2-B52F-42BDDA3BE0B7}"/>
              </a:ext>
            </a:extLst>
          </p:cNvPr>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18450" name="AutoShape 18">
            <a:extLst>
              <a:ext uri="{FF2B5EF4-FFF2-40B4-BE49-F238E27FC236}">
                <a16:creationId xmlns:a16="http://schemas.microsoft.com/office/drawing/2014/main" id="{DA589EE1-7C79-4614-954B-D59B3D81DE26}"/>
              </a:ext>
            </a:extLst>
          </p:cNvPr>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51" name="Text Box 19">
            <a:extLst>
              <a:ext uri="{FF2B5EF4-FFF2-40B4-BE49-F238E27FC236}">
                <a16:creationId xmlns:a16="http://schemas.microsoft.com/office/drawing/2014/main" id="{410454F4-A9FF-4E2C-970F-B33DC8DD76DB}"/>
              </a:ext>
            </a:extLst>
          </p:cNvPr>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8452" name="Text Box 20">
            <a:extLst>
              <a:ext uri="{FF2B5EF4-FFF2-40B4-BE49-F238E27FC236}">
                <a16:creationId xmlns:a16="http://schemas.microsoft.com/office/drawing/2014/main" id="{DB733F31-1E9B-4F97-8FCF-BCCE74C3B1DF}"/>
              </a:ext>
            </a:extLst>
          </p:cNvPr>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8453" name="Text Box 21">
            <a:extLst>
              <a:ext uri="{FF2B5EF4-FFF2-40B4-BE49-F238E27FC236}">
                <a16:creationId xmlns:a16="http://schemas.microsoft.com/office/drawing/2014/main" id="{8C835158-6434-4AA1-BA4B-4079DBF4A5EC}"/>
              </a:ext>
            </a:extLst>
          </p:cNvPr>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No</a:t>
            </a:r>
          </a:p>
        </p:txBody>
      </p:sp>
      <p:sp>
        <p:nvSpPr>
          <p:cNvPr id="18454" name="Text Box 22">
            <a:extLst>
              <a:ext uri="{FF2B5EF4-FFF2-40B4-BE49-F238E27FC236}">
                <a16:creationId xmlns:a16="http://schemas.microsoft.com/office/drawing/2014/main" id="{1F0A34B6-F04B-40B7-AC76-998FF1E1840F}"/>
              </a:ext>
            </a:extLst>
          </p:cNvPr>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8455" name="Text Box 23">
            <a:extLst>
              <a:ext uri="{FF2B5EF4-FFF2-40B4-BE49-F238E27FC236}">
                <a16:creationId xmlns:a16="http://schemas.microsoft.com/office/drawing/2014/main" id="{3358E225-D45E-48B9-976C-CF406277D2E2}"/>
              </a:ext>
            </a:extLst>
          </p:cNvPr>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8456" name="Text Box 24">
            <a:extLst>
              <a:ext uri="{FF2B5EF4-FFF2-40B4-BE49-F238E27FC236}">
                <a16:creationId xmlns:a16="http://schemas.microsoft.com/office/drawing/2014/main" id="{D56ED3DD-5A6D-42F7-85D2-07113616EC51}"/>
              </a:ext>
            </a:extLst>
          </p:cNvPr>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8457" name="Text Box 25">
            <a:extLst>
              <a:ext uri="{FF2B5EF4-FFF2-40B4-BE49-F238E27FC236}">
                <a16:creationId xmlns:a16="http://schemas.microsoft.com/office/drawing/2014/main" id="{19EEA2D6-99B1-4E74-8499-91B0BA07BBE2}"/>
              </a:ext>
            </a:extLst>
          </p:cNvPr>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aphicFrame>
        <p:nvGraphicFramePr>
          <p:cNvPr id="18458" name="Object 26">
            <a:extLst>
              <a:ext uri="{FF2B5EF4-FFF2-40B4-BE49-F238E27FC236}">
                <a16:creationId xmlns:a16="http://schemas.microsoft.com/office/drawing/2014/main" id="{CE155245-6DF6-43C1-9339-AF18AA7A4C18}"/>
              </a:ext>
            </a:extLst>
          </p:cNvPr>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34865" name="Document" r:id="rId3" imgW="4651248" imgH="1575816" progId="Word.Document.8">
                  <p:embed/>
                </p:oleObj>
              </mc:Choice>
              <mc:Fallback>
                <p:oleObj name="Document" r:id="rId3" imgW="4651248" imgH="1575816" progId="Word.Document.8">
                  <p:embed/>
                  <p:pic>
                    <p:nvPicPr>
                      <p:cNvPr id="18458" name="Object 26">
                        <a:extLst>
                          <a:ext uri="{FF2B5EF4-FFF2-40B4-BE49-F238E27FC236}">
                            <a16:creationId xmlns:a16="http://schemas.microsoft.com/office/drawing/2014/main" id="{CE155245-6DF6-43C1-9339-AF18AA7A4C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Text Box 27">
            <a:extLst>
              <a:ext uri="{FF2B5EF4-FFF2-40B4-BE49-F238E27FC236}">
                <a16:creationId xmlns:a16="http://schemas.microsoft.com/office/drawing/2014/main" id="{50D0F2C8-0509-46F4-9CD2-C33EB758AA68}"/>
              </a:ext>
            </a:extLst>
          </p:cNvPr>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18460" name="Line 28">
            <a:extLst>
              <a:ext uri="{FF2B5EF4-FFF2-40B4-BE49-F238E27FC236}">
                <a16:creationId xmlns:a16="http://schemas.microsoft.com/office/drawing/2014/main" id="{F059963C-DADB-4828-87CC-C9F15FC5BA85}"/>
              </a:ext>
            </a:extLst>
          </p:cNvPr>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8DC242C0-7FBC-457E-821D-58749B8EF2DF}"/>
              </a:ext>
            </a:extLst>
          </p:cNvPr>
          <p:cNvSpPr>
            <a:spLocks noGrp="1"/>
          </p:cNvSpPr>
          <p:nvPr>
            <p:ph type="sldNum" sz="quarter" idx="12"/>
          </p:nvPr>
        </p:nvSpPr>
        <p:spPr/>
        <p:txBody>
          <a:bodyPr/>
          <a:lstStyle/>
          <a:p>
            <a:fld id="{406F9DA2-A24D-4E00-914D-988211E76A33}"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F2D5A7F-AC33-4E13-8F38-B2A77BB2CB7A}"/>
              </a:ext>
            </a:extLst>
          </p:cNvPr>
          <p:cNvSpPr>
            <a:spLocks noGrp="1" noChangeArrowheads="1"/>
          </p:cNvSpPr>
          <p:nvPr>
            <p:ph type="title"/>
          </p:nvPr>
        </p:nvSpPr>
        <p:spPr/>
        <p:txBody>
          <a:bodyPr/>
          <a:lstStyle/>
          <a:p>
            <a:r>
              <a:rPr lang="en-US" altLang="en-US"/>
              <a:t>Apply Model to Test Data</a:t>
            </a:r>
          </a:p>
        </p:txBody>
      </p:sp>
      <p:sp>
        <p:nvSpPr>
          <p:cNvPr id="19459" name="Line 3">
            <a:extLst>
              <a:ext uri="{FF2B5EF4-FFF2-40B4-BE49-F238E27FC236}">
                <a16:creationId xmlns:a16="http://schemas.microsoft.com/office/drawing/2014/main" id="{CBB959C7-B9D0-475D-BCBF-57A64EA799DF}"/>
              </a:ext>
            </a:extLst>
          </p:cNvPr>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Line 4">
            <a:extLst>
              <a:ext uri="{FF2B5EF4-FFF2-40B4-BE49-F238E27FC236}">
                <a16:creationId xmlns:a16="http://schemas.microsoft.com/office/drawing/2014/main" id="{31ACBDC7-4208-4B45-8B7E-1B1F38047EEC}"/>
              </a:ext>
            </a:extLst>
          </p:cNvPr>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5">
            <a:extLst>
              <a:ext uri="{FF2B5EF4-FFF2-40B4-BE49-F238E27FC236}">
                <a16:creationId xmlns:a16="http://schemas.microsoft.com/office/drawing/2014/main" id="{7CFB1656-24DB-49F4-ADE2-43EDC747B112}"/>
              </a:ext>
            </a:extLst>
          </p:cNvPr>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Line 6">
            <a:extLst>
              <a:ext uri="{FF2B5EF4-FFF2-40B4-BE49-F238E27FC236}">
                <a16:creationId xmlns:a16="http://schemas.microsoft.com/office/drawing/2014/main" id="{23041750-A621-48AD-A2EC-CF6210C14CF7}"/>
              </a:ext>
            </a:extLst>
          </p:cNvPr>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a:extLst>
              <a:ext uri="{FF2B5EF4-FFF2-40B4-BE49-F238E27FC236}">
                <a16:creationId xmlns:a16="http://schemas.microsoft.com/office/drawing/2014/main" id="{A433146D-C759-48E1-A28B-5C0894A2C5D0}"/>
              </a:ext>
            </a:extLst>
          </p:cNvPr>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a:extLst>
              <a:ext uri="{FF2B5EF4-FFF2-40B4-BE49-F238E27FC236}">
                <a16:creationId xmlns:a16="http://schemas.microsoft.com/office/drawing/2014/main" id="{199C220A-DE3B-4ABE-84F4-911BA1B8049B}"/>
              </a:ext>
            </a:extLst>
          </p:cNvPr>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Text Box 9">
            <a:extLst>
              <a:ext uri="{FF2B5EF4-FFF2-40B4-BE49-F238E27FC236}">
                <a16:creationId xmlns:a16="http://schemas.microsoft.com/office/drawing/2014/main" id="{9C0434FB-FF16-4481-9614-14E61E7AE7FD}"/>
              </a:ext>
            </a:extLst>
          </p:cNvPr>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19466" name="Text Box 10">
            <a:extLst>
              <a:ext uri="{FF2B5EF4-FFF2-40B4-BE49-F238E27FC236}">
                <a16:creationId xmlns:a16="http://schemas.microsoft.com/office/drawing/2014/main" id="{7148E102-DEE2-4284-9A2D-17514B4BA95C}"/>
              </a:ext>
            </a:extLst>
          </p:cNvPr>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19467" name="Text Box 11">
            <a:extLst>
              <a:ext uri="{FF2B5EF4-FFF2-40B4-BE49-F238E27FC236}">
                <a16:creationId xmlns:a16="http://schemas.microsoft.com/office/drawing/2014/main" id="{3942F130-64B7-4EA0-ABB5-EC243A5614BE}"/>
              </a:ext>
            </a:extLst>
          </p:cNvPr>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19468" name="AutoShape 12">
            <a:extLst>
              <a:ext uri="{FF2B5EF4-FFF2-40B4-BE49-F238E27FC236}">
                <a16:creationId xmlns:a16="http://schemas.microsoft.com/office/drawing/2014/main" id="{7141AB50-C81F-4CE5-B532-34304F5EA0E6}"/>
              </a:ext>
            </a:extLst>
          </p:cNvPr>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9" name="Text Box 13">
            <a:extLst>
              <a:ext uri="{FF2B5EF4-FFF2-40B4-BE49-F238E27FC236}">
                <a16:creationId xmlns:a16="http://schemas.microsoft.com/office/drawing/2014/main" id="{FFA8E422-574A-44EE-B4A6-380719C8509E}"/>
              </a:ext>
            </a:extLst>
          </p:cNvPr>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19470" name="AutoShape 14">
            <a:extLst>
              <a:ext uri="{FF2B5EF4-FFF2-40B4-BE49-F238E27FC236}">
                <a16:creationId xmlns:a16="http://schemas.microsoft.com/office/drawing/2014/main" id="{6C4596CB-B3A2-4B78-B43E-3A5511DACFE9}"/>
              </a:ext>
            </a:extLst>
          </p:cNvPr>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71" name="Text Box 15">
            <a:extLst>
              <a:ext uri="{FF2B5EF4-FFF2-40B4-BE49-F238E27FC236}">
                <a16:creationId xmlns:a16="http://schemas.microsoft.com/office/drawing/2014/main" id="{9455E87A-09B7-4C01-9B18-438DF8729BC4}"/>
              </a:ext>
            </a:extLst>
          </p:cNvPr>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9472" name="AutoShape 16">
            <a:extLst>
              <a:ext uri="{FF2B5EF4-FFF2-40B4-BE49-F238E27FC236}">
                <a16:creationId xmlns:a16="http://schemas.microsoft.com/office/drawing/2014/main" id="{53B3DA70-2511-466E-8CAB-B71F6D93837B}"/>
              </a:ext>
            </a:extLst>
          </p:cNvPr>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73" name="Text Box 17">
            <a:extLst>
              <a:ext uri="{FF2B5EF4-FFF2-40B4-BE49-F238E27FC236}">
                <a16:creationId xmlns:a16="http://schemas.microsoft.com/office/drawing/2014/main" id="{E7599C5B-B5FF-4CF4-95AC-95CA8C8A3D25}"/>
              </a:ext>
            </a:extLst>
          </p:cNvPr>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19474" name="AutoShape 18">
            <a:extLst>
              <a:ext uri="{FF2B5EF4-FFF2-40B4-BE49-F238E27FC236}">
                <a16:creationId xmlns:a16="http://schemas.microsoft.com/office/drawing/2014/main" id="{48E59C52-054F-485C-BA23-E26F2C33A6FA}"/>
              </a:ext>
            </a:extLst>
          </p:cNvPr>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75" name="Text Box 19">
            <a:extLst>
              <a:ext uri="{FF2B5EF4-FFF2-40B4-BE49-F238E27FC236}">
                <a16:creationId xmlns:a16="http://schemas.microsoft.com/office/drawing/2014/main" id="{5B4905D9-6639-425A-9B70-856F35DC7255}"/>
              </a:ext>
            </a:extLst>
          </p:cNvPr>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19476" name="Text Box 20">
            <a:extLst>
              <a:ext uri="{FF2B5EF4-FFF2-40B4-BE49-F238E27FC236}">
                <a16:creationId xmlns:a16="http://schemas.microsoft.com/office/drawing/2014/main" id="{FC85BBEB-772F-4D0B-9B35-EFA3FA087697}"/>
              </a:ext>
            </a:extLst>
          </p:cNvPr>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19477" name="Text Box 21">
            <a:extLst>
              <a:ext uri="{FF2B5EF4-FFF2-40B4-BE49-F238E27FC236}">
                <a16:creationId xmlns:a16="http://schemas.microsoft.com/office/drawing/2014/main" id="{9E8F67B6-DD47-4981-84AA-4160E81CB1FE}"/>
              </a:ext>
            </a:extLst>
          </p:cNvPr>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No</a:t>
            </a:r>
          </a:p>
        </p:txBody>
      </p:sp>
      <p:sp>
        <p:nvSpPr>
          <p:cNvPr id="19478" name="Text Box 22">
            <a:extLst>
              <a:ext uri="{FF2B5EF4-FFF2-40B4-BE49-F238E27FC236}">
                <a16:creationId xmlns:a16="http://schemas.microsoft.com/office/drawing/2014/main" id="{377FB9CC-9125-43F5-AF10-BA79211B5399}"/>
              </a:ext>
            </a:extLst>
          </p:cNvPr>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19479" name="Text Box 23">
            <a:extLst>
              <a:ext uri="{FF2B5EF4-FFF2-40B4-BE49-F238E27FC236}">
                <a16:creationId xmlns:a16="http://schemas.microsoft.com/office/drawing/2014/main" id="{73EB3145-D4E2-4C1E-9CBD-3F70AEA5461C}"/>
              </a:ext>
            </a:extLst>
          </p:cNvPr>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19480" name="Text Box 24">
            <a:extLst>
              <a:ext uri="{FF2B5EF4-FFF2-40B4-BE49-F238E27FC236}">
                <a16:creationId xmlns:a16="http://schemas.microsoft.com/office/drawing/2014/main" id="{AEC5DCB8-CC04-4908-8537-ED11345B4495}"/>
              </a:ext>
            </a:extLst>
          </p:cNvPr>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19481" name="Text Box 25">
            <a:extLst>
              <a:ext uri="{FF2B5EF4-FFF2-40B4-BE49-F238E27FC236}">
                <a16:creationId xmlns:a16="http://schemas.microsoft.com/office/drawing/2014/main" id="{B43BAFB8-3C1C-4A5F-8F93-983CA7B6FA09}"/>
              </a:ext>
            </a:extLst>
          </p:cNvPr>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aphicFrame>
        <p:nvGraphicFramePr>
          <p:cNvPr id="19482" name="Object 26">
            <a:extLst>
              <a:ext uri="{FF2B5EF4-FFF2-40B4-BE49-F238E27FC236}">
                <a16:creationId xmlns:a16="http://schemas.microsoft.com/office/drawing/2014/main" id="{FD2662A3-A545-43D5-9E9D-566C2D5DEC70}"/>
              </a:ext>
            </a:extLst>
          </p:cNvPr>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35889" name="Document" r:id="rId3" imgW="4651248" imgH="1575816" progId="Word.Document.8">
                  <p:embed/>
                </p:oleObj>
              </mc:Choice>
              <mc:Fallback>
                <p:oleObj name="Document" r:id="rId3" imgW="4651248" imgH="1575816" progId="Word.Document.8">
                  <p:embed/>
                  <p:pic>
                    <p:nvPicPr>
                      <p:cNvPr id="19482" name="Object 26">
                        <a:extLst>
                          <a:ext uri="{FF2B5EF4-FFF2-40B4-BE49-F238E27FC236}">
                            <a16:creationId xmlns:a16="http://schemas.microsoft.com/office/drawing/2014/main" id="{FD2662A3-A545-43D5-9E9D-566C2D5DE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Text Box 27">
            <a:extLst>
              <a:ext uri="{FF2B5EF4-FFF2-40B4-BE49-F238E27FC236}">
                <a16:creationId xmlns:a16="http://schemas.microsoft.com/office/drawing/2014/main" id="{9C10C88B-1FC4-4DA8-BAA6-677957E6A332}"/>
              </a:ext>
            </a:extLst>
          </p:cNvPr>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19484" name="Line 28">
            <a:extLst>
              <a:ext uri="{FF2B5EF4-FFF2-40B4-BE49-F238E27FC236}">
                <a16:creationId xmlns:a16="http://schemas.microsoft.com/office/drawing/2014/main" id="{C54DF852-18BD-4218-9F22-EFDDFF3FB02B}"/>
              </a:ext>
            </a:extLst>
          </p:cNvPr>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98C726DC-CC34-4D29-8548-057717397C76}"/>
              </a:ext>
            </a:extLst>
          </p:cNvPr>
          <p:cNvSpPr>
            <a:spLocks noGrp="1"/>
          </p:cNvSpPr>
          <p:nvPr>
            <p:ph type="sldNum" sz="quarter" idx="12"/>
          </p:nvPr>
        </p:nvSpPr>
        <p:spPr/>
        <p:txBody>
          <a:bodyPr/>
          <a:lstStyle/>
          <a:p>
            <a:fld id="{406F9DA2-A24D-4E00-914D-988211E76A33}"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534E460-B735-4C77-8933-42FD375F8554}"/>
              </a:ext>
            </a:extLst>
          </p:cNvPr>
          <p:cNvSpPr>
            <a:spLocks noGrp="1" noChangeArrowheads="1"/>
          </p:cNvSpPr>
          <p:nvPr>
            <p:ph type="title"/>
          </p:nvPr>
        </p:nvSpPr>
        <p:spPr/>
        <p:txBody>
          <a:bodyPr/>
          <a:lstStyle/>
          <a:p>
            <a:r>
              <a:rPr lang="en-US" altLang="en-US"/>
              <a:t>Apply Model to Test Data</a:t>
            </a:r>
          </a:p>
        </p:txBody>
      </p:sp>
      <p:sp>
        <p:nvSpPr>
          <p:cNvPr id="20483" name="Line 3">
            <a:extLst>
              <a:ext uri="{FF2B5EF4-FFF2-40B4-BE49-F238E27FC236}">
                <a16:creationId xmlns:a16="http://schemas.microsoft.com/office/drawing/2014/main" id="{5ED5382F-9B62-42AC-A3EB-61F9B6D9187A}"/>
              </a:ext>
            </a:extLst>
          </p:cNvPr>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4">
            <a:extLst>
              <a:ext uri="{FF2B5EF4-FFF2-40B4-BE49-F238E27FC236}">
                <a16:creationId xmlns:a16="http://schemas.microsoft.com/office/drawing/2014/main" id="{BC283D4B-0AFF-4260-AE82-EAC3362245C5}"/>
              </a:ext>
            </a:extLst>
          </p:cNvPr>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a:extLst>
              <a:ext uri="{FF2B5EF4-FFF2-40B4-BE49-F238E27FC236}">
                <a16:creationId xmlns:a16="http://schemas.microsoft.com/office/drawing/2014/main" id="{7BBFC566-2983-4B52-B426-8B2FC627A5A3}"/>
              </a:ext>
            </a:extLst>
          </p:cNvPr>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a:extLst>
              <a:ext uri="{FF2B5EF4-FFF2-40B4-BE49-F238E27FC236}">
                <a16:creationId xmlns:a16="http://schemas.microsoft.com/office/drawing/2014/main" id="{4DF09F32-412E-49BA-8230-01F66DCA2EA4}"/>
              </a:ext>
            </a:extLst>
          </p:cNvPr>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a:extLst>
              <a:ext uri="{FF2B5EF4-FFF2-40B4-BE49-F238E27FC236}">
                <a16:creationId xmlns:a16="http://schemas.microsoft.com/office/drawing/2014/main" id="{48D514B0-4E4E-4AAD-9454-A856A46ADD39}"/>
              </a:ext>
            </a:extLst>
          </p:cNvPr>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a:extLst>
              <a:ext uri="{FF2B5EF4-FFF2-40B4-BE49-F238E27FC236}">
                <a16:creationId xmlns:a16="http://schemas.microsoft.com/office/drawing/2014/main" id="{8DE1748E-D61A-4B83-B99A-36B81A87BBEA}"/>
              </a:ext>
            </a:extLst>
          </p:cNvPr>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Text Box 9">
            <a:extLst>
              <a:ext uri="{FF2B5EF4-FFF2-40B4-BE49-F238E27FC236}">
                <a16:creationId xmlns:a16="http://schemas.microsoft.com/office/drawing/2014/main" id="{8B3F7B5E-A9B5-4861-BCCA-2EF352D1A304}"/>
              </a:ext>
            </a:extLst>
          </p:cNvPr>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20490" name="Text Box 10">
            <a:extLst>
              <a:ext uri="{FF2B5EF4-FFF2-40B4-BE49-F238E27FC236}">
                <a16:creationId xmlns:a16="http://schemas.microsoft.com/office/drawing/2014/main" id="{9BA77DC6-CD3B-4A40-A85B-04676B5CFC5E}"/>
              </a:ext>
            </a:extLst>
          </p:cNvPr>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20491" name="Text Box 11">
            <a:extLst>
              <a:ext uri="{FF2B5EF4-FFF2-40B4-BE49-F238E27FC236}">
                <a16:creationId xmlns:a16="http://schemas.microsoft.com/office/drawing/2014/main" id="{5694AC58-5737-4A9D-8EFD-F5C0F5E80AB5}"/>
              </a:ext>
            </a:extLst>
          </p:cNvPr>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20492" name="AutoShape 12">
            <a:extLst>
              <a:ext uri="{FF2B5EF4-FFF2-40B4-BE49-F238E27FC236}">
                <a16:creationId xmlns:a16="http://schemas.microsoft.com/office/drawing/2014/main" id="{5972731C-2B91-44BC-A710-EE4867208740}"/>
              </a:ext>
            </a:extLst>
          </p:cNvPr>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3" name="Text Box 13">
            <a:extLst>
              <a:ext uri="{FF2B5EF4-FFF2-40B4-BE49-F238E27FC236}">
                <a16:creationId xmlns:a16="http://schemas.microsoft.com/office/drawing/2014/main" id="{9986EE16-74EE-4D67-9560-A611D5DDC53B}"/>
              </a:ext>
            </a:extLst>
          </p:cNvPr>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20494" name="AutoShape 14">
            <a:extLst>
              <a:ext uri="{FF2B5EF4-FFF2-40B4-BE49-F238E27FC236}">
                <a16:creationId xmlns:a16="http://schemas.microsoft.com/office/drawing/2014/main" id="{CA7A5B1A-A57F-49F1-9705-3902E9178381}"/>
              </a:ext>
            </a:extLst>
          </p:cNvPr>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5" name="Text Box 15">
            <a:extLst>
              <a:ext uri="{FF2B5EF4-FFF2-40B4-BE49-F238E27FC236}">
                <a16:creationId xmlns:a16="http://schemas.microsoft.com/office/drawing/2014/main" id="{2E0FC641-DD86-4B70-ACFB-E2414BEB9346}"/>
              </a:ext>
            </a:extLst>
          </p:cNvPr>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20496" name="AutoShape 16">
            <a:extLst>
              <a:ext uri="{FF2B5EF4-FFF2-40B4-BE49-F238E27FC236}">
                <a16:creationId xmlns:a16="http://schemas.microsoft.com/office/drawing/2014/main" id="{6EC45079-8B32-4C2B-8980-E09CF8459337}"/>
              </a:ext>
            </a:extLst>
          </p:cNvPr>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7" name="Text Box 17">
            <a:extLst>
              <a:ext uri="{FF2B5EF4-FFF2-40B4-BE49-F238E27FC236}">
                <a16:creationId xmlns:a16="http://schemas.microsoft.com/office/drawing/2014/main" id="{54BA2155-874F-416F-899F-85896F25583D}"/>
              </a:ext>
            </a:extLst>
          </p:cNvPr>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20498" name="AutoShape 18">
            <a:extLst>
              <a:ext uri="{FF2B5EF4-FFF2-40B4-BE49-F238E27FC236}">
                <a16:creationId xmlns:a16="http://schemas.microsoft.com/office/drawing/2014/main" id="{80419E7A-A4A5-421B-88EB-2BB8053127D3}"/>
              </a:ext>
            </a:extLst>
          </p:cNvPr>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9" name="Text Box 19">
            <a:extLst>
              <a:ext uri="{FF2B5EF4-FFF2-40B4-BE49-F238E27FC236}">
                <a16:creationId xmlns:a16="http://schemas.microsoft.com/office/drawing/2014/main" id="{E40E27BA-0588-4028-9267-C87603095CD0}"/>
              </a:ext>
            </a:extLst>
          </p:cNvPr>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20500" name="Text Box 20">
            <a:extLst>
              <a:ext uri="{FF2B5EF4-FFF2-40B4-BE49-F238E27FC236}">
                <a16:creationId xmlns:a16="http://schemas.microsoft.com/office/drawing/2014/main" id="{106A91FA-B4CF-4D1C-9E8F-AB716C22AF9C}"/>
              </a:ext>
            </a:extLst>
          </p:cNvPr>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20501" name="Text Box 21">
            <a:extLst>
              <a:ext uri="{FF2B5EF4-FFF2-40B4-BE49-F238E27FC236}">
                <a16:creationId xmlns:a16="http://schemas.microsoft.com/office/drawing/2014/main" id="{4AC348F6-41C7-4545-A019-78FAA5DD04CF}"/>
              </a:ext>
            </a:extLst>
          </p:cNvPr>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No</a:t>
            </a:r>
          </a:p>
        </p:txBody>
      </p:sp>
      <p:sp>
        <p:nvSpPr>
          <p:cNvPr id="20502" name="Text Box 22">
            <a:extLst>
              <a:ext uri="{FF2B5EF4-FFF2-40B4-BE49-F238E27FC236}">
                <a16:creationId xmlns:a16="http://schemas.microsoft.com/office/drawing/2014/main" id="{99DA7299-8A55-44E8-ADBC-96AD54016A95}"/>
              </a:ext>
            </a:extLst>
          </p:cNvPr>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Married </a:t>
            </a:r>
          </a:p>
        </p:txBody>
      </p:sp>
      <p:sp>
        <p:nvSpPr>
          <p:cNvPr id="20503" name="Text Box 23">
            <a:extLst>
              <a:ext uri="{FF2B5EF4-FFF2-40B4-BE49-F238E27FC236}">
                <a16:creationId xmlns:a16="http://schemas.microsoft.com/office/drawing/2014/main" id="{E5319C6C-7D27-4DD9-BE2B-A3C756D1F7E5}"/>
              </a:ext>
            </a:extLst>
          </p:cNvPr>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20504" name="Text Box 24">
            <a:extLst>
              <a:ext uri="{FF2B5EF4-FFF2-40B4-BE49-F238E27FC236}">
                <a16:creationId xmlns:a16="http://schemas.microsoft.com/office/drawing/2014/main" id="{CF61061C-8156-4612-B1F1-7FF782C8ED66}"/>
              </a:ext>
            </a:extLst>
          </p:cNvPr>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20505" name="Text Box 25">
            <a:extLst>
              <a:ext uri="{FF2B5EF4-FFF2-40B4-BE49-F238E27FC236}">
                <a16:creationId xmlns:a16="http://schemas.microsoft.com/office/drawing/2014/main" id="{6E7DA2AC-752B-482C-95F6-02980BE212BE}"/>
              </a:ext>
            </a:extLst>
          </p:cNvPr>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aphicFrame>
        <p:nvGraphicFramePr>
          <p:cNvPr id="20506" name="Object 26">
            <a:extLst>
              <a:ext uri="{FF2B5EF4-FFF2-40B4-BE49-F238E27FC236}">
                <a16:creationId xmlns:a16="http://schemas.microsoft.com/office/drawing/2014/main" id="{2A7F8947-E0C8-496C-98A3-DAAB78EE8CE5}"/>
              </a:ext>
            </a:extLst>
          </p:cNvPr>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36913" name="Document" r:id="rId3" imgW="4651248" imgH="1575816" progId="Word.Document.8">
                  <p:embed/>
                </p:oleObj>
              </mc:Choice>
              <mc:Fallback>
                <p:oleObj name="Document" r:id="rId3" imgW="4651248" imgH="1575816" progId="Word.Document.8">
                  <p:embed/>
                  <p:pic>
                    <p:nvPicPr>
                      <p:cNvPr id="20506" name="Object 26">
                        <a:extLst>
                          <a:ext uri="{FF2B5EF4-FFF2-40B4-BE49-F238E27FC236}">
                            <a16:creationId xmlns:a16="http://schemas.microsoft.com/office/drawing/2014/main" id="{2A7F8947-E0C8-496C-98A3-DAAB78EE8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7" name="Text Box 27">
            <a:extLst>
              <a:ext uri="{FF2B5EF4-FFF2-40B4-BE49-F238E27FC236}">
                <a16:creationId xmlns:a16="http://schemas.microsoft.com/office/drawing/2014/main" id="{84264D98-2D19-444E-9220-6EEB08EC0E0B}"/>
              </a:ext>
            </a:extLst>
          </p:cNvPr>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20508" name="Line 28">
            <a:extLst>
              <a:ext uri="{FF2B5EF4-FFF2-40B4-BE49-F238E27FC236}">
                <a16:creationId xmlns:a16="http://schemas.microsoft.com/office/drawing/2014/main" id="{9CDF2EAE-95E0-42FB-9FBB-FF0983E3F5EF}"/>
              </a:ext>
            </a:extLst>
          </p:cNvPr>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930F9192-B5BE-4BB5-B72C-9B5C2CC5CCBA}"/>
              </a:ext>
            </a:extLst>
          </p:cNvPr>
          <p:cNvSpPr>
            <a:spLocks noGrp="1"/>
          </p:cNvSpPr>
          <p:nvPr>
            <p:ph type="sldNum" sz="quarter" idx="12"/>
          </p:nvPr>
        </p:nvSpPr>
        <p:spPr/>
        <p:txBody>
          <a:bodyPr/>
          <a:lstStyle/>
          <a:p>
            <a:fld id="{406F9DA2-A24D-4E00-914D-988211E76A33}"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43DCF5-2D61-472D-B1B6-C30A69CB916E}"/>
              </a:ext>
            </a:extLst>
          </p:cNvPr>
          <p:cNvSpPr>
            <a:spLocks noGrp="1" noChangeArrowheads="1"/>
          </p:cNvSpPr>
          <p:nvPr>
            <p:ph type="title"/>
          </p:nvPr>
        </p:nvSpPr>
        <p:spPr/>
        <p:txBody>
          <a:bodyPr/>
          <a:lstStyle/>
          <a:p>
            <a:r>
              <a:rPr lang="en-US" altLang="en-US"/>
              <a:t>Apply Model to Test Data</a:t>
            </a:r>
          </a:p>
        </p:txBody>
      </p:sp>
      <p:sp>
        <p:nvSpPr>
          <p:cNvPr id="21507" name="Line 3">
            <a:extLst>
              <a:ext uri="{FF2B5EF4-FFF2-40B4-BE49-F238E27FC236}">
                <a16:creationId xmlns:a16="http://schemas.microsoft.com/office/drawing/2014/main" id="{815A1E90-8AD0-4D1C-9214-921911E15FE6}"/>
              </a:ext>
            </a:extLst>
          </p:cNvPr>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Line 4">
            <a:extLst>
              <a:ext uri="{FF2B5EF4-FFF2-40B4-BE49-F238E27FC236}">
                <a16:creationId xmlns:a16="http://schemas.microsoft.com/office/drawing/2014/main" id="{43CD5AEC-DA41-4D06-89FD-732F806F5B92}"/>
              </a:ext>
            </a:extLst>
          </p:cNvPr>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5">
            <a:extLst>
              <a:ext uri="{FF2B5EF4-FFF2-40B4-BE49-F238E27FC236}">
                <a16:creationId xmlns:a16="http://schemas.microsoft.com/office/drawing/2014/main" id="{C01D3D0B-8143-4A70-9E17-74001CF00A26}"/>
              </a:ext>
            </a:extLst>
          </p:cNvPr>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a:extLst>
              <a:ext uri="{FF2B5EF4-FFF2-40B4-BE49-F238E27FC236}">
                <a16:creationId xmlns:a16="http://schemas.microsoft.com/office/drawing/2014/main" id="{17216228-D369-4D16-A2F6-803E23A7F9B8}"/>
              </a:ext>
            </a:extLst>
          </p:cNvPr>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a:extLst>
              <a:ext uri="{FF2B5EF4-FFF2-40B4-BE49-F238E27FC236}">
                <a16:creationId xmlns:a16="http://schemas.microsoft.com/office/drawing/2014/main" id="{1DAAC601-2DFB-48A7-A86A-6D41124A7F06}"/>
              </a:ext>
            </a:extLst>
          </p:cNvPr>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a:extLst>
              <a:ext uri="{FF2B5EF4-FFF2-40B4-BE49-F238E27FC236}">
                <a16:creationId xmlns:a16="http://schemas.microsoft.com/office/drawing/2014/main" id="{A0BE3782-163B-4E85-8FF7-B6CFDF20B46E}"/>
              </a:ext>
            </a:extLst>
          </p:cNvPr>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Text Box 9">
            <a:extLst>
              <a:ext uri="{FF2B5EF4-FFF2-40B4-BE49-F238E27FC236}">
                <a16:creationId xmlns:a16="http://schemas.microsoft.com/office/drawing/2014/main" id="{90A0DC57-71AF-4DFE-9052-098B8220E86A}"/>
              </a:ext>
            </a:extLst>
          </p:cNvPr>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21514" name="Text Box 10">
            <a:extLst>
              <a:ext uri="{FF2B5EF4-FFF2-40B4-BE49-F238E27FC236}">
                <a16:creationId xmlns:a16="http://schemas.microsoft.com/office/drawing/2014/main" id="{1FF3BA7A-7188-444A-A26C-96F474284B38}"/>
              </a:ext>
            </a:extLst>
          </p:cNvPr>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21515" name="Text Box 11">
            <a:extLst>
              <a:ext uri="{FF2B5EF4-FFF2-40B4-BE49-F238E27FC236}">
                <a16:creationId xmlns:a16="http://schemas.microsoft.com/office/drawing/2014/main" id="{14074A1A-44B4-41D6-8946-4E5FA34CC93F}"/>
              </a:ext>
            </a:extLst>
          </p:cNvPr>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21516" name="AutoShape 12">
            <a:extLst>
              <a:ext uri="{FF2B5EF4-FFF2-40B4-BE49-F238E27FC236}">
                <a16:creationId xmlns:a16="http://schemas.microsoft.com/office/drawing/2014/main" id="{82353EFC-D255-467E-9A19-5EAA15B4CFF6}"/>
              </a:ext>
            </a:extLst>
          </p:cNvPr>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7" name="Text Box 13">
            <a:extLst>
              <a:ext uri="{FF2B5EF4-FFF2-40B4-BE49-F238E27FC236}">
                <a16:creationId xmlns:a16="http://schemas.microsoft.com/office/drawing/2014/main" id="{8E79D1F6-A6DB-4CDC-962E-3BD66EF6C6EE}"/>
              </a:ext>
            </a:extLst>
          </p:cNvPr>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21518" name="AutoShape 14">
            <a:extLst>
              <a:ext uri="{FF2B5EF4-FFF2-40B4-BE49-F238E27FC236}">
                <a16:creationId xmlns:a16="http://schemas.microsoft.com/office/drawing/2014/main" id="{1FF27462-4E3E-43B9-B025-3432EA81833E}"/>
              </a:ext>
            </a:extLst>
          </p:cNvPr>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9" name="Text Box 15">
            <a:extLst>
              <a:ext uri="{FF2B5EF4-FFF2-40B4-BE49-F238E27FC236}">
                <a16:creationId xmlns:a16="http://schemas.microsoft.com/office/drawing/2014/main" id="{3C52041A-3A07-43F1-8DD4-5FA4A2086B96}"/>
              </a:ext>
            </a:extLst>
          </p:cNvPr>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21520" name="AutoShape 16">
            <a:extLst>
              <a:ext uri="{FF2B5EF4-FFF2-40B4-BE49-F238E27FC236}">
                <a16:creationId xmlns:a16="http://schemas.microsoft.com/office/drawing/2014/main" id="{C4E99EA9-CA49-4297-8BA9-3CDC6608F5F5}"/>
              </a:ext>
            </a:extLst>
          </p:cNvPr>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1" name="Text Box 17">
            <a:extLst>
              <a:ext uri="{FF2B5EF4-FFF2-40B4-BE49-F238E27FC236}">
                <a16:creationId xmlns:a16="http://schemas.microsoft.com/office/drawing/2014/main" id="{091A4247-C724-402C-996F-3EB2DB03FEEF}"/>
              </a:ext>
            </a:extLst>
          </p:cNvPr>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21522" name="AutoShape 18">
            <a:extLst>
              <a:ext uri="{FF2B5EF4-FFF2-40B4-BE49-F238E27FC236}">
                <a16:creationId xmlns:a16="http://schemas.microsoft.com/office/drawing/2014/main" id="{737D3CF2-938A-43C5-AEE1-1A408155FAC1}"/>
              </a:ext>
            </a:extLst>
          </p:cNvPr>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3" name="Text Box 19">
            <a:extLst>
              <a:ext uri="{FF2B5EF4-FFF2-40B4-BE49-F238E27FC236}">
                <a16:creationId xmlns:a16="http://schemas.microsoft.com/office/drawing/2014/main" id="{241F83F6-95FD-4543-8A14-3A764B88D8A4}"/>
              </a:ext>
            </a:extLst>
          </p:cNvPr>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21524" name="Text Box 20">
            <a:extLst>
              <a:ext uri="{FF2B5EF4-FFF2-40B4-BE49-F238E27FC236}">
                <a16:creationId xmlns:a16="http://schemas.microsoft.com/office/drawing/2014/main" id="{0241660D-431E-4785-B8C9-860F211EB889}"/>
              </a:ext>
            </a:extLst>
          </p:cNvPr>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21525" name="Text Box 21">
            <a:extLst>
              <a:ext uri="{FF2B5EF4-FFF2-40B4-BE49-F238E27FC236}">
                <a16:creationId xmlns:a16="http://schemas.microsoft.com/office/drawing/2014/main" id="{E5B1460D-4700-4273-A40F-15AD99E8B1E5}"/>
              </a:ext>
            </a:extLst>
          </p:cNvPr>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No</a:t>
            </a:r>
          </a:p>
        </p:txBody>
      </p:sp>
      <p:sp>
        <p:nvSpPr>
          <p:cNvPr id="21526" name="Text Box 22">
            <a:extLst>
              <a:ext uri="{FF2B5EF4-FFF2-40B4-BE49-F238E27FC236}">
                <a16:creationId xmlns:a16="http://schemas.microsoft.com/office/drawing/2014/main" id="{29A3BCAF-C129-4CE0-9365-5D80ED14794C}"/>
              </a:ext>
            </a:extLst>
          </p:cNvPr>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solidFill>
                  <a:srgbClr val="FF0000"/>
                </a:solidFill>
              </a:rPr>
              <a:t>Married </a:t>
            </a:r>
          </a:p>
        </p:txBody>
      </p:sp>
      <p:sp>
        <p:nvSpPr>
          <p:cNvPr id="21527" name="Text Box 23">
            <a:extLst>
              <a:ext uri="{FF2B5EF4-FFF2-40B4-BE49-F238E27FC236}">
                <a16:creationId xmlns:a16="http://schemas.microsoft.com/office/drawing/2014/main" id="{0C044864-D66F-4EE1-8CA5-DAE883BB36D8}"/>
              </a:ext>
            </a:extLst>
          </p:cNvPr>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Divorced</a:t>
            </a:r>
            <a:endParaRPr lang="en-US" altLang="en-US" sz="1600">
              <a:solidFill>
                <a:schemeClr val="bg2"/>
              </a:solidFill>
            </a:endParaRPr>
          </a:p>
        </p:txBody>
      </p:sp>
      <p:sp>
        <p:nvSpPr>
          <p:cNvPr id="21528" name="Text Box 24">
            <a:extLst>
              <a:ext uri="{FF2B5EF4-FFF2-40B4-BE49-F238E27FC236}">
                <a16:creationId xmlns:a16="http://schemas.microsoft.com/office/drawing/2014/main" id="{14F0B822-6984-4EC0-A6D1-A8C45C59DC74}"/>
              </a:ext>
            </a:extLst>
          </p:cNvPr>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21529" name="Text Box 25">
            <a:extLst>
              <a:ext uri="{FF2B5EF4-FFF2-40B4-BE49-F238E27FC236}">
                <a16:creationId xmlns:a16="http://schemas.microsoft.com/office/drawing/2014/main" id="{285CB979-5ABB-415C-9EB9-82F0BFE4E34E}"/>
              </a:ext>
            </a:extLst>
          </p:cNvPr>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aphicFrame>
        <p:nvGraphicFramePr>
          <p:cNvPr id="21530" name="Object 26">
            <a:extLst>
              <a:ext uri="{FF2B5EF4-FFF2-40B4-BE49-F238E27FC236}">
                <a16:creationId xmlns:a16="http://schemas.microsoft.com/office/drawing/2014/main" id="{92BBDB41-4412-4D94-9A9C-989654E576DA}"/>
              </a:ext>
            </a:extLst>
          </p:cNvPr>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37937" name="Document" r:id="rId3" imgW="4651248" imgH="1575816" progId="Word.Document.8">
                  <p:embed/>
                </p:oleObj>
              </mc:Choice>
              <mc:Fallback>
                <p:oleObj name="Document" r:id="rId3" imgW="4651248" imgH="1575816" progId="Word.Document.8">
                  <p:embed/>
                  <p:pic>
                    <p:nvPicPr>
                      <p:cNvPr id="21530" name="Object 26">
                        <a:extLst>
                          <a:ext uri="{FF2B5EF4-FFF2-40B4-BE49-F238E27FC236}">
                            <a16:creationId xmlns:a16="http://schemas.microsoft.com/office/drawing/2014/main" id="{92BBDB41-4412-4D94-9A9C-989654E57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1" name="Text Box 27">
            <a:extLst>
              <a:ext uri="{FF2B5EF4-FFF2-40B4-BE49-F238E27FC236}">
                <a16:creationId xmlns:a16="http://schemas.microsoft.com/office/drawing/2014/main" id="{96F434CF-5B40-4A48-8067-142B37EE380E}"/>
              </a:ext>
            </a:extLst>
          </p:cNvPr>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0000"/>
              </a:lnSpc>
              <a:spcBef>
                <a:spcPct val="20000"/>
              </a:spcBef>
              <a:buClr>
                <a:schemeClr val="accent2"/>
              </a:buClr>
              <a:buSzPct val="75000"/>
              <a:buFont typeface="Monotype Sorts" pitchFamily="2" charset="2"/>
              <a:buNone/>
            </a:pPr>
            <a:r>
              <a:rPr lang="en-US" altLang="en-US" sz="2000" b="1">
                <a:solidFill>
                  <a:schemeClr val="tx2"/>
                </a:solidFill>
              </a:rPr>
              <a:t>Test Data</a:t>
            </a:r>
            <a:endParaRPr lang="en-US" altLang="en-US" sz="2000">
              <a:solidFill>
                <a:schemeClr val="bg2"/>
              </a:solidFill>
            </a:endParaRPr>
          </a:p>
        </p:txBody>
      </p:sp>
      <p:sp>
        <p:nvSpPr>
          <p:cNvPr id="21532" name="Line 28">
            <a:extLst>
              <a:ext uri="{FF2B5EF4-FFF2-40B4-BE49-F238E27FC236}">
                <a16:creationId xmlns:a16="http://schemas.microsoft.com/office/drawing/2014/main" id="{758ABF5E-C99C-48E2-9086-AD077EA2FCFF}"/>
              </a:ext>
            </a:extLst>
          </p:cNvPr>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Text Box 29">
            <a:extLst>
              <a:ext uri="{FF2B5EF4-FFF2-40B4-BE49-F238E27FC236}">
                <a16:creationId xmlns:a16="http://schemas.microsoft.com/office/drawing/2014/main" id="{AD5D1D77-1490-4C07-B032-EAA01B4F82DE}"/>
              </a:ext>
            </a:extLst>
          </p:cNvPr>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chemeClr val="accent2"/>
              </a:buClr>
              <a:buSzPct val="75000"/>
              <a:buFont typeface="Monotype Sorts" pitchFamily="2" charset="2"/>
              <a:buNone/>
            </a:pPr>
            <a:r>
              <a:rPr lang="en-US" altLang="en-US" sz="2000"/>
              <a:t>Assign Cheat to “No”</a:t>
            </a:r>
          </a:p>
        </p:txBody>
      </p:sp>
      <p:sp>
        <p:nvSpPr>
          <p:cNvPr id="2" name="Slide Number Placeholder 1">
            <a:extLst>
              <a:ext uri="{FF2B5EF4-FFF2-40B4-BE49-F238E27FC236}">
                <a16:creationId xmlns:a16="http://schemas.microsoft.com/office/drawing/2014/main" id="{817EE53D-96E6-4668-9939-F04D2F088EB9}"/>
              </a:ext>
            </a:extLst>
          </p:cNvPr>
          <p:cNvSpPr>
            <a:spLocks noGrp="1"/>
          </p:cNvSpPr>
          <p:nvPr>
            <p:ph type="sldNum" sz="quarter" idx="12"/>
          </p:nvPr>
        </p:nvSpPr>
        <p:spPr/>
        <p:txBody>
          <a:bodyPr/>
          <a:lstStyle/>
          <a:p>
            <a:fld id="{406F9DA2-A24D-4E00-914D-988211E76A33}"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01C2-C81F-4016-B1E8-DA2984914BB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6D645E5-0C87-40DA-90D6-2349ECABA892}"/>
              </a:ext>
            </a:extLst>
          </p:cNvPr>
          <p:cNvSpPr>
            <a:spLocks noGrp="1"/>
          </p:cNvSpPr>
          <p:nvPr>
            <p:ph idx="1"/>
          </p:nvPr>
        </p:nvSpPr>
        <p:spPr/>
        <p:txBody>
          <a:bodyPr/>
          <a:lstStyle/>
          <a:p>
            <a:r>
              <a:rPr lang="en-US" sz="2800" dirty="0" smtClean="0"/>
              <a:t>Classification Definition</a:t>
            </a:r>
          </a:p>
          <a:p>
            <a:r>
              <a:rPr lang="en-US" sz="2800" dirty="0" smtClean="0"/>
              <a:t>Classification Techniques</a:t>
            </a:r>
          </a:p>
          <a:p>
            <a:r>
              <a:rPr lang="en-US" sz="2800" dirty="0" smtClean="0"/>
              <a:t>Decision Trees</a:t>
            </a:r>
          </a:p>
          <a:p>
            <a:r>
              <a:rPr lang="en-US" sz="2800" dirty="0"/>
              <a:t>Practical Issues of Classification</a:t>
            </a:r>
            <a:endParaRPr lang="en-US" sz="2800" dirty="0" smtClean="0"/>
          </a:p>
          <a:p>
            <a:pPr lvl="1"/>
            <a:endParaRPr lang="en-US" sz="2400" dirty="0" smtClean="0"/>
          </a:p>
          <a:p>
            <a:endParaRPr lang="en-US" sz="2800" dirty="0"/>
          </a:p>
        </p:txBody>
      </p:sp>
      <p:sp>
        <p:nvSpPr>
          <p:cNvPr id="6" name="Slide Number Placeholder 5">
            <a:extLst>
              <a:ext uri="{FF2B5EF4-FFF2-40B4-BE49-F238E27FC236}">
                <a16:creationId xmlns:a16="http://schemas.microsoft.com/office/drawing/2014/main" id="{01A7735B-0059-4702-82D6-55CF32EF19F9}"/>
              </a:ext>
            </a:extLst>
          </p:cNvPr>
          <p:cNvSpPr>
            <a:spLocks noGrp="1"/>
          </p:cNvSpPr>
          <p:nvPr>
            <p:ph type="sldNum" sz="quarter" idx="12"/>
          </p:nvPr>
        </p:nvSpPr>
        <p:spPr/>
        <p:txBody>
          <a:bodyPr/>
          <a:lstStyle/>
          <a:p>
            <a:fld id="{49632751-6A04-4D5B-A4E5-21C3D9E886BE}" type="slidenum">
              <a:rPr lang="en-US" altLang="en-US" smtClean="0"/>
              <a:pPr/>
              <a:t>2</a:t>
            </a:fld>
            <a:endParaRPr lang="en-US" altLang="en-US"/>
          </a:p>
        </p:txBody>
      </p:sp>
    </p:spTree>
    <p:extLst>
      <p:ext uri="{BB962C8B-B14F-4D97-AF65-F5344CB8AC3E}">
        <p14:creationId xmlns:p14="http://schemas.microsoft.com/office/powerpoint/2010/main" val="32683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7AFDF30-ACB8-4604-8A60-184B19B68B3D}"/>
              </a:ext>
            </a:extLst>
          </p:cNvPr>
          <p:cNvSpPr>
            <a:spLocks noGrp="1" noChangeArrowheads="1"/>
          </p:cNvSpPr>
          <p:nvPr>
            <p:ph type="title"/>
          </p:nvPr>
        </p:nvSpPr>
        <p:spPr/>
        <p:txBody>
          <a:bodyPr/>
          <a:lstStyle/>
          <a:p>
            <a:r>
              <a:rPr lang="en-US" altLang="en-US"/>
              <a:t>Decision Tree Classification Task</a:t>
            </a:r>
          </a:p>
        </p:txBody>
      </p:sp>
      <p:graphicFrame>
        <p:nvGraphicFramePr>
          <p:cNvPr id="22531" name="Object 3">
            <a:extLst>
              <a:ext uri="{FF2B5EF4-FFF2-40B4-BE49-F238E27FC236}">
                <a16:creationId xmlns:a16="http://schemas.microsoft.com/office/drawing/2014/main" id="{04073F55-6926-4459-9846-E09508422993}"/>
              </a:ext>
            </a:extLst>
          </p:cNvPr>
          <p:cNvGraphicFramePr>
            <a:graphicFrameLocks noGrp="1" noChangeAspect="1"/>
          </p:cNvGraphicFramePr>
          <p:nvPr>
            <p:ph idx="1"/>
          </p:nvPr>
        </p:nvGraphicFramePr>
        <p:xfrm>
          <a:off x="1536700" y="1600200"/>
          <a:ext cx="6070600" cy="4525963"/>
        </p:xfrm>
        <a:graphic>
          <a:graphicData uri="http://schemas.openxmlformats.org/presentationml/2006/ole">
            <mc:AlternateContent xmlns:mc="http://schemas.openxmlformats.org/markup-compatibility/2006">
              <mc:Choice xmlns:v="urn:schemas-microsoft-com:vml" Requires="v">
                <p:oleObj spid="_x0000_s38961" name="Visio" r:id="rId3" imgW="8424875" imgH="6279741" progId="Visio.Drawing.6">
                  <p:embed/>
                </p:oleObj>
              </mc:Choice>
              <mc:Fallback>
                <p:oleObj name="Visio" r:id="rId3" imgW="8424875" imgH="6279741" progId="Visio.Drawing.6">
                  <p:embed/>
                  <p:pic>
                    <p:nvPicPr>
                      <p:cNvPr id="22531" name="Object 3">
                        <a:extLst>
                          <a:ext uri="{FF2B5EF4-FFF2-40B4-BE49-F238E27FC236}">
                            <a16:creationId xmlns:a16="http://schemas.microsoft.com/office/drawing/2014/main" id="{04073F55-6926-4459-9846-E0950842299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600200"/>
                        <a:ext cx="6070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2" name="Line 4">
            <a:extLst>
              <a:ext uri="{FF2B5EF4-FFF2-40B4-BE49-F238E27FC236}">
                <a16:creationId xmlns:a16="http://schemas.microsoft.com/office/drawing/2014/main" id="{8D552FAC-B422-49C8-9C41-E29543620AAE}"/>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5">
            <a:extLst>
              <a:ext uri="{FF2B5EF4-FFF2-40B4-BE49-F238E27FC236}">
                <a16:creationId xmlns:a16="http://schemas.microsoft.com/office/drawing/2014/main" id="{A7F093BA-ADC4-4691-9E5F-B6F324549214}"/>
              </a:ext>
            </a:extLst>
          </p:cNvPr>
          <p:cNvSpPr txBox="1">
            <a:spLocks noChangeArrowheads="1"/>
          </p:cNvSpPr>
          <p:nvPr/>
        </p:nvSpPr>
        <p:spPr bwMode="auto">
          <a:xfrm>
            <a:off x="7086600" y="42830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Decision Tree</a:t>
            </a:r>
          </a:p>
        </p:txBody>
      </p:sp>
      <p:sp>
        <p:nvSpPr>
          <p:cNvPr id="2" name="Slide Number Placeholder 1">
            <a:extLst>
              <a:ext uri="{FF2B5EF4-FFF2-40B4-BE49-F238E27FC236}">
                <a16:creationId xmlns:a16="http://schemas.microsoft.com/office/drawing/2014/main" id="{7B200DC6-4948-40BF-AA82-3BFD4C40B7A8}"/>
              </a:ext>
            </a:extLst>
          </p:cNvPr>
          <p:cNvSpPr>
            <a:spLocks noGrp="1"/>
          </p:cNvSpPr>
          <p:nvPr>
            <p:ph type="sldNum" sz="quarter" idx="12"/>
          </p:nvPr>
        </p:nvSpPr>
        <p:spPr/>
        <p:txBody>
          <a:bodyPr/>
          <a:lstStyle/>
          <a:p>
            <a:fld id="{49632751-6A04-4D5B-A4E5-21C3D9E886BE}"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91664E-6E25-45ED-96A8-32BD53573F8F}"/>
              </a:ext>
            </a:extLst>
          </p:cNvPr>
          <p:cNvSpPr>
            <a:spLocks noGrp="1" noChangeArrowheads="1"/>
          </p:cNvSpPr>
          <p:nvPr>
            <p:ph type="title"/>
          </p:nvPr>
        </p:nvSpPr>
        <p:spPr/>
        <p:txBody>
          <a:bodyPr/>
          <a:lstStyle/>
          <a:p>
            <a:r>
              <a:rPr lang="en-US" altLang="en-US"/>
              <a:t>Decision Tree Induction</a:t>
            </a:r>
          </a:p>
        </p:txBody>
      </p:sp>
      <p:sp>
        <p:nvSpPr>
          <p:cNvPr id="23555" name="Rectangle 3">
            <a:extLst>
              <a:ext uri="{FF2B5EF4-FFF2-40B4-BE49-F238E27FC236}">
                <a16:creationId xmlns:a16="http://schemas.microsoft.com/office/drawing/2014/main" id="{E040C274-4AD6-4C7E-B1C6-5A04FA9BA4BE}"/>
              </a:ext>
            </a:extLst>
          </p:cNvPr>
          <p:cNvSpPr>
            <a:spLocks noGrp="1" noChangeArrowheads="1"/>
          </p:cNvSpPr>
          <p:nvPr>
            <p:ph idx="1"/>
          </p:nvPr>
        </p:nvSpPr>
        <p:spPr/>
        <p:txBody>
          <a:bodyPr/>
          <a:lstStyle/>
          <a:p>
            <a:r>
              <a:rPr lang="en-US" altLang="en-US" sz="2800" dirty="0"/>
              <a:t>Many Algorithms</a:t>
            </a:r>
          </a:p>
          <a:p>
            <a:pPr lvl="1"/>
            <a:r>
              <a:rPr lang="en-US" altLang="en-US" sz="2400" dirty="0"/>
              <a:t>Hunt’s Algorithm (one of the earliest)</a:t>
            </a:r>
          </a:p>
          <a:p>
            <a:pPr lvl="1"/>
            <a:r>
              <a:rPr lang="en-US" altLang="en-US" sz="2400" dirty="0"/>
              <a:t>CART</a:t>
            </a:r>
          </a:p>
          <a:p>
            <a:pPr lvl="1"/>
            <a:r>
              <a:rPr lang="en-US" altLang="en-US" sz="2400" dirty="0"/>
              <a:t>ID3, C4.5</a:t>
            </a:r>
          </a:p>
          <a:p>
            <a:pPr lvl="1"/>
            <a:r>
              <a:rPr lang="en-US" altLang="en-US" sz="2400" dirty="0"/>
              <a:t>SLIQ,SPRINT</a:t>
            </a:r>
          </a:p>
        </p:txBody>
      </p:sp>
      <p:sp>
        <p:nvSpPr>
          <p:cNvPr id="2" name="Slide Number Placeholder 1">
            <a:extLst>
              <a:ext uri="{FF2B5EF4-FFF2-40B4-BE49-F238E27FC236}">
                <a16:creationId xmlns:a16="http://schemas.microsoft.com/office/drawing/2014/main" id="{A587D829-D748-48FF-9EA0-A8B4237A3F1F}"/>
              </a:ext>
            </a:extLst>
          </p:cNvPr>
          <p:cNvSpPr>
            <a:spLocks noGrp="1"/>
          </p:cNvSpPr>
          <p:nvPr>
            <p:ph type="sldNum" sz="quarter" idx="12"/>
          </p:nvPr>
        </p:nvSpPr>
        <p:spPr/>
        <p:txBody>
          <a:bodyPr/>
          <a:lstStyle/>
          <a:p>
            <a:fld id="{49632751-6A04-4D5B-A4E5-21C3D9E886BE}"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431D3C2-70B0-4132-8EE3-7AF088114962}"/>
              </a:ext>
            </a:extLst>
          </p:cNvPr>
          <p:cNvSpPr>
            <a:spLocks noGrp="1" noChangeArrowheads="1"/>
          </p:cNvSpPr>
          <p:nvPr>
            <p:ph type="title"/>
          </p:nvPr>
        </p:nvSpPr>
        <p:spPr/>
        <p:txBody>
          <a:bodyPr rtlCol="0">
            <a:normAutofit/>
          </a:bodyPr>
          <a:lstStyle/>
          <a:p>
            <a:pPr fontAlgn="auto">
              <a:spcAft>
                <a:spcPts val="0"/>
              </a:spcAft>
              <a:defRPr/>
            </a:pPr>
            <a:r>
              <a:rPr lang="en-US"/>
              <a:t>General Structure of Hunt’s Algorithm</a:t>
            </a:r>
          </a:p>
        </p:txBody>
      </p:sp>
      <p:sp>
        <p:nvSpPr>
          <p:cNvPr id="28675" name="Rectangle 3">
            <a:extLst>
              <a:ext uri="{FF2B5EF4-FFF2-40B4-BE49-F238E27FC236}">
                <a16:creationId xmlns:a16="http://schemas.microsoft.com/office/drawing/2014/main" id="{B785D944-5F55-4D39-B73F-B2AFFF5DE14D}"/>
              </a:ext>
            </a:extLst>
          </p:cNvPr>
          <p:cNvSpPr>
            <a:spLocks noGrp="1" noChangeArrowheads="1"/>
          </p:cNvSpPr>
          <p:nvPr>
            <p:ph idx="1"/>
          </p:nvPr>
        </p:nvSpPr>
        <p:spPr>
          <a:xfrm>
            <a:off x="457200" y="1600200"/>
            <a:ext cx="4953000" cy="5105400"/>
          </a:xfrm>
        </p:spPr>
        <p:txBody>
          <a:bodyPr rtlCol="0">
            <a:normAutofit lnSpcReduction="10000"/>
          </a:bodyPr>
          <a:lstStyle/>
          <a:p>
            <a:pPr fontAlgn="auto">
              <a:lnSpc>
                <a:spcPct val="90000"/>
              </a:lnSpc>
              <a:spcAft>
                <a:spcPts val="0"/>
              </a:spcAft>
              <a:defRPr/>
            </a:pPr>
            <a:r>
              <a:rPr lang="en-US" sz="2800" dirty="0"/>
              <a:t>Let </a:t>
            </a:r>
            <a:r>
              <a:rPr lang="en-US" sz="2800" dirty="0" err="1"/>
              <a:t>D</a:t>
            </a:r>
            <a:r>
              <a:rPr lang="en-US" sz="2800" baseline="-25000" dirty="0" err="1"/>
              <a:t>t</a:t>
            </a:r>
            <a:r>
              <a:rPr lang="en-US" sz="2800" dirty="0"/>
              <a:t> be the set of training records that reach a node t</a:t>
            </a:r>
          </a:p>
          <a:p>
            <a:pPr fontAlgn="auto">
              <a:lnSpc>
                <a:spcPct val="90000"/>
              </a:lnSpc>
              <a:spcAft>
                <a:spcPts val="0"/>
              </a:spcAft>
              <a:defRPr/>
            </a:pPr>
            <a:r>
              <a:rPr lang="en-US" sz="2800" dirty="0"/>
              <a:t>General Procedure:</a:t>
            </a:r>
          </a:p>
          <a:p>
            <a:pPr lvl="1" fontAlgn="auto">
              <a:lnSpc>
                <a:spcPct val="90000"/>
              </a:lnSpc>
              <a:spcAft>
                <a:spcPts val="0"/>
              </a:spcAft>
              <a:defRPr/>
            </a:pPr>
            <a:r>
              <a:rPr lang="en-US" sz="2400" dirty="0"/>
              <a:t>If </a:t>
            </a:r>
            <a:r>
              <a:rPr lang="en-US" sz="2400" dirty="0" err="1"/>
              <a:t>D</a:t>
            </a:r>
            <a:r>
              <a:rPr lang="en-US" sz="2400" baseline="-25000" dirty="0" err="1"/>
              <a:t>t</a:t>
            </a:r>
            <a:r>
              <a:rPr lang="en-US" sz="2400" dirty="0"/>
              <a:t> contains records that belong the same class </a:t>
            </a:r>
            <a:r>
              <a:rPr lang="en-US" sz="2400" dirty="0" err="1"/>
              <a:t>y</a:t>
            </a:r>
            <a:r>
              <a:rPr lang="en-US" sz="2400" baseline="-25000" dirty="0" err="1"/>
              <a:t>t</a:t>
            </a:r>
            <a:r>
              <a:rPr lang="en-US" sz="2400" dirty="0"/>
              <a:t>, then t is a leaf node labeled as </a:t>
            </a:r>
            <a:r>
              <a:rPr lang="en-US" sz="2400" dirty="0" err="1"/>
              <a:t>y</a:t>
            </a:r>
            <a:r>
              <a:rPr lang="en-US" sz="2400" baseline="-25000" dirty="0" err="1"/>
              <a:t>t</a:t>
            </a:r>
            <a:endParaRPr lang="en-US" sz="2400" baseline="-25000" dirty="0"/>
          </a:p>
          <a:p>
            <a:pPr lvl="1" fontAlgn="auto">
              <a:lnSpc>
                <a:spcPct val="90000"/>
              </a:lnSpc>
              <a:spcAft>
                <a:spcPts val="0"/>
              </a:spcAft>
              <a:defRPr/>
            </a:pPr>
            <a:r>
              <a:rPr lang="en-US" sz="2400" dirty="0"/>
              <a:t>If </a:t>
            </a:r>
            <a:r>
              <a:rPr lang="en-US" sz="2400" dirty="0" err="1"/>
              <a:t>D</a:t>
            </a:r>
            <a:r>
              <a:rPr lang="en-US" sz="2400" baseline="-25000" dirty="0" err="1"/>
              <a:t>t</a:t>
            </a:r>
            <a:r>
              <a:rPr lang="en-US" sz="2400" dirty="0"/>
              <a:t> is an empty set, then t is a leaf node labeled by the default class, </a:t>
            </a:r>
            <a:r>
              <a:rPr lang="en-US" sz="2400" dirty="0" err="1"/>
              <a:t>y</a:t>
            </a:r>
            <a:r>
              <a:rPr lang="en-US" sz="2400" baseline="-25000" dirty="0" err="1"/>
              <a:t>d</a:t>
            </a:r>
            <a:endParaRPr lang="en-US" sz="2400" baseline="-25000" dirty="0"/>
          </a:p>
          <a:p>
            <a:pPr lvl="1" fontAlgn="auto">
              <a:lnSpc>
                <a:spcPct val="90000"/>
              </a:lnSpc>
              <a:spcAft>
                <a:spcPts val="0"/>
              </a:spcAft>
              <a:defRPr/>
            </a:pPr>
            <a:r>
              <a:rPr lang="en-US" sz="2400" dirty="0"/>
              <a:t>If </a:t>
            </a:r>
            <a:r>
              <a:rPr lang="en-US" sz="2400" dirty="0" err="1"/>
              <a:t>D</a:t>
            </a:r>
            <a:r>
              <a:rPr lang="en-US" sz="2400" baseline="-25000" dirty="0" err="1"/>
              <a:t>t</a:t>
            </a:r>
            <a:r>
              <a:rPr lang="en-US" sz="2400" dirty="0"/>
              <a:t> contains records that belong to more than one class, use an attribute test to split the data into smaller subsets. Recursively apply the procedure to each subset.</a:t>
            </a:r>
          </a:p>
        </p:txBody>
      </p:sp>
      <p:graphicFrame>
        <p:nvGraphicFramePr>
          <p:cNvPr id="24580" name="Object 4">
            <a:extLst>
              <a:ext uri="{FF2B5EF4-FFF2-40B4-BE49-F238E27FC236}">
                <a16:creationId xmlns:a16="http://schemas.microsoft.com/office/drawing/2014/main" id="{927E8632-D8E9-46E1-BD79-D8589E7177C9}"/>
              </a:ext>
            </a:extLst>
          </p:cNvPr>
          <p:cNvGraphicFramePr>
            <a:graphicFrameLocks noChangeAspect="1"/>
          </p:cNvGraphicFramePr>
          <p:nvPr/>
        </p:nvGraphicFramePr>
        <p:xfrm>
          <a:off x="5665788" y="1524000"/>
          <a:ext cx="3021012" cy="3124200"/>
        </p:xfrm>
        <a:graphic>
          <a:graphicData uri="http://schemas.openxmlformats.org/presentationml/2006/ole">
            <mc:AlternateContent xmlns:mc="http://schemas.openxmlformats.org/markup-compatibility/2006">
              <mc:Choice xmlns:v="urn:schemas-microsoft-com:vml" Requires="v">
                <p:oleObj spid="_x0000_s39985" name="Document" r:id="rId3" imgW="5415994" imgH="5778378" progId="Word.Document.8">
                  <p:embed/>
                </p:oleObj>
              </mc:Choice>
              <mc:Fallback>
                <p:oleObj name="Document" r:id="rId3" imgW="5415994" imgH="5778378" progId="Word.Document.8">
                  <p:embed/>
                  <p:pic>
                    <p:nvPicPr>
                      <p:cNvPr id="24580" name="Object 4">
                        <a:extLst>
                          <a:ext uri="{FF2B5EF4-FFF2-40B4-BE49-F238E27FC236}">
                            <a16:creationId xmlns:a16="http://schemas.microsoft.com/office/drawing/2014/main" id="{927E8632-D8E9-46E1-BD79-D8589E717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788" y="1524000"/>
                        <a:ext cx="302101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Oval 5">
            <a:extLst>
              <a:ext uri="{FF2B5EF4-FFF2-40B4-BE49-F238E27FC236}">
                <a16:creationId xmlns:a16="http://schemas.microsoft.com/office/drawing/2014/main" id="{8727AC85-B0F3-4DB2-ABE9-6CE09FB2E51B}"/>
              </a:ext>
            </a:extLst>
          </p:cNvPr>
          <p:cNvSpPr>
            <a:spLocks noChangeArrowheads="1"/>
          </p:cNvSpPr>
          <p:nvPr/>
        </p:nvSpPr>
        <p:spPr bwMode="auto">
          <a:xfrm>
            <a:off x="6019800" y="5181600"/>
            <a:ext cx="14478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2" name="Line 6">
            <a:extLst>
              <a:ext uri="{FF2B5EF4-FFF2-40B4-BE49-F238E27FC236}">
                <a16:creationId xmlns:a16="http://schemas.microsoft.com/office/drawing/2014/main" id="{02650642-D95C-466A-A70A-3A801473F76D}"/>
              </a:ext>
            </a:extLst>
          </p:cNvPr>
          <p:cNvSpPr>
            <a:spLocks noChangeShapeType="1"/>
          </p:cNvSpPr>
          <p:nvPr/>
        </p:nvSpPr>
        <p:spPr bwMode="auto">
          <a:xfrm flipH="1">
            <a:off x="5715000" y="5943600"/>
            <a:ext cx="990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Line 7">
            <a:extLst>
              <a:ext uri="{FF2B5EF4-FFF2-40B4-BE49-F238E27FC236}">
                <a16:creationId xmlns:a16="http://schemas.microsoft.com/office/drawing/2014/main" id="{56FA1B50-20DB-4B6F-910B-D53788E5A83A}"/>
              </a:ext>
            </a:extLst>
          </p:cNvPr>
          <p:cNvSpPr>
            <a:spLocks noChangeShapeType="1"/>
          </p:cNvSpPr>
          <p:nvPr/>
        </p:nvSpPr>
        <p:spPr bwMode="auto">
          <a:xfrm>
            <a:off x="6858000" y="5943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Line 8">
            <a:extLst>
              <a:ext uri="{FF2B5EF4-FFF2-40B4-BE49-F238E27FC236}">
                <a16:creationId xmlns:a16="http://schemas.microsoft.com/office/drawing/2014/main" id="{728CCD16-43BE-4A2F-B333-0F22B90A589E}"/>
              </a:ext>
            </a:extLst>
          </p:cNvPr>
          <p:cNvSpPr>
            <a:spLocks noChangeShapeType="1"/>
          </p:cNvSpPr>
          <p:nvPr/>
        </p:nvSpPr>
        <p:spPr bwMode="auto">
          <a:xfrm>
            <a:off x="7010400" y="5943600"/>
            <a:ext cx="990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Line 9">
            <a:extLst>
              <a:ext uri="{FF2B5EF4-FFF2-40B4-BE49-F238E27FC236}">
                <a16:creationId xmlns:a16="http://schemas.microsoft.com/office/drawing/2014/main" id="{FF8F98BC-5194-4401-A4CC-E7BC4AEADC6E}"/>
              </a:ext>
            </a:extLst>
          </p:cNvPr>
          <p:cNvSpPr>
            <a:spLocks noChangeShapeType="1"/>
          </p:cNvSpPr>
          <p:nvPr/>
        </p:nvSpPr>
        <p:spPr bwMode="auto">
          <a:xfrm flipH="1">
            <a:off x="6705600" y="4800600"/>
            <a:ext cx="228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Text Box 10">
            <a:extLst>
              <a:ext uri="{FF2B5EF4-FFF2-40B4-BE49-F238E27FC236}">
                <a16:creationId xmlns:a16="http://schemas.microsoft.com/office/drawing/2014/main" id="{E83047C3-2AD3-4C48-9246-F13F917634AD}"/>
              </a:ext>
            </a:extLst>
          </p:cNvPr>
          <p:cNvSpPr txBox="1">
            <a:spLocks noChangeArrowheads="1"/>
          </p:cNvSpPr>
          <p:nvPr/>
        </p:nvSpPr>
        <p:spPr bwMode="auto">
          <a:xfrm>
            <a:off x="69342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D</a:t>
            </a:r>
            <a:r>
              <a:rPr lang="en-US" altLang="en-US" sz="2000" b="1" baseline="-25000"/>
              <a:t>t</a:t>
            </a:r>
          </a:p>
        </p:txBody>
      </p:sp>
      <p:sp>
        <p:nvSpPr>
          <p:cNvPr id="24587" name="Text Box 11">
            <a:extLst>
              <a:ext uri="{FF2B5EF4-FFF2-40B4-BE49-F238E27FC236}">
                <a16:creationId xmlns:a16="http://schemas.microsoft.com/office/drawing/2014/main" id="{39A3885C-41CA-4A1E-BFFE-93B309574C06}"/>
              </a:ext>
            </a:extLst>
          </p:cNvPr>
          <p:cNvSpPr txBox="1">
            <a:spLocks noChangeArrowheads="1"/>
          </p:cNvSpPr>
          <p:nvPr/>
        </p:nvSpPr>
        <p:spPr bwMode="auto">
          <a:xfrm>
            <a:off x="6553200" y="5334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t>?</a:t>
            </a:r>
          </a:p>
        </p:txBody>
      </p:sp>
      <p:sp>
        <p:nvSpPr>
          <p:cNvPr id="2" name="Slide Number Placeholder 1">
            <a:extLst>
              <a:ext uri="{FF2B5EF4-FFF2-40B4-BE49-F238E27FC236}">
                <a16:creationId xmlns:a16="http://schemas.microsoft.com/office/drawing/2014/main" id="{1BC12FFF-7660-407B-922C-2E69A1DD9576}"/>
              </a:ext>
            </a:extLst>
          </p:cNvPr>
          <p:cNvSpPr>
            <a:spLocks noGrp="1"/>
          </p:cNvSpPr>
          <p:nvPr>
            <p:ph type="sldNum" sz="quarter" idx="12"/>
          </p:nvPr>
        </p:nvSpPr>
        <p:spPr/>
        <p:txBody>
          <a:bodyPr/>
          <a:lstStyle/>
          <a:p>
            <a:fld id="{49632751-6A04-4D5B-A4E5-21C3D9E886BE}"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26531C-199C-4746-B06D-3FA9ED5E2DB6}"/>
              </a:ext>
            </a:extLst>
          </p:cNvPr>
          <p:cNvSpPr>
            <a:spLocks noGrp="1" noChangeArrowheads="1"/>
          </p:cNvSpPr>
          <p:nvPr>
            <p:ph type="title"/>
          </p:nvPr>
        </p:nvSpPr>
        <p:spPr>
          <a:xfrm>
            <a:off x="381000" y="76200"/>
            <a:ext cx="8229600" cy="1139825"/>
          </a:xfrm>
        </p:spPr>
        <p:txBody>
          <a:bodyPr/>
          <a:lstStyle/>
          <a:p>
            <a:r>
              <a:rPr lang="en-US" altLang="en-US"/>
              <a:t>Hunt’s Algorithm</a:t>
            </a:r>
          </a:p>
        </p:txBody>
      </p:sp>
      <p:sp>
        <p:nvSpPr>
          <p:cNvPr id="29699" name="Rectangle 3">
            <a:extLst>
              <a:ext uri="{FF2B5EF4-FFF2-40B4-BE49-F238E27FC236}">
                <a16:creationId xmlns:a16="http://schemas.microsoft.com/office/drawing/2014/main" id="{53BF9FA0-D997-4224-8863-1E0805AACADF}"/>
              </a:ext>
            </a:extLst>
          </p:cNvPr>
          <p:cNvSpPr>
            <a:spLocks noChangeArrowheads="1"/>
          </p:cNvSpPr>
          <p:nvPr/>
        </p:nvSpPr>
        <p:spPr bwMode="auto">
          <a:xfrm>
            <a:off x="457200" y="1887538"/>
            <a:ext cx="576263" cy="414337"/>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grpSp>
        <p:nvGrpSpPr>
          <p:cNvPr id="29700" name="Group 4">
            <a:extLst>
              <a:ext uri="{FF2B5EF4-FFF2-40B4-BE49-F238E27FC236}">
                <a16:creationId xmlns:a16="http://schemas.microsoft.com/office/drawing/2014/main" id="{E366092F-7BAA-45FE-A5CC-4ACBC83EEE17}"/>
              </a:ext>
            </a:extLst>
          </p:cNvPr>
          <p:cNvGrpSpPr>
            <a:grpSpLocks/>
          </p:cNvGrpSpPr>
          <p:nvPr/>
        </p:nvGrpSpPr>
        <p:grpSpPr bwMode="auto">
          <a:xfrm>
            <a:off x="1143000" y="1582738"/>
            <a:ext cx="2168525" cy="1262062"/>
            <a:chOff x="624" y="720"/>
            <a:chExt cx="1366" cy="795"/>
          </a:xfrm>
        </p:grpSpPr>
        <p:grpSp>
          <p:nvGrpSpPr>
            <p:cNvPr id="25645" name="Group 5">
              <a:extLst>
                <a:ext uri="{FF2B5EF4-FFF2-40B4-BE49-F238E27FC236}">
                  <a16:creationId xmlns:a16="http://schemas.microsoft.com/office/drawing/2014/main" id="{46B1B5B0-9418-410A-91F5-225C742EC170}"/>
                </a:ext>
              </a:extLst>
            </p:cNvPr>
            <p:cNvGrpSpPr>
              <a:grpSpLocks/>
            </p:cNvGrpSpPr>
            <p:nvPr/>
          </p:nvGrpSpPr>
          <p:grpSpPr bwMode="auto">
            <a:xfrm>
              <a:off x="864" y="720"/>
              <a:ext cx="1126" cy="795"/>
              <a:chOff x="480" y="2640"/>
              <a:chExt cx="1126" cy="795"/>
            </a:xfrm>
          </p:grpSpPr>
          <p:sp>
            <p:nvSpPr>
              <p:cNvPr id="25647" name="Oval 6">
                <a:extLst>
                  <a:ext uri="{FF2B5EF4-FFF2-40B4-BE49-F238E27FC236}">
                    <a16:creationId xmlns:a16="http://schemas.microsoft.com/office/drawing/2014/main" id="{1515B046-ACFC-45A0-912B-D3D110F587FA}"/>
                  </a:ext>
                </a:extLst>
              </p:cNvPr>
              <p:cNvSpPr>
                <a:spLocks noChangeArrowheads="1"/>
              </p:cNvSpPr>
              <p:nvPr/>
            </p:nvSpPr>
            <p:spPr bwMode="auto">
              <a:xfrm>
                <a:off x="807" y="2640"/>
                <a:ext cx="436" cy="272"/>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33CC"/>
                    </a:solidFill>
                    <a:latin typeface="Times New Roman" panose="02020603050405020304" pitchFamily="18" charset="0"/>
                  </a:rPr>
                  <a:t>Refund</a:t>
                </a:r>
                <a:endParaRPr lang="en-US" altLang="en-US" sz="1600">
                  <a:latin typeface="Times New Roman" panose="02020603050405020304" pitchFamily="18" charset="0"/>
                </a:endParaRPr>
              </a:p>
            </p:txBody>
          </p:sp>
          <p:sp>
            <p:nvSpPr>
              <p:cNvPr id="25648" name="Line 7">
                <a:extLst>
                  <a:ext uri="{FF2B5EF4-FFF2-40B4-BE49-F238E27FC236}">
                    <a16:creationId xmlns:a16="http://schemas.microsoft.com/office/drawing/2014/main" id="{C9CB032A-C823-464E-B19A-AEA84BB48B1F}"/>
                  </a:ext>
                </a:extLst>
              </p:cNvPr>
              <p:cNvSpPr>
                <a:spLocks noChangeShapeType="1"/>
              </p:cNvSpPr>
              <p:nvPr/>
            </p:nvSpPr>
            <p:spPr bwMode="auto">
              <a:xfrm flipH="1">
                <a:off x="661" y="2912"/>
                <a:ext cx="364"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9" name="Line 8">
                <a:extLst>
                  <a:ext uri="{FF2B5EF4-FFF2-40B4-BE49-F238E27FC236}">
                    <a16:creationId xmlns:a16="http://schemas.microsoft.com/office/drawing/2014/main" id="{46A9DD5F-4499-4FC5-B3D4-B04547A6A0A9}"/>
                  </a:ext>
                </a:extLst>
              </p:cNvPr>
              <p:cNvSpPr>
                <a:spLocks noChangeShapeType="1"/>
              </p:cNvSpPr>
              <p:nvPr/>
            </p:nvSpPr>
            <p:spPr bwMode="auto">
              <a:xfrm>
                <a:off x="1025" y="2912"/>
                <a:ext cx="363" cy="224"/>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0" name="Rectangle 9">
                <a:extLst>
                  <a:ext uri="{FF2B5EF4-FFF2-40B4-BE49-F238E27FC236}">
                    <a16:creationId xmlns:a16="http://schemas.microsoft.com/office/drawing/2014/main" id="{4CC10D7E-3CEA-4528-9CA1-BC9B67157F69}"/>
                  </a:ext>
                </a:extLst>
              </p:cNvPr>
              <p:cNvSpPr>
                <a:spLocks noChangeArrowheads="1"/>
              </p:cNvSpPr>
              <p:nvPr/>
            </p:nvSpPr>
            <p:spPr bwMode="auto">
              <a:xfrm>
                <a:off x="480" y="3136"/>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a:latin typeface="Times New Roman" panose="02020603050405020304" pitchFamily="18" charset="0"/>
                </a:endParaRPr>
              </a:p>
            </p:txBody>
          </p:sp>
          <p:sp>
            <p:nvSpPr>
              <p:cNvPr id="25651" name="Rectangle 10">
                <a:extLst>
                  <a:ext uri="{FF2B5EF4-FFF2-40B4-BE49-F238E27FC236}">
                    <a16:creationId xmlns:a16="http://schemas.microsoft.com/office/drawing/2014/main" id="{25EB4450-5111-4ED9-A91F-A0A8EF5699B7}"/>
                  </a:ext>
                </a:extLst>
              </p:cNvPr>
              <p:cNvSpPr>
                <a:spLocks noChangeArrowheads="1"/>
              </p:cNvSpPr>
              <p:nvPr/>
            </p:nvSpPr>
            <p:spPr bwMode="auto">
              <a:xfrm>
                <a:off x="1243" y="3136"/>
                <a:ext cx="363" cy="261"/>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52" name="Text Box 11">
                <a:extLst>
                  <a:ext uri="{FF2B5EF4-FFF2-40B4-BE49-F238E27FC236}">
                    <a16:creationId xmlns:a16="http://schemas.microsoft.com/office/drawing/2014/main" id="{B01D397B-ABE5-4DB5-B7C7-C3014929A1A8}"/>
                  </a:ext>
                </a:extLst>
              </p:cNvPr>
              <p:cNvSpPr txBox="1">
                <a:spLocks noChangeArrowheads="1"/>
              </p:cNvSpPr>
              <p:nvPr/>
            </p:nvSpPr>
            <p:spPr bwMode="auto">
              <a:xfrm>
                <a:off x="568" y="2869"/>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Yes</a:t>
                </a:r>
                <a:endParaRPr lang="en-US" altLang="en-US">
                  <a:latin typeface="Times New Roman" panose="02020603050405020304" pitchFamily="18" charset="0"/>
                </a:endParaRPr>
              </a:p>
            </p:txBody>
          </p:sp>
          <p:sp>
            <p:nvSpPr>
              <p:cNvPr id="25653" name="Text Box 12">
                <a:extLst>
                  <a:ext uri="{FF2B5EF4-FFF2-40B4-BE49-F238E27FC236}">
                    <a16:creationId xmlns:a16="http://schemas.microsoft.com/office/drawing/2014/main" id="{6E821E1C-190D-492D-B9D3-057200CBEC25}"/>
                  </a:ext>
                </a:extLst>
              </p:cNvPr>
              <p:cNvSpPr txBox="1">
                <a:spLocks noChangeArrowheads="1"/>
              </p:cNvSpPr>
              <p:nvPr/>
            </p:nvSpPr>
            <p:spPr bwMode="auto">
              <a:xfrm>
                <a:off x="1260" y="2869"/>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No</a:t>
                </a:r>
                <a:endParaRPr lang="en-US" altLang="en-US" sz="2400">
                  <a:latin typeface="Times New Roman" panose="02020603050405020304" pitchFamily="18" charset="0"/>
                </a:endParaRPr>
              </a:p>
            </p:txBody>
          </p:sp>
        </p:grpSp>
        <p:sp>
          <p:nvSpPr>
            <p:cNvPr id="25646" name="Line 13">
              <a:extLst>
                <a:ext uri="{FF2B5EF4-FFF2-40B4-BE49-F238E27FC236}">
                  <a16:creationId xmlns:a16="http://schemas.microsoft.com/office/drawing/2014/main" id="{2F798864-30BC-463E-809D-50EC28CCD266}"/>
                </a:ext>
              </a:extLst>
            </p:cNvPr>
            <p:cNvSpPr>
              <a:spLocks noChangeShapeType="1"/>
            </p:cNvSpPr>
            <p:nvPr/>
          </p:nvSpPr>
          <p:spPr bwMode="auto">
            <a:xfrm flipV="1">
              <a:off x="624" y="1056"/>
              <a:ext cx="240" cy="0"/>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10" name="Group 14">
            <a:extLst>
              <a:ext uri="{FF2B5EF4-FFF2-40B4-BE49-F238E27FC236}">
                <a16:creationId xmlns:a16="http://schemas.microsoft.com/office/drawing/2014/main" id="{7D11D45B-D07F-41D2-AC25-40D9338C726A}"/>
              </a:ext>
            </a:extLst>
          </p:cNvPr>
          <p:cNvGrpSpPr>
            <a:grpSpLocks/>
          </p:cNvGrpSpPr>
          <p:nvPr/>
        </p:nvGrpSpPr>
        <p:grpSpPr bwMode="auto">
          <a:xfrm>
            <a:off x="2819400" y="3487738"/>
            <a:ext cx="3325813" cy="3294062"/>
            <a:chOff x="1536" y="1920"/>
            <a:chExt cx="2095" cy="2075"/>
          </a:xfrm>
        </p:grpSpPr>
        <p:grpSp>
          <p:nvGrpSpPr>
            <p:cNvPr id="25624" name="Group 15">
              <a:extLst>
                <a:ext uri="{FF2B5EF4-FFF2-40B4-BE49-F238E27FC236}">
                  <a16:creationId xmlns:a16="http://schemas.microsoft.com/office/drawing/2014/main" id="{E542E3D5-82C1-4FF6-B9EA-E5B4C6B2115E}"/>
                </a:ext>
              </a:extLst>
            </p:cNvPr>
            <p:cNvGrpSpPr>
              <a:grpSpLocks/>
            </p:cNvGrpSpPr>
            <p:nvPr/>
          </p:nvGrpSpPr>
          <p:grpSpPr bwMode="auto">
            <a:xfrm>
              <a:off x="1824" y="1920"/>
              <a:ext cx="1807" cy="2075"/>
              <a:chOff x="3840" y="1824"/>
              <a:chExt cx="1807" cy="2075"/>
            </a:xfrm>
          </p:grpSpPr>
          <p:sp>
            <p:nvSpPr>
              <p:cNvPr id="25626" name="Oval 16">
                <a:extLst>
                  <a:ext uri="{FF2B5EF4-FFF2-40B4-BE49-F238E27FC236}">
                    <a16:creationId xmlns:a16="http://schemas.microsoft.com/office/drawing/2014/main" id="{17FE1D20-96C1-4F62-8259-862D77D9DEC2}"/>
                  </a:ext>
                </a:extLst>
              </p:cNvPr>
              <p:cNvSpPr>
                <a:spLocks noChangeArrowheads="1"/>
              </p:cNvSpPr>
              <p:nvPr/>
            </p:nvSpPr>
            <p:spPr bwMode="auto">
              <a:xfrm>
                <a:off x="4311" y="1824"/>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Refund</a:t>
                </a:r>
                <a:endParaRPr lang="en-US" altLang="en-US" sz="1400">
                  <a:latin typeface="Times New Roman" panose="02020603050405020304" pitchFamily="18" charset="0"/>
                </a:endParaRPr>
              </a:p>
            </p:txBody>
          </p:sp>
          <p:sp>
            <p:nvSpPr>
              <p:cNvPr id="25627" name="Line 17">
                <a:extLst>
                  <a:ext uri="{FF2B5EF4-FFF2-40B4-BE49-F238E27FC236}">
                    <a16:creationId xmlns:a16="http://schemas.microsoft.com/office/drawing/2014/main" id="{B290A782-9622-423C-BCE0-B9A2B4EC8DF4}"/>
                  </a:ext>
                </a:extLst>
              </p:cNvPr>
              <p:cNvSpPr>
                <a:spLocks noChangeShapeType="1"/>
              </p:cNvSpPr>
              <p:nvPr/>
            </p:nvSpPr>
            <p:spPr bwMode="auto">
              <a:xfrm flipH="1">
                <a:off x="4166" y="2107"/>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18">
                <a:extLst>
                  <a:ext uri="{FF2B5EF4-FFF2-40B4-BE49-F238E27FC236}">
                    <a16:creationId xmlns:a16="http://schemas.microsoft.com/office/drawing/2014/main" id="{23F9D8A2-C59C-4050-8BF8-FE1F0075155E}"/>
                  </a:ext>
                </a:extLst>
              </p:cNvPr>
              <p:cNvSpPr>
                <a:spLocks noChangeShapeType="1"/>
              </p:cNvSpPr>
              <p:nvPr/>
            </p:nvSpPr>
            <p:spPr bwMode="auto">
              <a:xfrm>
                <a:off x="4530" y="2107"/>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Rectangle 19">
                <a:extLst>
                  <a:ext uri="{FF2B5EF4-FFF2-40B4-BE49-F238E27FC236}">
                    <a16:creationId xmlns:a16="http://schemas.microsoft.com/office/drawing/2014/main" id="{3A59F103-A675-4EBF-BEBA-2E518CF5D370}"/>
                  </a:ext>
                </a:extLst>
              </p:cNvPr>
              <p:cNvSpPr>
                <a:spLocks noChangeArrowheads="1"/>
              </p:cNvSpPr>
              <p:nvPr/>
            </p:nvSpPr>
            <p:spPr bwMode="auto">
              <a:xfrm>
                <a:off x="3984" y="2331"/>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30" name="Text Box 20">
                <a:extLst>
                  <a:ext uri="{FF2B5EF4-FFF2-40B4-BE49-F238E27FC236}">
                    <a16:creationId xmlns:a16="http://schemas.microsoft.com/office/drawing/2014/main" id="{53264EC3-0F8C-47EC-B24D-5D3DD0193B27}"/>
                  </a:ext>
                </a:extLst>
              </p:cNvPr>
              <p:cNvSpPr txBox="1">
                <a:spLocks noChangeArrowheads="1"/>
              </p:cNvSpPr>
              <p:nvPr/>
            </p:nvSpPr>
            <p:spPr bwMode="auto">
              <a:xfrm>
                <a:off x="4072" y="2062"/>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Yes</a:t>
                </a:r>
                <a:endParaRPr lang="en-US" altLang="en-US" sz="2400">
                  <a:latin typeface="Times New Roman" panose="02020603050405020304" pitchFamily="18" charset="0"/>
                </a:endParaRPr>
              </a:p>
            </p:txBody>
          </p:sp>
          <p:sp>
            <p:nvSpPr>
              <p:cNvPr id="25631" name="Text Box 21">
                <a:extLst>
                  <a:ext uri="{FF2B5EF4-FFF2-40B4-BE49-F238E27FC236}">
                    <a16:creationId xmlns:a16="http://schemas.microsoft.com/office/drawing/2014/main" id="{00DC99CD-F5AD-4464-9604-84E632E62031}"/>
                  </a:ext>
                </a:extLst>
              </p:cNvPr>
              <p:cNvSpPr txBox="1">
                <a:spLocks noChangeArrowheads="1"/>
              </p:cNvSpPr>
              <p:nvPr/>
            </p:nvSpPr>
            <p:spPr bwMode="auto">
              <a:xfrm>
                <a:off x="4765" y="2062"/>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No</a:t>
                </a:r>
                <a:endParaRPr lang="en-US" altLang="en-US" sz="2400">
                  <a:latin typeface="Times New Roman" panose="02020603050405020304" pitchFamily="18" charset="0"/>
                </a:endParaRPr>
              </a:p>
            </p:txBody>
          </p:sp>
          <p:sp>
            <p:nvSpPr>
              <p:cNvPr id="25632" name="Oval 22">
                <a:extLst>
                  <a:ext uri="{FF2B5EF4-FFF2-40B4-BE49-F238E27FC236}">
                    <a16:creationId xmlns:a16="http://schemas.microsoft.com/office/drawing/2014/main" id="{5F270B88-D4E4-4239-B443-C7F0027437B4}"/>
                  </a:ext>
                </a:extLst>
              </p:cNvPr>
              <p:cNvSpPr>
                <a:spLocks noChangeArrowheads="1"/>
              </p:cNvSpPr>
              <p:nvPr/>
            </p:nvSpPr>
            <p:spPr bwMode="auto">
              <a:xfrm>
                <a:off x="4639" y="2331"/>
                <a:ext cx="545" cy="37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Marital</a:t>
                </a:r>
              </a:p>
              <a:p>
                <a:pPr algn="ctr"/>
                <a:r>
                  <a:rPr lang="en-US" altLang="en-US" sz="1600">
                    <a:latin typeface="Times New Roman" panose="02020603050405020304" pitchFamily="18" charset="0"/>
                  </a:rPr>
                  <a:t>Status</a:t>
                </a:r>
                <a:endParaRPr lang="en-US" altLang="en-US">
                  <a:latin typeface="Times New Roman" panose="02020603050405020304" pitchFamily="18" charset="0"/>
                </a:endParaRPr>
              </a:p>
            </p:txBody>
          </p:sp>
          <p:sp>
            <p:nvSpPr>
              <p:cNvPr id="25633" name="Line 23">
                <a:extLst>
                  <a:ext uri="{FF2B5EF4-FFF2-40B4-BE49-F238E27FC236}">
                    <a16:creationId xmlns:a16="http://schemas.microsoft.com/office/drawing/2014/main" id="{73BEFE5A-C5B0-49AA-9331-C5E374A3CDBA}"/>
                  </a:ext>
                </a:extLst>
              </p:cNvPr>
              <p:cNvSpPr>
                <a:spLocks noChangeShapeType="1"/>
              </p:cNvSpPr>
              <p:nvPr/>
            </p:nvSpPr>
            <p:spPr bwMode="auto">
              <a:xfrm flipH="1">
                <a:off x="4464" y="2704"/>
                <a:ext cx="46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Line 24">
                <a:extLst>
                  <a:ext uri="{FF2B5EF4-FFF2-40B4-BE49-F238E27FC236}">
                    <a16:creationId xmlns:a16="http://schemas.microsoft.com/office/drawing/2014/main" id="{22A010D0-9F5C-49A3-BA42-12FD23758F50}"/>
                  </a:ext>
                </a:extLst>
              </p:cNvPr>
              <p:cNvSpPr>
                <a:spLocks noChangeShapeType="1"/>
              </p:cNvSpPr>
              <p:nvPr/>
            </p:nvSpPr>
            <p:spPr bwMode="auto">
              <a:xfrm>
                <a:off x="4929" y="2704"/>
                <a:ext cx="400"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5" name="Rectangle 25">
                <a:extLst>
                  <a:ext uri="{FF2B5EF4-FFF2-40B4-BE49-F238E27FC236}">
                    <a16:creationId xmlns:a16="http://schemas.microsoft.com/office/drawing/2014/main" id="{DF00BF75-02AD-43BB-86EF-ED431B38DF80}"/>
                  </a:ext>
                </a:extLst>
              </p:cNvPr>
              <p:cNvSpPr>
                <a:spLocks noChangeArrowheads="1"/>
              </p:cNvSpPr>
              <p:nvPr/>
            </p:nvSpPr>
            <p:spPr bwMode="auto">
              <a:xfrm>
                <a:off x="5148" y="2965"/>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36" name="Rectangle 26">
                <a:extLst>
                  <a:ext uri="{FF2B5EF4-FFF2-40B4-BE49-F238E27FC236}">
                    <a16:creationId xmlns:a16="http://schemas.microsoft.com/office/drawing/2014/main" id="{B669E531-7D34-408C-B7DC-BD9DF43ED029}"/>
                  </a:ext>
                </a:extLst>
              </p:cNvPr>
              <p:cNvSpPr>
                <a:spLocks noChangeArrowheads="1"/>
              </p:cNvSpPr>
              <p:nvPr/>
            </p:nvSpPr>
            <p:spPr bwMode="auto">
              <a:xfrm>
                <a:off x="4704" y="3600"/>
                <a:ext cx="364" cy="262"/>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Cheat</a:t>
                </a:r>
                <a:endParaRPr lang="en-US" altLang="en-US" sz="2400">
                  <a:latin typeface="Times New Roman" panose="02020603050405020304" pitchFamily="18" charset="0"/>
                </a:endParaRPr>
              </a:p>
            </p:txBody>
          </p:sp>
          <p:sp>
            <p:nvSpPr>
              <p:cNvPr id="25637" name="Text Box 27">
                <a:extLst>
                  <a:ext uri="{FF2B5EF4-FFF2-40B4-BE49-F238E27FC236}">
                    <a16:creationId xmlns:a16="http://schemas.microsoft.com/office/drawing/2014/main" id="{492A7FC1-C6D4-42E6-93D1-4C0CF2437C80}"/>
                  </a:ext>
                </a:extLst>
              </p:cNvPr>
              <p:cNvSpPr txBox="1">
                <a:spLocks noChangeArrowheads="1"/>
              </p:cNvSpPr>
              <p:nvPr/>
            </p:nvSpPr>
            <p:spPr bwMode="auto">
              <a:xfrm>
                <a:off x="4062" y="2621"/>
                <a:ext cx="59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Single,</a:t>
                </a:r>
              </a:p>
              <a:p>
                <a:pPr algn="ctr"/>
                <a:r>
                  <a:rPr lang="en-US" altLang="en-US" sz="1400" b="1"/>
                  <a:t>Divorced</a:t>
                </a:r>
                <a:endParaRPr lang="en-US" altLang="en-US"/>
              </a:p>
            </p:txBody>
          </p:sp>
          <p:sp>
            <p:nvSpPr>
              <p:cNvPr id="25638" name="Text Box 28">
                <a:extLst>
                  <a:ext uri="{FF2B5EF4-FFF2-40B4-BE49-F238E27FC236}">
                    <a16:creationId xmlns:a16="http://schemas.microsoft.com/office/drawing/2014/main" id="{2D61E484-BDB5-455F-976B-2F2B1EE187DA}"/>
                  </a:ext>
                </a:extLst>
              </p:cNvPr>
              <p:cNvSpPr txBox="1">
                <a:spLocks noChangeArrowheads="1"/>
              </p:cNvSpPr>
              <p:nvPr/>
            </p:nvSpPr>
            <p:spPr bwMode="auto">
              <a:xfrm>
                <a:off x="5127" y="2688"/>
                <a:ext cx="5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Married</a:t>
                </a:r>
                <a:endParaRPr lang="en-US" altLang="en-US"/>
              </a:p>
            </p:txBody>
          </p:sp>
          <p:sp>
            <p:nvSpPr>
              <p:cNvPr id="25639" name="Oval 29">
                <a:extLst>
                  <a:ext uri="{FF2B5EF4-FFF2-40B4-BE49-F238E27FC236}">
                    <a16:creationId xmlns:a16="http://schemas.microsoft.com/office/drawing/2014/main" id="{ABB4D720-DA57-48FB-A54B-BDBA993AE9F4}"/>
                  </a:ext>
                </a:extLst>
              </p:cNvPr>
              <p:cNvSpPr>
                <a:spLocks noChangeArrowheads="1"/>
              </p:cNvSpPr>
              <p:nvPr/>
            </p:nvSpPr>
            <p:spPr bwMode="auto">
              <a:xfrm>
                <a:off x="4080" y="2976"/>
                <a:ext cx="768" cy="384"/>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33CC"/>
                    </a:solidFill>
                    <a:latin typeface="Times New Roman" panose="02020603050405020304" pitchFamily="18" charset="0"/>
                  </a:rPr>
                  <a:t>Taxable</a:t>
                </a:r>
              </a:p>
              <a:p>
                <a:pPr algn="ctr"/>
                <a:r>
                  <a:rPr lang="en-US" altLang="en-US" sz="1600">
                    <a:solidFill>
                      <a:srgbClr val="0033CC"/>
                    </a:solidFill>
                    <a:latin typeface="Times New Roman" panose="02020603050405020304" pitchFamily="18" charset="0"/>
                  </a:rPr>
                  <a:t>Income</a:t>
                </a:r>
                <a:endParaRPr lang="en-US" altLang="en-US" sz="2400">
                  <a:latin typeface="Times New Roman" panose="02020603050405020304" pitchFamily="18" charset="0"/>
                </a:endParaRPr>
              </a:p>
            </p:txBody>
          </p:sp>
          <p:sp>
            <p:nvSpPr>
              <p:cNvPr id="25640" name="Rectangle 30">
                <a:extLst>
                  <a:ext uri="{FF2B5EF4-FFF2-40B4-BE49-F238E27FC236}">
                    <a16:creationId xmlns:a16="http://schemas.microsoft.com/office/drawing/2014/main" id="{54E4D68E-77E2-445F-B728-4808C447A4FF}"/>
                  </a:ext>
                </a:extLst>
              </p:cNvPr>
              <p:cNvSpPr>
                <a:spLocks noChangeArrowheads="1"/>
              </p:cNvSpPr>
              <p:nvPr/>
            </p:nvSpPr>
            <p:spPr bwMode="auto">
              <a:xfrm>
                <a:off x="3840" y="3600"/>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41" name="Line 31">
                <a:extLst>
                  <a:ext uri="{FF2B5EF4-FFF2-40B4-BE49-F238E27FC236}">
                    <a16:creationId xmlns:a16="http://schemas.microsoft.com/office/drawing/2014/main" id="{77AD5B22-D999-4A2D-B107-EA1F1703761D}"/>
                  </a:ext>
                </a:extLst>
              </p:cNvPr>
              <p:cNvSpPr>
                <a:spLocks noChangeShapeType="1"/>
              </p:cNvSpPr>
              <p:nvPr/>
            </p:nvSpPr>
            <p:spPr bwMode="auto">
              <a:xfrm flipH="1">
                <a:off x="4032"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2" name="Line 32">
                <a:extLst>
                  <a:ext uri="{FF2B5EF4-FFF2-40B4-BE49-F238E27FC236}">
                    <a16:creationId xmlns:a16="http://schemas.microsoft.com/office/drawing/2014/main" id="{0FBEDB03-6262-43C5-BBF3-3ECE803E3C86}"/>
                  </a:ext>
                </a:extLst>
              </p:cNvPr>
              <p:cNvSpPr>
                <a:spLocks noChangeShapeType="1"/>
              </p:cNvSpPr>
              <p:nvPr/>
            </p:nvSpPr>
            <p:spPr bwMode="auto">
              <a:xfrm>
                <a:off x="4464" y="3360"/>
                <a:ext cx="432" cy="240"/>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33">
                <a:extLst>
                  <a:ext uri="{FF2B5EF4-FFF2-40B4-BE49-F238E27FC236}">
                    <a16:creationId xmlns:a16="http://schemas.microsoft.com/office/drawing/2014/main" id="{23912B92-9978-4081-B9DA-E8290B52ED40}"/>
                  </a:ext>
                </a:extLst>
              </p:cNvPr>
              <p:cNvSpPr txBox="1">
                <a:spLocks noChangeArrowheads="1"/>
              </p:cNvSpPr>
              <p:nvPr/>
            </p:nvSpPr>
            <p:spPr bwMode="auto">
              <a:xfrm>
                <a:off x="3840" y="3360"/>
                <a:ext cx="41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&lt; 80K</a:t>
                </a:r>
                <a:endParaRPr lang="en-US" altLang="en-US"/>
              </a:p>
            </p:txBody>
          </p:sp>
          <p:sp>
            <p:nvSpPr>
              <p:cNvPr id="25644" name="Text Box 34">
                <a:extLst>
                  <a:ext uri="{FF2B5EF4-FFF2-40B4-BE49-F238E27FC236}">
                    <a16:creationId xmlns:a16="http://schemas.microsoft.com/office/drawing/2014/main" id="{3CAFC9DE-F973-4E33-97D1-E934B722D401}"/>
                  </a:ext>
                </a:extLst>
              </p:cNvPr>
              <p:cNvSpPr txBox="1">
                <a:spLocks noChangeArrowheads="1"/>
              </p:cNvSpPr>
              <p:nvPr/>
            </p:nvSpPr>
            <p:spPr bwMode="auto">
              <a:xfrm>
                <a:off x="4704" y="3360"/>
                <a:ext cx="48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&gt;= 80K</a:t>
                </a:r>
                <a:endParaRPr lang="en-US" altLang="en-US">
                  <a:solidFill>
                    <a:srgbClr val="0066FF"/>
                  </a:solidFill>
                </a:endParaRPr>
              </a:p>
            </p:txBody>
          </p:sp>
        </p:grpSp>
        <p:sp>
          <p:nvSpPr>
            <p:cNvPr id="25625" name="Line 35">
              <a:extLst>
                <a:ext uri="{FF2B5EF4-FFF2-40B4-BE49-F238E27FC236}">
                  <a16:creationId xmlns:a16="http://schemas.microsoft.com/office/drawing/2014/main" id="{28D05BF1-E2F1-4DE7-B824-F2889515A3D4}"/>
                </a:ext>
              </a:extLst>
            </p:cNvPr>
            <p:cNvSpPr>
              <a:spLocks noChangeShapeType="1"/>
            </p:cNvSpPr>
            <p:nvPr/>
          </p:nvSpPr>
          <p:spPr bwMode="auto">
            <a:xfrm rot="-2664477">
              <a:off x="1536" y="2400"/>
              <a:ext cx="192" cy="192"/>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32" name="Group 36">
            <a:extLst>
              <a:ext uri="{FF2B5EF4-FFF2-40B4-BE49-F238E27FC236}">
                <a16:creationId xmlns:a16="http://schemas.microsoft.com/office/drawing/2014/main" id="{95BBC45E-0620-4E2C-9683-70F274E57195}"/>
              </a:ext>
            </a:extLst>
          </p:cNvPr>
          <p:cNvGrpSpPr>
            <a:grpSpLocks/>
          </p:cNvGrpSpPr>
          <p:nvPr/>
        </p:nvGrpSpPr>
        <p:grpSpPr bwMode="auto">
          <a:xfrm>
            <a:off x="228600" y="3228975"/>
            <a:ext cx="2654300" cy="2620963"/>
            <a:chOff x="48" y="1757"/>
            <a:chExt cx="1672" cy="1651"/>
          </a:xfrm>
        </p:grpSpPr>
        <p:grpSp>
          <p:nvGrpSpPr>
            <p:cNvPr id="25608" name="Group 37">
              <a:extLst>
                <a:ext uri="{FF2B5EF4-FFF2-40B4-BE49-F238E27FC236}">
                  <a16:creationId xmlns:a16="http://schemas.microsoft.com/office/drawing/2014/main" id="{9AE83E57-194E-42EC-BDD8-F590DC5CDED0}"/>
                </a:ext>
              </a:extLst>
            </p:cNvPr>
            <p:cNvGrpSpPr>
              <a:grpSpLocks/>
            </p:cNvGrpSpPr>
            <p:nvPr/>
          </p:nvGrpSpPr>
          <p:grpSpPr bwMode="auto">
            <a:xfrm>
              <a:off x="48" y="1968"/>
              <a:ext cx="1672" cy="1440"/>
              <a:chOff x="2016" y="1824"/>
              <a:chExt cx="1672" cy="1440"/>
            </a:xfrm>
          </p:grpSpPr>
          <p:grpSp>
            <p:nvGrpSpPr>
              <p:cNvPr id="25610" name="Group 38">
                <a:extLst>
                  <a:ext uri="{FF2B5EF4-FFF2-40B4-BE49-F238E27FC236}">
                    <a16:creationId xmlns:a16="http://schemas.microsoft.com/office/drawing/2014/main" id="{460DD94C-04B8-4523-A808-164C7C590817}"/>
                  </a:ext>
                </a:extLst>
              </p:cNvPr>
              <p:cNvGrpSpPr>
                <a:grpSpLocks/>
              </p:cNvGrpSpPr>
              <p:nvPr/>
            </p:nvGrpSpPr>
            <p:grpSpPr bwMode="auto">
              <a:xfrm>
                <a:off x="2016" y="1824"/>
                <a:ext cx="1527" cy="1440"/>
                <a:chOff x="2016" y="1968"/>
                <a:chExt cx="1527" cy="1440"/>
              </a:xfrm>
            </p:grpSpPr>
            <p:sp>
              <p:nvSpPr>
                <p:cNvPr id="25612" name="Oval 39">
                  <a:extLst>
                    <a:ext uri="{FF2B5EF4-FFF2-40B4-BE49-F238E27FC236}">
                      <a16:creationId xmlns:a16="http://schemas.microsoft.com/office/drawing/2014/main" id="{BEB07571-DE75-4981-A837-57D98BC89BFA}"/>
                    </a:ext>
                  </a:extLst>
                </p:cNvPr>
                <p:cNvSpPr>
                  <a:spLocks noChangeArrowheads="1"/>
                </p:cNvSpPr>
                <p:nvPr/>
              </p:nvSpPr>
              <p:spPr bwMode="auto">
                <a:xfrm>
                  <a:off x="2343" y="1968"/>
                  <a:ext cx="437" cy="28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Refund</a:t>
                  </a:r>
                  <a:endParaRPr lang="en-US" altLang="en-US" sz="1400">
                    <a:latin typeface="Times New Roman" panose="02020603050405020304" pitchFamily="18" charset="0"/>
                  </a:endParaRPr>
                </a:p>
              </p:txBody>
            </p:sp>
            <p:sp>
              <p:nvSpPr>
                <p:cNvPr id="25613" name="Line 40">
                  <a:extLst>
                    <a:ext uri="{FF2B5EF4-FFF2-40B4-BE49-F238E27FC236}">
                      <a16:creationId xmlns:a16="http://schemas.microsoft.com/office/drawing/2014/main" id="{98B5EAD0-4555-4613-86D9-7B161AE6D682}"/>
                    </a:ext>
                  </a:extLst>
                </p:cNvPr>
                <p:cNvSpPr>
                  <a:spLocks noChangeShapeType="1"/>
                </p:cNvSpPr>
                <p:nvPr/>
              </p:nvSpPr>
              <p:spPr bwMode="auto">
                <a:xfrm flipH="1">
                  <a:off x="2198" y="2251"/>
                  <a:ext cx="364"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41">
                  <a:extLst>
                    <a:ext uri="{FF2B5EF4-FFF2-40B4-BE49-F238E27FC236}">
                      <a16:creationId xmlns:a16="http://schemas.microsoft.com/office/drawing/2014/main" id="{707ADAA3-2460-486D-92F9-6706391BF065}"/>
                    </a:ext>
                  </a:extLst>
                </p:cNvPr>
                <p:cNvSpPr>
                  <a:spLocks noChangeShapeType="1"/>
                </p:cNvSpPr>
                <p:nvPr/>
              </p:nvSpPr>
              <p:spPr bwMode="auto">
                <a:xfrm>
                  <a:off x="2562" y="2251"/>
                  <a:ext cx="363"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Rectangle 42">
                  <a:extLst>
                    <a:ext uri="{FF2B5EF4-FFF2-40B4-BE49-F238E27FC236}">
                      <a16:creationId xmlns:a16="http://schemas.microsoft.com/office/drawing/2014/main" id="{63A38B9E-2569-4F7C-A1FD-68C1EA6D2427}"/>
                    </a:ext>
                  </a:extLst>
                </p:cNvPr>
                <p:cNvSpPr>
                  <a:spLocks noChangeArrowheads="1"/>
                </p:cNvSpPr>
                <p:nvPr/>
              </p:nvSpPr>
              <p:spPr bwMode="auto">
                <a:xfrm>
                  <a:off x="2016" y="2475"/>
                  <a:ext cx="364" cy="298"/>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16" name="Text Box 43">
                  <a:extLst>
                    <a:ext uri="{FF2B5EF4-FFF2-40B4-BE49-F238E27FC236}">
                      <a16:creationId xmlns:a16="http://schemas.microsoft.com/office/drawing/2014/main" id="{DD523B4B-0673-493E-8A73-0ED4C74EB720}"/>
                    </a:ext>
                  </a:extLst>
                </p:cNvPr>
                <p:cNvSpPr txBox="1">
                  <a:spLocks noChangeArrowheads="1"/>
                </p:cNvSpPr>
                <p:nvPr/>
              </p:nvSpPr>
              <p:spPr bwMode="auto">
                <a:xfrm>
                  <a:off x="2104" y="2206"/>
                  <a:ext cx="3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Yes</a:t>
                  </a:r>
                  <a:endParaRPr lang="en-US" altLang="en-US" sz="2400">
                    <a:latin typeface="Times New Roman" panose="02020603050405020304" pitchFamily="18" charset="0"/>
                  </a:endParaRPr>
                </a:p>
              </p:txBody>
            </p:sp>
            <p:sp>
              <p:nvSpPr>
                <p:cNvPr id="25617" name="Text Box 44">
                  <a:extLst>
                    <a:ext uri="{FF2B5EF4-FFF2-40B4-BE49-F238E27FC236}">
                      <a16:creationId xmlns:a16="http://schemas.microsoft.com/office/drawing/2014/main" id="{A7D9AD5E-D69C-4595-AFB9-45496F7DCA31}"/>
                    </a:ext>
                  </a:extLst>
                </p:cNvPr>
                <p:cNvSpPr txBox="1">
                  <a:spLocks noChangeArrowheads="1"/>
                </p:cNvSpPr>
                <p:nvPr/>
              </p:nvSpPr>
              <p:spPr bwMode="auto">
                <a:xfrm>
                  <a:off x="2797" y="2206"/>
                  <a:ext cx="2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No</a:t>
                  </a:r>
                  <a:endParaRPr lang="en-US" altLang="en-US" sz="2400">
                    <a:latin typeface="Times New Roman" panose="02020603050405020304" pitchFamily="18" charset="0"/>
                  </a:endParaRPr>
                </a:p>
              </p:txBody>
            </p:sp>
            <p:sp>
              <p:nvSpPr>
                <p:cNvPr id="25618" name="Oval 45">
                  <a:extLst>
                    <a:ext uri="{FF2B5EF4-FFF2-40B4-BE49-F238E27FC236}">
                      <a16:creationId xmlns:a16="http://schemas.microsoft.com/office/drawing/2014/main" id="{CFE2CA27-48AC-4FB7-BE29-3193C716C601}"/>
                    </a:ext>
                  </a:extLst>
                </p:cNvPr>
                <p:cNvSpPr>
                  <a:spLocks noChangeArrowheads="1"/>
                </p:cNvSpPr>
                <p:nvPr/>
              </p:nvSpPr>
              <p:spPr bwMode="auto">
                <a:xfrm>
                  <a:off x="2671" y="2475"/>
                  <a:ext cx="545" cy="373"/>
                </a:xfrm>
                <a:prstGeom prst="ellipse">
                  <a:avLst/>
                </a:prstGeom>
                <a:solidFill>
                  <a:srgbClr val="FFFFFF"/>
                </a:solidFill>
                <a:ln w="254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solidFill>
                        <a:srgbClr val="0033CC"/>
                      </a:solidFill>
                      <a:latin typeface="Times New Roman" panose="02020603050405020304" pitchFamily="18" charset="0"/>
                    </a:rPr>
                    <a:t>Marital</a:t>
                  </a:r>
                </a:p>
                <a:p>
                  <a:pPr algn="ctr"/>
                  <a:r>
                    <a:rPr lang="en-US" altLang="en-US" sz="1600">
                      <a:solidFill>
                        <a:srgbClr val="0033CC"/>
                      </a:solidFill>
                      <a:latin typeface="Times New Roman" panose="02020603050405020304" pitchFamily="18" charset="0"/>
                    </a:rPr>
                    <a:t>Status</a:t>
                  </a:r>
                  <a:endParaRPr lang="en-US" altLang="en-US">
                    <a:latin typeface="Times New Roman" panose="02020603050405020304" pitchFamily="18" charset="0"/>
                  </a:endParaRPr>
                </a:p>
              </p:txBody>
            </p:sp>
            <p:sp>
              <p:nvSpPr>
                <p:cNvPr id="25619" name="Line 46">
                  <a:extLst>
                    <a:ext uri="{FF2B5EF4-FFF2-40B4-BE49-F238E27FC236}">
                      <a16:creationId xmlns:a16="http://schemas.microsoft.com/office/drawing/2014/main" id="{6CFD57CA-57A0-4940-A7B9-FE4C755A9CC1}"/>
                    </a:ext>
                  </a:extLst>
                </p:cNvPr>
                <p:cNvSpPr>
                  <a:spLocks noChangeShapeType="1"/>
                </p:cNvSpPr>
                <p:nvPr/>
              </p:nvSpPr>
              <p:spPr bwMode="auto">
                <a:xfrm flipH="1">
                  <a:off x="2525" y="2848"/>
                  <a:ext cx="436"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47">
                  <a:extLst>
                    <a:ext uri="{FF2B5EF4-FFF2-40B4-BE49-F238E27FC236}">
                      <a16:creationId xmlns:a16="http://schemas.microsoft.com/office/drawing/2014/main" id="{0AE04211-74A2-4A19-A401-27F32477FDC8}"/>
                    </a:ext>
                  </a:extLst>
                </p:cNvPr>
                <p:cNvSpPr>
                  <a:spLocks noChangeShapeType="1"/>
                </p:cNvSpPr>
                <p:nvPr/>
              </p:nvSpPr>
              <p:spPr bwMode="auto">
                <a:xfrm>
                  <a:off x="2961" y="2848"/>
                  <a:ext cx="400" cy="261"/>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Rectangle 48">
                  <a:extLst>
                    <a:ext uri="{FF2B5EF4-FFF2-40B4-BE49-F238E27FC236}">
                      <a16:creationId xmlns:a16="http://schemas.microsoft.com/office/drawing/2014/main" id="{9BB0FA10-C190-421B-9512-BBD796BBE7A8}"/>
                    </a:ext>
                  </a:extLst>
                </p:cNvPr>
                <p:cNvSpPr>
                  <a:spLocks noChangeArrowheads="1"/>
                </p:cNvSpPr>
                <p:nvPr/>
              </p:nvSpPr>
              <p:spPr bwMode="auto">
                <a:xfrm>
                  <a:off x="3180" y="3109"/>
                  <a:ext cx="363" cy="299"/>
                </a:xfrm>
                <a:prstGeom prst="rect">
                  <a:avLst/>
                </a:prstGeom>
                <a:solidFill>
                  <a:srgbClr val="FFFFFF"/>
                </a:solidFill>
                <a:ln w="5080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rPr>
                    <a:t>Don’t </a:t>
                  </a:r>
                </a:p>
                <a:p>
                  <a:pPr algn="ctr"/>
                  <a:r>
                    <a:rPr lang="en-US" altLang="en-US" sz="1400">
                      <a:latin typeface="Times New Roman" panose="02020603050405020304" pitchFamily="18" charset="0"/>
                    </a:rPr>
                    <a:t>Cheat</a:t>
                  </a:r>
                  <a:endParaRPr lang="en-US" altLang="en-US" sz="2400">
                    <a:latin typeface="Times New Roman" panose="02020603050405020304" pitchFamily="18" charset="0"/>
                  </a:endParaRPr>
                </a:p>
              </p:txBody>
            </p:sp>
            <p:sp>
              <p:nvSpPr>
                <p:cNvPr id="25622" name="Rectangle 49">
                  <a:extLst>
                    <a:ext uri="{FF2B5EF4-FFF2-40B4-BE49-F238E27FC236}">
                      <a16:creationId xmlns:a16="http://schemas.microsoft.com/office/drawing/2014/main" id="{3B32BDB6-104F-4F5F-B6F3-011956763A66}"/>
                    </a:ext>
                  </a:extLst>
                </p:cNvPr>
                <p:cNvSpPr>
                  <a:spLocks noChangeArrowheads="1"/>
                </p:cNvSpPr>
                <p:nvPr/>
              </p:nvSpPr>
              <p:spPr bwMode="auto">
                <a:xfrm>
                  <a:off x="2343" y="3109"/>
                  <a:ext cx="364" cy="262"/>
                </a:xfrm>
                <a:prstGeom prst="rect">
                  <a:avLst/>
                </a:prstGeom>
                <a:solidFill>
                  <a:srgbClr val="FF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latin typeface="Times New Roman" panose="02020603050405020304" pitchFamily="18" charset="0"/>
                    </a:rPr>
                    <a:t>Cheat</a:t>
                  </a:r>
                  <a:endParaRPr lang="en-US" altLang="en-US" sz="2400">
                    <a:latin typeface="Times New Roman" panose="02020603050405020304" pitchFamily="18" charset="0"/>
                  </a:endParaRPr>
                </a:p>
              </p:txBody>
            </p:sp>
            <p:sp>
              <p:nvSpPr>
                <p:cNvPr id="25623" name="Text Box 50">
                  <a:extLst>
                    <a:ext uri="{FF2B5EF4-FFF2-40B4-BE49-F238E27FC236}">
                      <a16:creationId xmlns:a16="http://schemas.microsoft.com/office/drawing/2014/main" id="{B8CE4AF6-6EC6-42FA-BA74-D5035ADB8479}"/>
                    </a:ext>
                  </a:extLst>
                </p:cNvPr>
                <p:cNvSpPr txBox="1">
                  <a:spLocks noChangeArrowheads="1"/>
                </p:cNvSpPr>
                <p:nvPr/>
              </p:nvSpPr>
              <p:spPr bwMode="auto">
                <a:xfrm>
                  <a:off x="2094" y="2765"/>
                  <a:ext cx="594"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Single,</a:t>
                  </a:r>
                </a:p>
                <a:p>
                  <a:pPr algn="ctr"/>
                  <a:r>
                    <a:rPr lang="en-US" altLang="en-US" sz="1400" b="1">
                      <a:solidFill>
                        <a:srgbClr val="0066FF"/>
                      </a:solidFill>
                    </a:rPr>
                    <a:t>Divorced</a:t>
                  </a:r>
                  <a:endParaRPr lang="en-US" altLang="en-US"/>
                </a:p>
              </p:txBody>
            </p:sp>
          </p:grpSp>
          <p:sp>
            <p:nvSpPr>
              <p:cNvPr id="25611" name="Text Box 51">
                <a:extLst>
                  <a:ext uri="{FF2B5EF4-FFF2-40B4-BE49-F238E27FC236}">
                    <a16:creationId xmlns:a16="http://schemas.microsoft.com/office/drawing/2014/main" id="{0A00B343-1572-4093-AE3C-3878B9BF0195}"/>
                  </a:ext>
                </a:extLst>
              </p:cNvPr>
              <p:cNvSpPr txBox="1">
                <a:spLocks noChangeArrowheads="1"/>
              </p:cNvSpPr>
              <p:nvPr/>
            </p:nvSpPr>
            <p:spPr bwMode="auto">
              <a:xfrm>
                <a:off x="3168" y="2688"/>
                <a:ext cx="5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66FF"/>
                    </a:solidFill>
                  </a:rPr>
                  <a:t>Married</a:t>
                </a:r>
                <a:endParaRPr lang="en-US" altLang="en-US">
                  <a:solidFill>
                    <a:srgbClr val="0066FF"/>
                  </a:solidFill>
                </a:endParaRPr>
              </a:p>
            </p:txBody>
          </p:sp>
        </p:grpSp>
        <p:sp>
          <p:nvSpPr>
            <p:cNvPr id="25609" name="Line 52">
              <a:extLst>
                <a:ext uri="{FF2B5EF4-FFF2-40B4-BE49-F238E27FC236}">
                  <a16:creationId xmlns:a16="http://schemas.microsoft.com/office/drawing/2014/main" id="{A69F55BB-CC9D-4B66-99DC-41AB01DE93B6}"/>
                </a:ext>
              </a:extLst>
            </p:cNvPr>
            <p:cNvSpPr>
              <a:spLocks noChangeShapeType="1"/>
            </p:cNvSpPr>
            <p:nvPr/>
          </p:nvSpPr>
          <p:spPr bwMode="auto">
            <a:xfrm rot="-2664477" flipH="1" flipV="1">
              <a:off x="727" y="1757"/>
              <a:ext cx="402" cy="26"/>
            </a:xfrm>
            <a:prstGeom prst="line">
              <a:avLst/>
            </a:prstGeom>
            <a:noFill/>
            <a:ln w="76200" cmpd="tri">
              <a:solidFill>
                <a:srgbClr val="CC33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25607" name="Object 53">
            <a:extLst>
              <a:ext uri="{FF2B5EF4-FFF2-40B4-BE49-F238E27FC236}">
                <a16:creationId xmlns:a16="http://schemas.microsoft.com/office/drawing/2014/main" id="{8290CD58-AE1B-424D-A04B-817DEC8DB25B}"/>
              </a:ext>
            </a:extLst>
          </p:cNvPr>
          <p:cNvGraphicFramePr>
            <a:graphicFrameLocks noChangeAspect="1"/>
          </p:cNvGraphicFramePr>
          <p:nvPr/>
        </p:nvGraphicFramePr>
        <p:xfrm>
          <a:off x="5715000" y="990600"/>
          <a:ext cx="3413125" cy="3687763"/>
        </p:xfrm>
        <a:graphic>
          <a:graphicData uri="http://schemas.openxmlformats.org/presentationml/2006/ole">
            <mc:AlternateContent xmlns:mc="http://schemas.openxmlformats.org/markup-compatibility/2006">
              <mc:Choice xmlns:v="urn:schemas-microsoft-com:vml" Requires="v">
                <p:oleObj spid="_x0000_s41009" name="Document" r:id="rId3" imgW="5405628" imgH="5782056" progId="Word.Document.8">
                  <p:embed/>
                </p:oleObj>
              </mc:Choice>
              <mc:Fallback>
                <p:oleObj name="Document" r:id="rId3" imgW="5405628" imgH="5782056" progId="Word.Document.8">
                  <p:embed/>
                  <p:pic>
                    <p:nvPicPr>
                      <p:cNvPr id="25607" name="Object 53">
                        <a:extLst>
                          <a:ext uri="{FF2B5EF4-FFF2-40B4-BE49-F238E27FC236}">
                            <a16:creationId xmlns:a16="http://schemas.microsoft.com/office/drawing/2014/main" id="{8290CD58-AE1B-424D-A04B-817DEC8DB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715000" y="990600"/>
                        <a:ext cx="34131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CB563AB-6233-4486-AF78-B71F9AB58D63}"/>
              </a:ext>
            </a:extLst>
          </p:cNvPr>
          <p:cNvSpPr>
            <a:spLocks noGrp="1"/>
          </p:cNvSpPr>
          <p:nvPr>
            <p:ph type="sldNum" sz="quarter" idx="12"/>
          </p:nvPr>
        </p:nvSpPr>
        <p:spPr/>
        <p:txBody>
          <a:bodyPr/>
          <a:lstStyle/>
          <a:p>
            <a:fld id="{406F9DA2-A24D-4E00-914D-988211E76A33}"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7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9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C9D2C0-96E2-4A6B-A25A-0A8CE6D9BC6A}"/>
              </a:ext>
            </a:extLst>
          </p:cNvPr>
          <p:cNvSpPr>
            <a:spLocks noGrp="1" noChangeArrowheads="1"/>
          </p:cNvSpPr>
          <p:nvPr>
            <p:ph type="title"/>
          </p:nvPr>
        </p:nvSpPr>
        <p:spPr/>
        <p:txBody>
          <a:bodyPr/>
          <a:lstStyle/>
          <a:p>
            <a:r>
              <a:rPr lang="en-US" altLang="en-US"/>
              <a:t>Tree Induction</a:t>
            </a:r>
          </a:p>
        </p:txBody>
      </p:sp>
      <p:sp>
        <p:nvSpPr>
          <p:cNvPr id="30723" name="Rectangle 3">
            <a:extLst>
              <a:ext uri="{FF2B5EF4-FFF2-40B4-BE49-F238E27FC236}">
                <a16:creationId xmlns:a16="http://schemas.microsoft.com/office/drawing/2014/main" id="{665A6C6F-F30D-4097-A386-82935FFA32EE}"/>
              </a:ext>
            </a:extLst>
          </p:cNvPr>
          <p:cNvSpPr>
            <a:spLocks noGrp="1" noChangeArrowheads="1"/>
          </p:cNvSpPr>
          <p:nvPr>
            <p:ph idx="1"/>
          </p:nvPr>
        </p:nvSpPr>
        <p:spPr/>
        <p:txBody>
          <a:bodyPr rtlCol="0">
            <a:normAutofit/>
          </a:bodyPr>
          <a:lstStyle/>
          <a:p>
            <a:pPr fontAlgn="auto">
              <a:spcAft>
                <a:spcPts val="0"/>
              </a:spcAft>
              <a:defRPr/>
            </a:pPr>
            <a:r>
              <a:rPr lang="en-US" sz="2800" dirty="0"/>
              <a:t>Greedy strategy</a:t>
            </a:r>
          </a:p>
          <a:p>
            <a:pPr lvl="1" fontAlgn="auto">
              <a:spcAft>
                <a:spcPts val="0"/>
              </a:spcAft>
              <a:defRPr/>
            </a:pPr>
            <a:r>
              <a:rPr lang="en-US" sz="2400" dirty="0"/>
              <a:t>Split the records based on an attribute test that optimizes certain criterion</a:t>
            </a:r>
          </a:p>
          <a:p>
            <a:pPr fontAlgn="auto">
              <a:spcAft>
                <a:spcPts val="0"/>
              </a:spcAft>
              <a:defRPr/>
            </a:pPr>
            <a:endParaRPr lang="en-US" sz="2800" dirty="0"/>
          </a:p>
          <a:p>
            <a:pPr fontAlgn="auto">
              <a:spcAft>
                <a:spcPts val="0"/>
              </a:spcAft>
              <a:defRPr/>
            </a:pPr>
            <a:r>
              <a:rPr lang="en-US" sz="2800" dirty="0"/>
              <a:t>Issues</a:t>
            </a:r>
          </a:p>
          <a:p>
            <a:pPr lvl="1" fontAlgn="auto">
              <a:spcAft>
                <a:spcPts val="0"/>
              </a:spcAft>
              <a:defRPr/>
            </a:pPr>
            <a:r>
              <a:rPr lang="en-US" sz="2400" dirty="0"/>
              <a:t>Determine how to split the records</a:t>
            </a:r>
          </a:p>
          <a:p>
            <a:pPr lvl="2" fontAlgn="auto">
              <a:spcAft>
                <a:spcPts val="0"/>
              </a:spcAft>
              <a:defRPr/>
            </a:pPr>
            <a:r>
              <a:rPr lang="en-US" sz="2000" dirty="0"/>
              <a:t>How to specify the attribute test condition?</a:t>
            </a:r>
          </a:p>
          <a:p>
            <a:pPr lvl="2" fontAlgn="auto">
              <a:spcAft>
                <a:spcPts val="0"/>
              </a:spcAft>
              <a:defRPr/>
            </a:pPr>
            <a:r>
              <a:rPr lang="en-US" sz="2000" dirty="0"/>
              <a:t>How to determine the best split?</a:t>
            </a:r>
          </a:p>
          <a:p>
            <a:pPr lvl="1" fontAlgn="auto">
              <a:spcAft>
                <a:spcPts val="0"/>
              </a:spcAft>
              <a:defRPr/>
            </a:pPr>
            <a:r>
              <a:rPr lang="en-US" sz="2400" dirty="0"/>
              <a:t>Determine when to stop splitting</a:t>
            </a:r>
          </a:p>
          <a:p>
            <a:pPr lvl="1" fontAlgn="auto">
              <a:spcAft>
                <a:spcPts val="0"/>
              </a:spcAft>
              <a:defRPr/>
            </a:pPr>
            <a:endParaRPr lang="en-US" sz="2400" dirty="0"/>
          </a:p>
        </p:txBody>
      </p:sp>
      <p:sp>
        <p:nvSpPr>
          <p:cNvPr id="2" name="Slide Number Placeholder 1">
            <a:extLst>
              <a:ext uri="{FF2B5EF4-FFF2-40B4-BE49-F238E27FC236}">
                <a16:creationId xmlns:a16="http://schemas.microsoft.com/office/drawing/2014/main" id="{0AC0CFCA-2B11-4ACA-B7B5-C76CE94FD0A3}"/>
              </a:ext>
            </a:extLst>
          </p:cNvPr>
          <p:cNvSpPr>
            <a:spLocks noGrp="1"/>
          </p:cNvSpPr>
          <p:nvPr>
            <p:ph type="sldNum" sz="quarter" idx="12"/>
          </p:nvPr>
        </p:nvSpPr>
        <p:spPr/>
        <p:txBody>
          <a:bodyPr/>
          <a:lstStyle/>
          <a:p>
            <a:fld id="{49632751-6A04-4D5B-A4E5-21C3D9E886BE}" type="slidenum">
              <a:rPr lang="en-US" altLang="en-US" smtClean="0"/>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DFE3163-EE2F-4E46-869D-07790726C423}"/>
              </a:ext>
            </a:extLst>
          </p:cNvPr>
          <p:cNvSpPr>
            <a:spLocks noGrp="1" noChangeArrowheads="1"/>
          </p:cNvSpPr>
          <p:nvPr>
            <p:ph type="title"/>
          </p:nvPr>
        </p:nvSpPr>
        <p:spPr/>
        <p:txBody>
          <a:bodyPr/>
          <a:lstStyle/>
          <a:p>
            <a:r>
              <a:rPr lang="en-US" altLang="en-US"/>
              <a:t>Tree Induction</a:t>
            </a:r>
          </a:p>
        </p:txBody>
      </p:sp>
      <p:sp>
        <p:nvSpPr>
          <p:cNvPr id="31747" name="Rectangle 3">
            <a:extLst>
              <a:ext uri="{FF2B5EF4-FFF2-40B4-BE49-F238E27FC236}">
                <a16:creationId xmlns:a16="http://schemas.microsoft.com/office/drawing/2014/main" id="{6451B63B-519F-4FE8-B0A7-2F61C4055098}"/>
              </a:ext>
            </a:extLst>
          </p:cNvPr>
          <p:cNvSpPr>
            <a:spLocks noGrp="1" noChangeArrowheads="1"/>
          </p:cNvSpPr>
          <p:nvPr>
            <p:ph idx="1"/>
          </p:nvPr>
        </p:nvSpPr>
        <p:spPr/>
        <p:txBody>
          <a:bodyPr rtlCol="0">
            <a:normAutofit/>
          </a:bodyPr>
          <a:lstStyle/>
          <a:p>
            <a:pPr fontAlgn="auto">
              <a:spcAft>
                <a:spcPts val="0"/>
              </a:spcAft>
              <a:defRPr/>
            </a:pPr>
            <a:r>
              <a:rPr lang="en-US" sz="2800" dirty="0"/>
              <a:t>Greedy strategy</a:t>
            </a:r>
          </a:p>
          <a:p>
            <a:pPr lvl="1" fontAlgn="auto">
              <a:spcAft>
                <a:spcPts val="0"/>
              </a:spcAft>
              <a:defRPr/>
            </a:pPr>
            <a:r>
              <a:rPr lang="en-US" sz="2400" dirty="0"/>
              <a:t>Split the records based on an attribute test that optimizes certain criterion</a:t>
            </a:r>
          </a:p>
          <a:p>
            <a:pPr fontAlgn="auto">
              <a:spcAft>
                <a:spcPts val="0"/>
              </a:spcAft>
              <a:defRPr/>
            </a:pPr>
            <a:endParaRPr lang="en-US" sz="2800" dirty="0"/>
          </a:p>
          <a:p>
            <a:pPr fontAlgn="auto">
              <a:spcAft>
                <a:spcPts val="0"/>
              </a:spcAft>
              <a:defRPr/>
            </a:pPr>
            <a:r>
              <a:rPr lang="en-US" sz="2800" dirty="0"/>
              <a:t>Issues</a:t>
            </a:r>
          </a:p>
          <a:p>
            <a:pPr lvl="1" fontAlgn="auto">
              <a:spcAft>
                <a:spcPts val="0"/>
              </a:spcAft>
              <a:defRPr/>
            </a:pPr>
            <a:r>
              <a:rPr lang="en-US" sz="2400" dirty="0"/>
              <a:t>Determine how to split the records</a:t>
            </a:r>
          </a:p>
          <a:p>
            <a:pPr lvl="2" fontAlgn="auto">
              <a:spcAft>
                <a:spcPts val="0"/>
              </a:spcAft>
              <a:defRPr/>
            </a:pPr>
            <a:r>
              <a:rPr lang="en-US" sz="2000" dirty="0">
                <a:solidFill>
                  <a:srgbClr val="FF0000"/>
                </a:solidFill>
              </a:rPr>
              <a:t>How to specify the attribute test condition?</a:t>
            </a:r>
          </a:p>
          <a:p>
            <a:pPr lvl="2" fontAlgn="auto">
              <a:spcAft>
                <a:spcPts val="0"/>
              </a:spcAft>
              <a:defRPr/>
            </a:pPr>
            <a:r>
              <a:rPr lang="en-US" sz="2000" dirty="0"/>
              <a:t>How to determine the best split?</a:t>
            </a:r>
          </a:p>
          <a:p>
            <a:pPr lvl="1" fontAlgn="auto">
              <a:spcAft>
                <a:spcPts val="0"/>
              </a:spcAft>
              <a:defRPr/>
            </a:pPr>
            <a:r>
              <a:rPr lang="en-US" sz="2400" dirty="0"/>
              <a:t>Determine when to stop splitting</a:t>
            </a:r>
          </a:p>
          <a:p>
            <a:pPr lvl="1" fontAlgn="auto">
              <a:spcAft>
                <a:spcPts val="0"/>
              </a:spcAft>
              <a:defRPr/>
            </a:pPr>
            <a:endParaRPr lang="en-US" dirty="0"/>
          </a:p>
        </p:txBody>
      </p:sp>
      <p:sp>
        <p:nvSpPr>
          <p:cNvPr id="2" name="Slide Number Placeholder 1">
            <a:extLst>
              <a:ext uri="{FF2B5EF4-FFF2-40B4-BE49-F238E27FC236}">
                <a16:creationId xmlns:a16="http://schemas.microsoft.com/office/drawing/2014/main" id="{56134574-133A-4CBA-B337-66D7AC058D28}"/>
              </a:ext>
            </a:extLst>
          </p:cNvPr>
          <p:cNvSpPr>
            <a:spLocks noGrp="1"/>
          </p:cNvSpPr>
          <p:nvPr>
            <p:ph type="sldNum" sz="quarter" idx="12"/>
          </p:nvPr>
        </p:nvSpPr>
        <p:spPr/>
        <p:txBody>
          <a:bodyPr/>
          <a:lstStyle/>
          <a:p>
            <a:fld id="{49632751-6A04-4D5B-A4E5-21C3D9E886BE}" type="slidenum">
              <a:rPr lang="en-US" altLang="en-US" smtClean="0"/>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F693190-A4BC-4DE9-9684-A7350746E1B9}"/>
              </a:ext>
            </a:extLst>
          </p:cNvPr>
          <p:cNvSpPr>
            <a:spLocks noGrp="1" noChangeArrowheads="1"/>
          </p:cNvSpPr>
          <p:nvPr>
            <p:ph type="title"/>
          </p:nvPr>
        </p:nvSpPr>
        <p:spPr/>
        <p:txBody>
          <a:bodyPr/>
          <a:lstStyle/>
          <a:p>
            <a:r>
              <a:rPr lang="en-US" altLang="en-US"/>
              <a:t>How to Specify Test Condition?</a:t>
            </a:r>
          </a:p>
        </p:txBody>
      </p:sp>
      <p:sp>
        <p:nvSpPr>
          <p:cNvPr id="28675" name="Rectangle 3">
            <a:extLst>
              <a:ext uri="{FF2B5EF4-FFF2-40B4-BE49-F238E27FC236}">
                <a16:creationId xmlns:a16="http://schemas.microsoft.com/office/drawing/2014/main" id="{C31F7859-F9D5-4511-B24F-16C816867B6C}"/>
              </a:ext>
            </a:extLst>
          </p:cNvPr>
          <p:cNvSpPr>
            <a:spLocks noGrp="1" noChangeArrowheads="1"/>
          </p:cNvSpPr>
          <p:nvPr>
            <p:ph idx="1"/>
          </p:nvPr>
        </p:nvSpPr>
        <p:spPr/>
        <p:txBody>
          <a:bodyPr/>
          <a:lstStyle/>
          <a:p>
            <a:r>
              <a:rPr lang="en-US" altLang="en-US" sz="2800" dirty="0"/>
              <a:t>Depends on attribute types</a:t>
            </a:r>
          </a:p>
          <a:p>
            <a:pPr lvl="1"/>
            <a:r>
              <a:rPr lang="en-US" altLang="en-US" sz="2400" dirty="0"/>
              <a:t>Nominal</a:t>
            </a:r>
          </a:p>
          <a:p>
            <a:pPr lvl="1"/>
            <a:r>
              <a:rPr lang="en-US" altLang="en-US" sz="2400" dirty="0"/>
              <a:t>Ordinal</a:t>
            </a:r>
          </a:p>
          <a:p>
            <a:pPr lvl="1"/>
            <a:r>
              <a:rPr lang="en-US" altLang="en-US" sz="2400" dirty="0"/>
              <a:t>Continuous</a:t>
            </a:r>
          </a:p>
          <a:p>
            <a:pPr lvl="1"/>
            <a:endParaRPr lang="en-US" altLang="en-US" sz="2400" dirty="0"/>
          </a:p>
          <a:p>
            <a:r>
              <a:rPr lang="en-US" altLang="en-US" sz="2800" dirty="0"/>
              <a:t>Depends on number of ways to split</a:t>
            </a:r>
          </a:p>
          <a:p>
            <a:pPr lvl="1"/>
            <a:r>
              <a:rPr lang="en-US" altLang="en-US" sz="2400" dirty="0"/>
              <a:t>2-way split</a:t>
            </a:r>
          </a:p>
          <a:p>
            <a:pPr lvl="1"/>
            <a:r>
              <a:rPr lang="en-US" altLang="en-US" sz="2400" dirty="0"/>
              <a:t>Multi-way split</a:t>
            </a:r>
          </a:p>
        </p:txBody>
      </p:sp>
      <p:sp>
        <p:nvSpPr>
          <p:cNvPr id="2" name="Slide Number Placeholder 1">
            <a:extLst>
              <a:ext uri="{FF2B5EF4-FFF2-40B4-BE49-F238E27FC236}">
                <a16:creationId xmlns:a16="http://schemas.microsoft.com/office/drawing/2014/main" id="{C97B7AF1-42E3-40F3-9BF9-7589BF4FC520}"/>
              </a:ext>
            </a:extLst>
          </p:cNvPr>
          <p:cNvSpPr>
            <a:spLocks noGrp="1"/>
          </p:cNvSpPr>
          <p:nvPr>
            <p:ph type="sldNum" sz="quarter" idx="12"/>
          </p:nvPr>
        </p:nvSpPr>
        <p:spPr/>
        <p:txBody>
          <a:bodyPr/>
          <a:lstStyle/>
          <a:p>
            <a:fld id="{49632751-6A04-4D5B-A4E5-21C3D9E886BE}" type="slidenum">
              <a:rPr lang="en-US" altLang="en-US" smtClean="0"/>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C3BD12-1803-4A00-9B0B-93E3999FD040}"/>
              </a:ext>
            </a:extLst>
          </p:cNvPr>
          <p:cNvSpPr>
            <a:spLocks noGrp="1" noChangeArrowheads="1"/>
          </p:cNvSpPr>
          <p:nvPr>
            <p:ph type="title"/>
          </p:nvPr>
        </p:nvSpPr>
        <p:spPr>
          <a:xfrm>
            <a:off x="381000" y="838200"/>
            <a:ext cx="8610600" cy="533400"/>
          </a:xfrm>
        </p:spPr>
        <p:txBody>
          <a:bodyPr rtlCol="0">
            <a:normAutofit fontScale="90000"/>
          </a:bodyPr>
          <a:lstStyle/>
          <a:p>
            <a:pPr fontAlgn="auto">
              <a:spcAft>
                <a:spcPts val="0"/>
              </a:spcAft>
              <a:defRPr/>
            </a:pPr>
            <a:r>
              <a:rPr lang="en-US"/>
              <a:t>Splitting Based on Nominal Attributes</a:t>
            </a:r>
          </a:p>
        </p:txBody>
      </p:sp>
      <p:sp>
        <p:nvSpPr>
          <p:cNvPr id="29699" name="Rectangle 3">
            <a:extLst>
              <a:ext uri="{FF2B5EF4-FFF2-40B4-BE49-F238E27FC236}">
                <a16:creationId xmlns:a16="http://schemas.microsoft.com/office/drawing/2014/main" id="{80B0341B-09F6-42A9-B06F-DFE274C53237}"/>
              </a:ext>
            </a:extLst>
          </p:cNvPr>
          <p:cNvSpPr>
            <a:spLocks noGrp="1" noChangeArrowheads="1"/>
          </p:cNvSpPr>
          <p:nvPr>
            <p:ph idx="1"/>
          </p:nvPr>
        </p:nvSpPr>
        <p:spPr>
          <a:xfrm>
            <a:off x="381000" y="1447800"/>
            <a:ext cx="8382000" cy="3733800"/>
          </a:xfrm>
        </p:spPr>
        <p:txBody>
          <a:bodyPr/>
          <a:lstStyle/>
          <a:p>
            <a:r>
              <a:rPr lang="en-US" altLang="en-US" sz="2400">
                <a:solidFill>
                  <a:srgbClr val="FF0000"/>
                </a:solidFill>
              </a:rPr>
              <a:t>Multi-way split:</a:t>
            </a:r>
            <a:r>
              <a:rPr lang="en-US" altLang="en-US" sz="2400"/>
              <a:t> Use as many partitions as distinct values. </a:t>
            </a:r>
          </a:p>
          <a:p>
            <a:endParaRPr lang="en-US" altLang="en-US" sz="2400"/>
          </a:p>
          <a:p>
            <a:endParaRPr lang="en-US" altLang="en-US" sz="2400"/>
          </a:p>
          <a:p>
            <a:endParaRPr lang="en-US" altLang="en-US" sz="2400"/>
          </a:p>
          <a:p>
            <a:r>
              <a:rPr lang="en-US" altLang="en-US" sz="2400">
                <a:solidFill>
                  <a:srgbClr val="FF0000"/>
                </a:solidFill>
              </a:rPr>
              <a:t>Binary split:</a:t>
            </a:r>
            <a:r>
              <a:rPr lang="en-US" altLang="en-US" sz="2400"/>
              <a:t>  Divides values into two subsets. </a:t>
            </a:r>
            <a:br>
              <a:rPr lang="en-US" altLang="en-US" sz="2400"/>
            </a:br>
            <a:r>
              <a:rPr lang="en-US" altLang="en-US" sz="2400"/>
              <a:t>		      Need to find optimal partitioning.</a:t>
            </a:r>
            <a:endParaRPr lang="en-US" altLang="en-US"/>
          </a:p>
        </p:txBody>
      </p:sp>
      <p:grpSp>
        <p:nvGrpSpPr>
          <p:cNvPr id="29700" name="Group 4">
            <a:extLst>
              <a:ext uri="{FF2B5EF4-FFF2-40B4-BE49-F238E27FC236}">
                <a16:creationId xmlns:a16="http://schemas.microsoft.com/office/drawing/2014/main" id="{99670E34-ED7B-405A-9BF3-0A7F98B88A1B}"/>
              </a:ext>
            </a:extLst>
          </p:cNvPr>
          <p:cNvGrpSpPr>
            <a:grpSpLocks/>
          </p:cNvGrpSpPr>
          <p:nvPr/>
        </p:nvGrpSpPr>
        <p:grpSpPr bwMode="auto">
          <a:xfrm>
            <a:off x="2895600" y="2133600"/>
            <a:ext cx="2546350" cy="946150"/>
            <a:chOff x="1824" y="1680"/>
            <a:chExt cx="1604" cy="596"/>
          </a:xfrm>
        </p:grpSpPr>
        <p:sp>
          <p:nvSpPr>
            <p:cNvPr id="29714" name="Oval 5">
              <a:extLst>
                <a:ext uri="{FF2B5EF4-FFF2-40B4-BE49-F238E27FC236}">
                  <a16:creationId xmlns:a16="http://schemas.microsoft.com/office/drawing/2014/main" id="{4C6DF6C5-480E-40E4-9AA5-F24DF680497E}"/>
                </a:ext>
              </a:extLst>
            </p:cNvPr>
            <p:cNvSpPr>
              <a:spLocks noChangeArrowheads="1"/>
            </p:cNvSpPr>
            <p:nvPr/>
          </p:nvSpPr>
          <p:spPr bwMode="auto">
            <a:xfrm>
              <a:off x="2352" y="1680"/>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CarType</a:t>
              </a:r>
              <a:endParaRPr lang="en-US" altLang="en-US" sz="2400">
                <a:latin typeface="Times New Roman" panose="02020603050405020304" pitchFamily="18" charset="0"/>
              </a:endParaRPr>
            </a:p>
          </p:txBody>
        </p:sp>
        <p:sp>
          <p:nvSpPr>
            <p:cNvPr id="29715" name="Line 6">
              <a:extLst>
                <a:ext uri="{FF2B5EF4-FFF2-40B4-BE49-F238E27FC236}">
                  <a16:creationId xmlns:a16="http://schemas.microsoft.com/office/drawing/2014/main" id="{DD89A57E-0338-4E53-9724-F7D6EC8CDEB2}"/>
                </a:ext>
              </a:extLst>
            </p:cNvPr>
            <p:cNvSpPr>
              <a:spLocks noChangeShapeType="1"/>
            </p:cNvSpPr>
            <p:nvPr/>
          </p:nvSpPr>
          <p:spPr bwMode="auto">
            <a:xfrm flipH="1">
              <a:off x="2064"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7">
              <a:extLst>
                <a:ext uri="{FF2B5EF4-FFF2-40B4-BE49-F238E27FC236}">
                  <a16:creationId xmlns:a16="http://schemas.microsoft.com/office/drawing/2014/main" id="{43F97AA9-2689-41BF-A8A7-C779917F854E}"/>
                </a:ext>
              </a:extLst>
            </p:cNvPr>
            <p:cNvSpPr>
              <a:spLocks noChangeShapeType="1"/>
            </p:cNvSpPr>
            <p:nvPr/>
          </p:nvSpPr>
          <p:spPr bwMode="auto">
            <a:xfrm>
              <a:off x="2640" y="19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8">
              <a:extLst>
                <a:ext uri="{FF2B5EF4-FFF2-40B4-BE49-F238E27FC236}">
                  <a16:creationId xmlns:a16="http://schemas.microsoft.com/office/drawing/2014/main" id="{941DFD4F-131A-47FB-9CE8-0E7D3FD883BA}"/>
                </a:ext>
              </a:extLst>
            </p:cNvPr>
            <p:cNvSpPr>
              <a:spLocks noChangeShapeType="1"/>
            </p:cNvSpPr>
            <p:nvPr/>
          </p:nvSpPr>
          <p:spPr bwMode="auto">
            <a:xfrm>
              <a:off x="2640" y="1968"/>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Text Box 9">
              <a:extLst>
                <a:ext uri="{FF2B5EF4-FFF2-40B4-BE49-F238E27FC236}">
                  <a16:creationId xmlns:a16="http://schemas.microsoft.com/office/drawing/2014/main" id="{B95DA1D1-7FD5-4F10-A06E-F9842AC85420}"/>
                </a:ext>
              </a:extLst>
            </p:cNvPr>
            <p:cNvSpPr txBox="1">
              <a:spLocks noChangeArrowheads="1"/>
            </p:cNvSpPr>
            <p:nvPr/>
          </p:nvSpPr>
          <p:spPr bwMode="auto">
            <a:xfrm>
              <a:off x="1824" y="1872"/>
              <a:ext cx="4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Family</a:t>
              </a:r>
            </a:p>
          </p:txBody>
        </p:sp>
        <p:sp>
          <p:nvSpPr>
            <p:cNvPr id="29719" name="Text Box 10">
              <a:extLst>
                <a:ext uri="{FF2B5EF4-FFF2-40B4-BE49-F238E27FC236}">
                  <a16:creationId xmlns:a16="http://schemas.microsoft.com/office/drawing/2014/main" id="{ACA034EE-1808-4651-8001-A53D716CDBDE}"/>
                </a:ext>
              </a:extLst>
            </p:cNvPr>
            <p:cNvSpPr txBox="1">
              <a:spLocks noChangeArrowheads="1"/>
            </p:cNvSpPr>
            <p:nvPr/>
          </p:nvSpPr>
          <p:spPr bwMode="auto">
            <a:xfrm>
              <a:off x="2208" y="2064"/>
              <a:ext cx="48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Sports</a:t>
              </a:r>
            </a:p>
          </p:txBody>
        </p:sp>
        <p:sp>
          <p:nvSpPr>
            <p:cNvPr id="29720" name="Text Box 11">
              <a:extLst>
                <a:ext uri="{FF2B5EF4-FFF2-40B4-BE49-F238E27FC236}">
                  <a16:creationId xmlns:a16="http://schemas.microsoft.com/office/drawing/2014/main" id="{908768C9-DF53-4C02-BA70-9573F7B3793C}"/>
                </a:ext>
              </a:extLst>
            </p:cNvPr>
            <p:cNvSpPr txBox="1">
              <a:spLocks noChangeArrowheads="1"/>
            </p:cNvSpPr>
            <p:nvPr/>
          </p:nvSpPr>
          <p:spPr bwMode="auto">
            <a:xfrm>
              <a:off x="2928" y="1872"/>
              <a:ext cx="50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Luxury</a:t>
              </a:r>
            </a:p>
          </p:txBody>
        </p:sp>
      </p:grpSp>
      <p:grpSp>
        <p:nvGrpSpPr>
          <p:cNvPr id="29701" name="Group 12">
            <a:extLst>
              <a:ext uri="{FF2B5EF4-FFF2-40B4-BE49-F238E27FC236}">
                <a16:creationId xmlns:a16="http://schemas.microsoft.com/office/drawing/2014/main" id="{5153DDED-5991-4942-B7E5-55E8A0082A11}"/>
              </a:ext>
            </a:extLst>
          </p:cNvPr>
          <p:cNvGrpSpPr>
            <a:grpSpLocks/>
          </p:cNvGrpSpPr>
          <p:nvPr/>
        </p:nvGrpSpPr>
        <p:grpSpPr bwMode="auto">
          <a:xfrm>
            <a:off x="5562600" y="5029200"/>
            <a:ext cx="2752725" cy="914400"/>
            <a:chOff x="3552" y="3216"/>
            <a:chExt cx="1734" cy="576"/>
          </a:xfrm>
        </p:grpSpPr>
        <p:sp>
          <p:nvSpPr>
            <p:cNvPr id="29709" name="Oval 13">
              <a:extLst>
                <a:ext uri="{FF2B5EF4-FFF2-40B4-BE49-F238E27FC236}">
                  <a16:creationId xmlns:a16="http://schemas.microsoft.com/office/drawing/2014/main" id="{688914E1-FB18-425D-B0D2-09B1129A8AEE}"/>
                </a:ext>
              </a:extLst>
            </p:cNvPr>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CarType</a:t>
              </a:r>
              <a:endParaRPr lang="en-US" altLang="en-US" sz="2400">
                <a:latin typeface="Times New Roman" panose="02020603050405020304" pitchFamily="18" charset="0"/>
              </a:endParaRPr>
            </a:p>
          </p:txBody>
        </p:sp>
        <p:sp>
          <p:nvSpPr>
            <p:cNvPr id="29710" name="Line 14">
              <a:extLst>
                <a:ext uri="{FF2B5EF4-FFF2-40B4-BE49-F238E27FC236}">
                  <a16:creationId xmlns:a16="http://schemas.microsoft.com/office/drawing/2014/main" id="{BDAF89B5-956B-43C8-A298-FE0A483BDE6B}"/>
                </a:ext>
              </a:extLst>
            </p:cNvPr>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3E2501D1-E5FF-4CA3-B396-BF3F67E516A3}"/>
                </a:ext>
              </a:extLst>
            </p:cNvPr>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Text Box 16">
              <a:extLst>
                <a:ext uri="{FF2B5EF4-FFF2-40B4-BE49-F238E27FC236}">
                  <a16:creationId xmlns:a16="http://schemas.microsoft.com/office/drawing/2014/main" id="{5093AF29-60CC-4E4C-99D6-E27D0AF5840D}"/>
                </a:ext>
              </a:extLst>
            </p:cNvPr>
            <p:cNvSpPr txBox="1">
              <a:spLocks noChangeArrowheads="1"/>
            </p:cNvSpPr>
            <p:nvPr/>
          </p:nvSpPr>
          <p:spPr bwMode="auto">
            <a:xfrm>
              <a:off x="3552" y="3360"/>
              <a:ext cx="607"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{Family, </a:t>
              </a:r>
              <a:br>
                <a:rPr lang="en-US" altLang="en-US" sz="1600"/>
              </a:br>
              <a:r>
                <a:rPr lang="en-US" altLang="en-US" sz="1600"/>
                <a:t>Luxury}</a:t>
              </a:r>
            </a:p>
          </p:txBody>
        </p:sp>
        <p:sp>
          <p:nvSpPr>
            <p:cNvPr id="29713" name="Text Box 17">
              <a:extLst>
                <a:ext uri="{FF2B5EF4-FFF2-40B4-BE49-F238E27FC236}">
                  <a16:creationId xmlns:a16="http://schemas.microsoft.com/office/drawing/2014/main" id="{1D97AEAD-228A-4121-AC3B-A5F1682C16E1}"/>
                </a:ext>
              </a:extLst>
            </p:cNvPr>
            <p:cNvSpPr txBox="1">
              <a:spLocks noChangeArrowheads="1"/>
            </p:cNvSpPr>
            <p:nvPr/>
          </p:nvSpPr>
          <p:spPr bwMode="auto">
            <a:xfrm>
              <a:off x="4714" y="3456"/>
              <a:ext cx="5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{Sports}</a:t>
              </a:r>
            </a:p>
          </p:txBody>
        </p:sp>
      </p:grpSp>
      <p:grpSp>
        <p:nvGrpSpPr>
          <p:cNvPr id="29702" name="Group 18">
            <a:extLst>
              <a:ext uri="{FF2B5EF4-FFF2-40B4-BE49-F238E27FC236}">
                <a16:creationId xmlns:a16="http://schemas.microsoft.com/office/drawing/2014/main" id="{AF206887-F70C-44FA-8121-EB19E6255FCB}"/>
              </a:ext>
            </a:extLst>
          </p:cNvPr>
          <p:cNvGrpSpPr>
            <a:grpSpLocks/>
          </p:cNvGrpSpPr>
          <p:nvPr/>
        </p:nvGrpSpPr>
        <p:grpSpPr bwMode="auto">
          <a:xfrm>
            <a:off x="685800" y="5029200"/>
            <a:ext cx="2905125" cy="914400"/>
            <a:chOff x="768" y="3216"/>
            <a:chExt cx="1830" cy="576"/>
          </a:xfrm>
        </p:grpSpPr>
        <p:sp>
          <p:nvSpPr>
            <p:cNvPr id="29704" name="Oval 19">
              <a:extLst>
                <a:ext uri="{FF2B5EF4-FFF2-40B4-BE49-F238E27FC236}">
                  <a16:creationId xmlns:a16="http://schemas.microsoft.com/office/drawing/2014/main" id="{5059A578-E065-4427-8386-FF54A97AF805}"/>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CarType</a:t>
              </a:r>
              <a:endParaRPr lang="en-US" altLang="en-US" sz="2400">
                <a:latin typeface="Times New Roman" panose="02020603050405020304" pitchFamily="18" charset="0"/>
              </a:endParaRPr>
            </a:p>
          </p:txBody>
        </p:sp>
        <p:sp>
          <p:nvSpPr>
            <p:cNvPr id="29705" name="Line 20">
              <a:extLst>
                <a:ext uri="{FF2B5EF4-FFF2-40B4-BE49-F238E27FC236}">
                  <a16:creationId xmlns:a16="http://schemas.microsoft.com/office/drawing/2014/main" id="{76167178-9D20-4D73-9364-9120D3AA49BF}"/>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21">
              <a:extLst>
                <a:ext uri="{FF2B5EF4-FFF2-40B4-BE49-F238E27FC236}">
                  <a16:creationId xmlns:a16="http://schemas.microsoft.com/office/drawing/2014/main" id="{DC393A2C-9DB7-4A55-A461-71BA5E33EB28}"/>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Text Box 22">
              <a:extLst>
                <a:ext uri="{FF2B5EF4-FFF2-40B4-BE49-F238E27FC236}">
                  <a16:creationId xmlns:a16="http://schemas.microsoft.com/office/drawing/2014/main" id="{24908FEE-E15B-4211-BA36-DB46A1F4DB9C}"/>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{Sports, Luxury}</a:t>
              </a:r>
            </a:p>
          </p:txBody>
        </p:sp>
        <p:sp>
          <p:nvSpPr>
            <p:cNvPr id="29708" name="Text Box 23">
              <a:extLst>
                <a:ext uri="{FF2B5EF4-FFF2-40B4-BE49-F238E27FC236}">
                  <a16:creationId xmlns:a16="http://schemas.microsoft.com/office/drawing/2014/main" id="{029C6124-1115-4853-B7AE-2D2630FB8DB1}"/>
                </a:ext>
              </a:extLst>
            </p:cNvPr>
            <p:cNvSpPr txBox="1">
              <a:spLocks noChangeArrowheads="1"/>
            </p:cNvSpPr>
            <p:nvPr/>
          </p:nvSpPr>
          <p:spPr bwMode="auto">
            <a:xfrm>
              <a:off x="2020" y="3456"/>
              <a:ext cx="57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{Family}</a:t>
              </a:r>
            </a:p>
          </p:txBody>
        </p:sp>
      </p:grpSp>
      <p:sp>
        <p:nvSpPr>
          <p:cNvPr id="29703" name="Text Box 24">
            <a:extLst>
              <a:ext uri="{FF2B5EF4-FFF2-40B4-BE49-F238E27FC236}">
                <a16:creationId xmlns:a16="http://schemas.microsoft.com/office/drawing/2014/main" id="{98673D54-2E59-47D0-BFCF-AF3B0B69B534}"/>
              </a:ext>
            </a:extLst>
          </p:cNvPr>
          <p:cNvSpPr txBox="1">
            <a:spLocks noChangeArrowheads="1"/>
          </p:cNvSpPr>
          <p:nvPr/>
        </p:nvSpPr>
        <p:spPr bwMode="auto">
          <a:xfrm>
            <a:off x="4191000" y="51054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OR</a:t>
            </a:r>
          </a:p>
        </p:txBody>
      </p:sp>
      <p:sp>
        <p:nvSpPr>
          <p:cNvPr id="2" name="Slide Number Placeholder 1">
            <a:extLst>
              <a:ext uri="{FF2B5EF4-FFF2-40B4-BE49-F238E27FC236}">
                <a16:creationId xmlns:a16="http://schemas.microsoft.com/office/drawing/2014/main" id="{BBFAAF83-BF30-476C-B503-D917A93483AB}"/>
              </a:ext>
            </a:extLst>
          </p:cNvPr>
          <p:cNvSpPr>
            <a:spLocks noGrp="1"/>
          </p:cNvSpPr>
          <p:nvPr>
            <p:ph type="sldNum" sz="quarter" idx="12"/>
          </p:nvPr>
        </p:nvSpPr>
        <p:spPr/>
        <p:txBody>
          <a:bodyPr/>
          <a:lstStyle/>
          <a:p>
            <a:fld id="{49632751-6A04-4D5B-A4E5-21C3D9E886BE}" type="slidenum">
              <a:rPr lang="en-US" altLang="en-US" smtClean="0"/>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2FCE60ED-F7F1-46D4-91B7-D83C15C14398}"/>
              </a:ext>
            </a:extLst>
          </p:cNvPr>
          <p:cNvSpPr>
            <a:spLocks noGrp="1" noChangeArrowheads="1"/>
          </p:cNvSpPr>
          <p:nvPr>
            <p:ph type="title"/>
          </p:nvPr>
        </p:nvSpPr>
        <p:spPr/>
        <p:txBody>
          <a:bodyPr rtlCol="0">
            <a:normAutofit/>
          </a:bodyPr>
          <a:lstStyle/>
          <a:p>
            <a:pPr fontAlgn="auto">
              <a:spcAft>
                <a:spcPts val="0"/>
              </a:spcAft>
              <a:defRPr/>
            </a:pPr>
            <a:r>
              <a:rPr lang="en-US"/>
              <a:t>Splitting Based on Ordinal Attributes</a:t>
            </a:r>
          </a:p>
        </p:txBody>
      </p:sp>
      <p:sp>
        <p:nvSpPr>
          <p:cNvPr id="30723" name="Rectangle 2">
            <a:extLst>
              <a:ext uri="{FF2B5EF4-FFF2-40B4-BE49-F238E27FC236}">
                <a16:creationId xmlns:a16="http://schemas.microsoft.com/office/drawing/2014/main" id="{8D5C68F1-4835-4487-8826-EF85DE75B9D2}"/>
              </a:ext>
            </a:extLst>
          </p:cNvPr>
          <p:cNvSpPr>
            <a:spLocks noGrp="1" noChangeArrowheads="1"/>
          </p:cNvSpPr>
          <p:nvPr>
            <p:ph idx="1"/>
          </p:nvPr>
        </p:nvSpPr>
        <p:spPr>
          <a:xfrm>
            <a:off x="381000" y="1447800"/>
            <a:ext cx="8382000" cy="52578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a:solidFill>
                  <a:srgbClr val="FF0000"/>
                </a:solidFill>
              </a:rPr>
              <a:t>Multi-way split:</a:t>
            </a:r>
            <a:r>
              <a:rPr lang="en-US" altLang="en-US" sz="2400"/>
              <a:t> Use as many partitions as distinct values. </a:t>
            </a:r>
          </a:p>
          <a:p>
            <a:endParaRPr lang="en-US" altLang="en-US" sz="2400"/>
          </a:p>
          <a:p>
            <a:endParaRPr lang="en-US" altLang="en-US" sz="2400"/>
          </a:p>
          <a:p>
            <a:pPr lvl="4"/>
            <a:endParaRPr lang="en-US" altLang="en-US" sz="900">
              <a:solidFill>
                <a:srgbClr val="FF0000"/>
              </a:solidFill>
            </a:endParaRPr>
          </a:p>
          <a:p>
            <a:r>
              <a:rPr lang="en-US" altLang="en-US" sz="2400">
                <a:solidFill>
                  <a:srgbClr val="FF0000"/>
                </a:solidFill>
              </a:rPr>
              <a:t>Binary split:</a:t>
            </a:r>
            <a:r>
              <a:rPr lang="en-US" altLang="en-US" sz="2400"/>
              <a:t>  Divides values into two subsets. </a:t>
            </a:r>
            <a:br>
              <a:rPr lang="en-US" altLang="en-US" sz="2400"/>
            </a:br>
            <a:r>
              <a:rPr lang="en-US" altLang="en-US" sz="2400"/>
              <a:t>		      Need to find optimal partitioning.</a:t>
            </a:r>
          </a:p>
          <a:p>
            <a:endParaRPr lang="en-US" altLang="en-US" sz="2400"/>
          </a:p>
          <a:p>
            <a:endParaRPr lang="en-US" altLang="en-US" sz="2400"/>
          </a:p>
          <a:p>
            <a:endParaRPr lang="en-US" altLang="en-US" sz="2400"/>
          </a:p>
          <a:p>
            <a:r>
              <a:rPr lang="en-US" altLang="en-US" sz="2400"/>
              <a:t>What about this split?</a:t>
            </a:r>
            <a:endParaRPr lang="en-US" altLang="en-US"/>
          </a:p>
        </p:txBody>
      </p:sp>
      <p:grpSp>
        <p:nvGrpSpPr>
          <p:cNvPr id="30724" name="Group 4">
            <a:extLst>
              <a:ext uri="{FF2B5EF4-FFF2-40B4-BE49-F238E27FC236}">
                <a16:creationId xmlns:a16="http://schemas.microsoft.com/office/drawing/2014/main" id="{8549054A-7707-4FE9-BF83-C3D46F444575}"/>
              </a:ext>
            </a:extLst>
          </p:cNvPr>
          <p:cNvGrpSpPr>
            <a:grpSpLocks/>
          </p:cNvGrpSpPr>
          <p:nvPr/>
        </p:nvGrpSpPr>
        <p:grpSpPr bwMode="auto">
          <a:xfrm>
            <a:off x="2971800" y="2057400"/>
            <a:ext cx="2457450" cy="946150"/>
            <a:chOff x="1853" y="1248"/>
            <a:chExt cx="1548" cy="596"/>
          </a:xfrm>
        </p:grpSpPr>
        <p:sp>
          <p:nvSpPr>
            <p:cNvPr id="30744" name="Oval 5">
              <a:extLst>
                <a:ext uri="{FF2B5EF4-FFF2-40B4-BE49-F238E27FC236}">
                  <a16:creationId xmlns:a16="http://schemas.microsoft.com/office/drawing/2014/main" id="{12F66EF4-DBCF-4892-8CF2-B68A1FCA21A3}"/>
                </a:ext>
              </a:extLst>
            </p:cNvPr>
            <p:cNvSpPr>
              <a:spLocks noChangeArrowheads="1"/>
            </p:cNvSpPr>
            <p:nvPr/>
          </p:nvSpPr>
          <p:spPr bwMode="auto">
            <a:xfrm>
              <a:off x="2352" y="1248"/>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Size</a:t>
              </a:r>
              <a:endParaRPr lang="en-US" altLang="en-US" sz="2400">
                <a:latin typeface="Times New Roman" panose="02020603050405020304" pitchFamily="18" charset="0"/>
              </a:endParaRPr>
            </a:p>
          </p:txBody>
        </p:sp>
        <p:sp>
          <p:nvSpPr>
            <p:cNvPr id="30745" name="Line 6">
              <a:extLst>
                <a:ext uri="{FF2B5EF4-FFF2-40B4-BE49-F238E27FC236}">
                  <a16:creationId xmlns:a16="http://schemas.microsoft.com/office/drawing/2014/main" id="{C23A8C8B-E284-4602-A244-A77829A21087}"/>
                </a:ext>
              </a:extLst>
            </p:cNvPr>
            <p:cNvSpPr>
              <a:spLocks noChangeShapeType="1"/>
            </p:cNvSpPr>
            <p:nvPr/>
          </p:nvSpPr>
          <p:spPr bwMode="auto">
            <a:xfrm flipH="1">
              <a:off x="2064"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7">
              <a:extLst>
                <a:ext uri="{FF2B5EF4-FFF2-40B4-BE49-F238E27FC236}">
                  <a16:creationId xmlns:a16="http://schemas.microsoft.com/office/drawing/2014/main" id="{163E2487-22DD-45F5-BA17-F6AE4079374B}"/>
                </a:ext>
              </a:extLst>
            </p:cNvPr>
            <p:cNvSpPr>
              <a:spLocks noChangeShapeType="1"/>
            </p:cNvSpPr>
            <p:nvPr/>
          </p:nvSpPr>
          <p:spPr bwMode="auto">
            <a:xfrm>
              <a:off x="2640" y="153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8">
              <a:extLst>
                <a:ext uri="{FF2B5EF4-FFF2-40B4-BE49-F238E27FC236}">
                  <a16:creationId xmlns:a16="http://schemas.microsoft.com/office/drawing/2014/main" id="{51249D42-3391-4D04-89FA-81F47F596A7F}"/>
                </a:ext>
              </a:extLst>
            </p:cNvPr>
            <p:cNvSpPr>
              <a:spLocks noChangeShapeType="1"/>
            </p:cNvSpPr>
            <p:nvPr/>
          </p:nvSpPr>
          <p:spPr bwMode="auto">
            <a:xfrm>
              <a:off x="2640" y="1536"/>
              <a:ext cx="57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Text Box 9">
              <a:extLst>
                <a:ext uri="{FF2B5EF4-FFF2-40B4-BE49-F238E27FC236}">
                  <a16:creationId xmlns:a16="http://schemas.microsoft.com/office/drawing/2014/main" id="{BA746DEF-7672-4795-8C9F-DDEC541454A5}"/>
                </a:ext>
              </a:extLst>
            </p:cNvPr>
            <p:cNvSpPr txBox="1">
              <a:spLocks noChangeArrowheads="1"/>
            </p:cNvSpPr>
            <p:nvPr/>
          </p:nvSpPr>
          <p:spPr bwMode="auto">
            <a:xfrm>
              <a:off x="1853" y="1440"/>
              <a:ext cx="4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Small</a:t>
              </a:r>
            </a:p>
          </p:txBody>
        </p:sp>
        <p:sp>
          <p:nvSpPr>
            <p:cNvPr id="30749" name="Text Box 10">
              <a:extLst>
                <a:ext uri="{FF2B5EF4-FFF2-40B4-BE49-F238E27FC236}">
                  <a16:creationId xmlns:a16="http://schemas.microsoft.com/office/drawing/2014/main" id="{3E09E1D9-EAAD-4886-ADE0-5E6C50A6D581}"/>
                </a:ext>
              </a:extLst>
            </p:cNvPr>
            <p:cNvSpPr txBox="1">
              <a:spLocks noChangeArrowheads="1"/>
            </p:cNvSpPr>
            <p:nvPr/>
          </p:nvSpPr>
          <p:spPr bwMode="auto">
            <a:xfrm>
              <a:off x="2167" y="1632"/>
              <a:ext cx="5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Medium</a:t>
              </a:r>
            </a:p>
          </p:txBody>
        </p:sp>
        <p:sp>
          <p:nvSpPr>
            <p:cNvPr id="30750" name="Text Box 11">
              <a:extLst>
                <a:ext uri="{FF2B5EF4-FFF2-40B4-BE49-F238E27FC236}">
                  <a16:creationId xmlns:a16="http://schemas.microsoft.com/office/drawing/2014/main" id="{396E2E20-F61D-45A0-8225-67981E72AAFA}"/>
                </a:ext>
              </a:extLst>
            </p:cNvPr>
            <p:cNvSpPr txBox="1">
              <a:spLocks noChangeArrowheads="1"/>
            </p:cNvSpPr>
            <p:nvPr/>
          </p:nvSpPr>
          <p:spPr bwMode="auto">
            <a:xfrm>
              <a:off x="2958" y="1440"/>
              <a:ext cx="44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Large</a:t>
              </a:r>
            </a:p>
          </p:txBody>
        </p:sp>
      </p:grpSp>
      <p:grpSp>
        <p:nvGrpSpPr>
          <p:cNvPr id="30725" name="Group 12">
            <a:extLst>
              <a:ext uri="{FF2B5EF4-FFF2-40B4-BE49-F238E27FC236}">
                <a16:creationId xmlns:a16="http://schemas.microsoft.com/office/drawing/2014/main" id="{8E10FF5D-29C4-4378-8DC2-FBE74A1A6D10}"/>
              </a:ext>
            </a:extLst>
          </p:cNvPr>
          <p:cNvGrpSpPr>
            <a:grpSpLocks/>
          </p:cNvGrpSpPr>
          <p:nvPr/>
        </p:nvGrpSpPr>
        <p:grpSpPr bwMode="auto">
          <a:xfrm>
            <a:off x="5562600" y="4267200"/>
            <a:ext cx="2774950" cy="914400"/>
            <a:chOff x="3513" y="3216"/>
            <a:chExt cx="1748" cy="576"/>
          </a:xfrm>
        </p:grpSpPr>
        <p:sp>
          <p:nvSpPr>
            <p:cNvPr id="30739" name="Oval 13">
              <a:extLst>
                <a:ext uri="{FF2B5EF4-FFF2-40B4-BE49-F238E27FC236}">
                  <a16:creationId xmlns:a16="http://schemas.microsoft.com/office/drawing/2014/main" id="{A64F3AAD-5854-4A3A-9D13-26F6AD16ECDD}"/>
                </a:ext>
              </a:extLst>
            </p:cNvPr>
            <p:cNvSpPr>
              <a:spLocks noChangeArrowheads="1"/>
            </p:cNvSpPr>
            <p:nvPr/>
          </p:nvSpPr>
          <p:spPr bwMode="auto">
            <a:xfrm>
              <a:off x="4186"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Size</a:t>
              </a:r>
              <a:endParaRPr lang="en-US" altLang="en-US" sz="2400">
                <a:latin typeface="Times New Roman" panose="02020603050405020304" pitchFamily="18" charset="0"/>
              </a:endParaRPr>
            </a:p>
          </p:txBody>
        </p:sp>
        <p:sp>
          <p:nvSpPr>
            <p:cNvPr id="30740" name="Line 14">
              <a:extLst>
                <a:ext uri="{FF2B5EF4-FFF2-40B4-BE49-F238E27FC236}">
                  <a16:creationId xmlns:a16="http://schemas.microsoft.com/office/drawing/2014/main" id="{2B1ACE8C-E6B2-46A4-91E3-E08EF22BE3DB}"/>
                </a:ext>
              </a:extLst>
            </p:cNvPr>
            <p:cNvSpPr>
              <a:spLocks noChangeShapeType="1"/>
            </p:cNvSpPr>
            <p:nvPr/>
          </p:nvSpPr>
          <p:spPr bwMode="auto">
            <a:xfrm flipH="1">
              <a:off x="3946"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Line 15">
              <a:extLst>
                <a:ext uri="{FF2B5EF4-FFF2-40B4-BE49-F238E27FC236}">
                  <a16:creationId xmlns:a16="http://schemas.microsoft.com/office/drawing/2014/main" id="{904155DB-22E9-43FE-9103-7A16DA90A073}"/>
                </a:ext>
              </a:extLst>
            </p:cNvPr>
            <p:cNvSpPr>
              <a:spLocks noChangeShapeType="1"/>
            </p:cNvSpPr>
            <p:nvPr/>
          </p:nvSpPr>
          <p:spPr bwMode="auto">
            <a:xfrm>
              <a:off x="4474"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Text Box 16">
              <a:extLst>
                <a:ext uri="{FF2B5EF4-FFF2-40B4-BE49-F238E27FC236}">
                  <a16:creationId xmlns:a16="http://schemas.microsoft.com/office/drawing/2014/main" id="{513BEBA8-0B84-4993-BA28-7CDD40325877}"/>
                </a:ext>
              </a:extLst>
            </p:cNvPr>
            <p:cNvSpPr txBox="1">
              <a:spLocks noChangeArrowheads="1"/>
            </p:cNvSpPr>
            <p:nvPr/>
          </p:nvSpPr>
          <p:spPr bwMode="auto">
            <a:xfrm>
              <a:off x="3513" y="3360"/>
              <a:ext cx="68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{Medium, </a:t>
              </a:r>
              <a:br>
                <a:rPr lang="en-US" altLang="en-US" sz="1600"/>
              </a:br>
              <a:r>
                <a:rPr lang="en-US" altLang="en-US" sz="1600"/>
                <a:t>Large}</a:t>
              </a:r>
            </a:p>
          </p:txBody>
        </p:sp>
        <p:sp>
          <p:nvSpPr>
            <p:cNvPr id="30743" name="Text Box 17">
              <a:extLst>
                <a:ext uri="{FF2B5EF4-FFF2-40B4-BE49-F238E27FC236}">
                  <a16:creationId xmlns:a16="http://schemas.microsoft.com/office/drawing/2014/main" id="{AE06722A-F1D3-4A42-8336-3FFC207DA171}"/>
                </a:ext>
              </a:extLst>
            </p:cNvPr>
            <p:cNvSpPr txBox="1">
              <a:spLocks noChangeArrowheads="1"/>
            </p:cNvSpPr>
            <p:nvPr/>
          </p:nvSpPr>
          <p:spPr bwMode="auto">
            <a:xfrm>
              <a:off x="4740" y="3456"/>
              <a:ext cx="52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{Small}</a:t>
              </a:r>
            </a:p>
          </p:txBody>
        </p:sp>
      </p:grpSp>
      <p:grpSp>
        <p:nvGrpSpPr>
          <p:cNvPr id="30726" name="Group 18">
            <a:extLst>
              <a:ext uri="{FF2B5EF4-FFF2-40B4-BE49-F238E27FC236}">
                <a16:creationId xmlns:a16="http://schemas.microsoft.com/office/drawing/2014/main" id="{106B9940-6815-4904-9460-3230175E9E26}"/>
              </a:ext>
            </a:extLst>
          </p:cNvPr>
          <p:cNvGrpSpPr>
            <a:grpSpLocks/>
          </p:cNvGrpSpPr>
          <p:nvPr/>
        </p:nvGrpSpPr>
        <p:grpSpPr bwMode="auto">
          <a:xfrm>
            <a:off x="762000" y="4267200"/>
            <a:ext cx="2997200" cy="914400"/>
            <a:chOff x="768" y="3216"/>
            <a:chExt cx="1794" cy="576"/>
          </a:xfrm>
        </p:grpSpPr>
        <p:sp>
          <p:nvSpPr>
            <p:cNvPr id="30734" name="Oval 19">
              <a:extLst>
                <a:ext uri="{FF2B5EF4-FFF2-40B4-BE49-F238E27FC236}">
                  <a16:creationId xmlns:a16="http://schemas.microsoft.com/office/drawing/2014/main" id="{830B8D3B-16A3-450D-AEFA-F17B2E699251}"/>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Size</a:t>
              </a:r>
              <a:endParaRPr lang="en-US" altLang="en-US" sz="2400">
                <a:latin typeface="Times New Roman" panose="02020603050405020304" pitchFamily="18" charset="0"/>
              </a:endParaRPr>
            </a:p>
          </p:txBody>
        </p:sp>
        <p:sp>
          <p:nvSpPr>
            <p:cNvPr id="30735" name="Line 20">
              <a:extLst>
                <a:ext uri="{FF2B5EF4-FFF2-40B4-BE49-F238E27FC236}">
                  <a16:creationId xmlns:a16="http://schemas.microsoft.com/office/drawing/2014/main" id="{3D488771-10B8-4FA7-A896-47A64CC30D93}"/>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Line 21">
              <a:extLst>
                <a:ext uri="{FF2B5EF4-FFF2-40B4-BE49-F238E27FC236}">
                  <a16:creationId xmlns:a16="http://schemas.microsoft.com/office/drawing/2014/main" id="{C08179A0-BD83-44B7-B3EE-FD40655306E0}"/>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22">
              <a:extLst>
                <a:ext uri="{FF2B5EF4-FFF2-40B4-BE49-F238E27FC236}">
                  <a16:creationId xmlns:a16="http://schemas.microsoft.com/office/drawing/2014/main" id="{67B1EEFF-D1D8-46EB-A528-1E4606CAFAD9}"/>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{Small, Medium}</a:t>
              </a:r>
            </a:p>
          </p:txBody>
        </p:sp>
        <p:sp>
          <p:nvSpPr>
            <p:cNvPr id="30738" name="Text Box 23">
              <a:extLst>
                <a:ext uri="{FF2B5EF4-FFF2-40B4-BE49-F238E27FC236}">
                  <a16:creationId xmlns:a16="http://schemas.microsoft.com/office/drawing/2014/main" id="{0D01BBDF-A0CB-4A5B-B482-2BAD956BBE10}"/>
                </a:ext>
              </a:extLst>
            </p:cNvPr>
            <p:cNvSpPr txBox="1">
              <a:spLocks noChangeArrowheads="1"/>
            </p:cNvSpPr>
            <p:nvPr/>
          </p:nvSpPr>
          <p:spPr bwMode="auto">
            <a:xfrm>
              <a:off x="2059" y="3456"/>
              <a:ext cx="50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{Large}</a:t>
              </a:r>
            </a:p>
          </p:txBody>
        </p:sp>
      </p:grpSp>
      <p:sp>
        <p:nvSpPr>
          <p:cNvPr id="30727" name="Text Box 24">
            <a:extLst>
              <a:ext uri="{FF2B5EF4-FFF2-40B4-BE49-F238E27FC236}">
                <a16:creationId xmlns:a16="http://schemas.microsoft.com/office/drawing/2014/main" id="{ECB36E0D-549E-4F1F-9DDF-EE76408024D1}"/>
              </a:ext>
            </a:extLst>
          </p:cNvPr>
          <p:cNvSpPr txBox="1">
            <a:spLocks noChangeArrowheads="1"/>
          </p:cNvSpPr>
          <p:nvPr/>
        </p:nvSpPr>
        <p:spPr bwMode="auto">
          <a:xfrm>
            <a:off x="4267200" y="4419600"/>
            <a:ext cx="608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OR</a:t>
            </a:r>
          </a:p>
        </p:txBody>
      </p:sp>
      <p:grpSp>
        <p:nvGrpSpPr>
          <p:cNvPr id="30728" name="Group 25">
            <a:extLst>
              <a:ext uri="{FF2B5EF4-FFF2-40B4-BE49-F238E27FC236}">
                <a16:creationId xmlns:a16="http://schemas.microsoft.com/office/drawing/2014/main" id="{6D248668-0BEB-4116-91D9-09E76EA51A93}"/>
              </a:ext>
            </a:extLst>
          </p:cNvPr>
          <p:cNvGrpSpPr>
            <a:grpSpLocks/>
          </p:cNvGrpSpPr>
          <p:nvPr/>
        </p:nvGrpSpPr>
        <p:grpSpPr bwMode="auto">
          <a:xfrm>
            <a:off x="4289425" y="5486400"/>
            <a:ext cx="3101975" cy="914400"/>
            <a:chOff x="768" y="3216"/>
            <a:chExt cx="1856" cy="576"/>
          </a:xfrm>
        </p:grpSpPr>
        <p:sp>
          <p:nvSpPr>
            <p:cNvPr id="30729" name="Oval 26">
              <a:extLst>
                <a:ext uri="{FF2B5EF4-FFF2-40B4-BE49-F238E27FC236}">
                  <a16:creationId xmlns:a16="http://schemas.microsoft.com/office/drawing/2014/main" id="{F65924EE-7720-45FB-A184-8372EDC2E00D}"/>
                </a:ext>
              </a:extLst>
            </p:cNvPr>
            <p:cNvSpPr>
              <a:spLocks noChangeArrowheads="1"/>
            </p:cNvSpPr>
            <p:nvPr/>
          </p:nvSpPr>
          <p:spPr bwMode="auto">
            <a:xfrm>
              <a:off x="1494" y="3216"/>
              <a:ext cx="576"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Size</a:t>
              </a:r>
              <a:endParaRPr lang="en-US" altLang="en-US" sz="2400">
                <a:latin typeface="Times New Roman" panose="02020603050405020304" pitchFamily="18" charset="0"/>
              </a:endParaRPr>
            </a:p>
          </p:txBody>
        </p:sp>
        <p:sp>
          <p:nvSpPr>
            <p:cNvPr id="30730" name="Line 27">
              <a:extLst>
                <a:ext uri="{FF2B5EF4-FFF2-40B4-BE49-F238E27FC236}">
                  <a16:creationId xmlns:a16="http://schemas.microsoft.com/office/drawing/2014/main" id="{FF40C745-98A2-4652-8389-C47D55CD0A0D}"/>
                </a:ext>
              </a:extLst>
            </p:cNvPr>
            <p:cNvSpPr>
              <a:spLocks noChangeShapeType="1"/>
            </p:cNvSpPr>
            <p:nvPr/>
          </p:nvSpPr>
          <p:spPr bwMode="auto">
            <a:xfrm flipH="1">
              <a:off x="1254" y="3504"/>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28">
              <a:extLst>
                <a:ext uri="{FF2B5EF4-FFF2-40B4-BE49-F238E27FC236}">
                  <a16:creationId xmlns:a16="http://schemas.microsoft.com/office/drawing/2014/main" id="{CC151932-DBB1-4F10-86CA-79F5AC2C4E28}"/>
                </a:ext>
              </a:extLst>
            </p:cNvPr>
            <p:cNvSpPr>
              <a:spLocks noChangeShapeType="1"/>
            </p:cNvSpPr>
            <p:nvPr/>
          </p:nvSpPr>
          <p:spPr bwMode="auto">
            <a:xfrm>
              <a:off x="1782" y="3504"/>
              <a:ext cx="48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Text Box 29">
              <a:extLst>
                <a:ext uri="{FF2B5EF4-FFF2-40B4-BE49-F238E27FC236}">
                  <a16:creationId xmlns:a16="http://schemas.microsoft.com/office/drawing/2014/main" id="{69830115-99A4-4A68-9302-197FD3054094}"/>
                </a:ext>
              </a:extLst>
            </p:cNvPr>
            <p:cNvSpPr txBox="1">
              <a:spLocks noChangeArrowheads="1"/>
            </p:cNvSpPr>
            <p:nvPr/>
          </p:nvSpPr>
          <p:spPr bwMode="auto">
            <a:xfrm>
              <a:off x="768" y="3360"/>
              <a:ext cx="59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{Small, Large}</a:t>
              </a:r>
            </a:p>
          </p:txBody>
        </p:sp>
        <p:sp>
          <p:nvSpPr>
            <p:cNvPr id="30733" name="Text Box 30">
              <a:extLst>
                <a:ext uri="{FF2B5EF4-FFF2-40B4-BE49-F238E27FC236}">
                  <a16:creationId xmlns:a16="http://schemas.microsoft.com/office/drawing/2014/main" id="{6A273BF5-9E61-4DBA-A511-CF624CA39C3D}"/>
                </a:ext>
              </a:extLst>
            </p:cNvPr>
            <p:cNvSpPr txBox="1">
              <a:spLocks noChangeArrowheads="1"/>
            </p:cNvSpPr>
            <p:nvPr/>
          </p:nvSpPr>
          <p:spPr bwMode="auto">
            <a:xfrm>
              <a:off x="2000" y="3456"/>
              <a:ext cx="6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{Medium}</a:t>
              </a:r>
            </a:p>
          </p:txBody>
        </p:sp>
      </p:grpSp>
      <p:sp>
        <p:nvSpPr>
          <p:cNvPr id="2" name="Slide Number Placeholder 1">
            <a:extLst>
              <a:ext uri="{FF2B5EF4-FFF2-40B4-BE49-F238E27FC236}">
                <a16:creationId xmlns:a16="http://schemas.microsoft.com/office/drawing/2014/main" id="{64ACBB6A-7C74-48C3-8AD2-0AB554BB97AC}"/>
              </a:ext>
            </a:extLst>
          </p:cNvPr>
          <p:cNvSpPr>
            <a:spLocks noGrp="1"/>
          </p:cNvSpPr>
          <p:nvPr>
            <p:ph type="sldNum" sz="quarter" idx="12"/>
          </p:nvPr>
        </p:nvSpPr>
        <p:spPr/>
        <p:txBody>
          <a:bodyPr/>
          <a:lstStyle/>
          <a:p>
            <a:fld id="{49632751-6A04-4D5B-A4E5-21C3D9E886BE}"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99EA153-F5CB-438D-B92D-A9F0E1409AB6}"/>
              </a:ext>
            </a:extLst>
          </p:cNvPr>
          <p:cNvSpPr>
            <a:spLocks noGrp="1" noChangeArrowheads="1"/>
          </p:cNvSpPr>
          <p:nvPr>
            <p:ph type="title"/>
          </p:nvPr>
        </p:nvSpPr>
        <p:spPr>
          <a:xfrm>
            <a:off x="381000" y="914400"/>
            <a:ext cx="8534400" cy="533400"/>
          </a:xfrm>
        </p:spPr>
        <p:txBody>
          <a:bodyPr rtlCol="0">
            <a:normAutofit fontScale="90000"/>
          </a:bodyPr>
          <a:lstStyle/>
          <a:p>
            <a:pPr fontAlgn="auto">
              <a:spcAft>
                <a:spcPts val="0"/>
              </a:spcAft>
              <a:defRPr/>
            </a:pPr>
            <a:r>
              <a:rPr lang="en-US"/>
              <a:t>Splitting Based on Continuous Attributes</a:t>
            </a:r>
          </a:p>
        </p:txBody>
      </p:sp>
      <p:sp>
        <p:nvSpPr>
          <p:cNvPr id="35843" name="Rectangle 3">
            <a:extLst>
              <a:ext uri="{FF2B5EF4-FFF2-40B4-BE49-F238E27FC236}">
                <a16:creationId xmlns:a16="http://schemas.microsoft.com/office/drawing/2014/main" id="{AEAC52ED-F1C6-40E0-AC02-15892F04270B}"/>
              </a:ext>
            </a:extLst>
          </p:cNvPr>
          <p:cNvSpPr>
            <a:spLocks noGrp="1" noChangeArrowheads="1"/>
          </p:cNvSpPr>
          <p:nvPr>
            <p:ph idx="1"/>
          </p:nvPr>
        </p:nvSpPr>
        <p:spPr/>
        <p:txBody>
          <a:bodyPr rtlCol="0">
            <a:normAutofit/>
          </a:bodyPr>
          <a:lstStyle/>
          <a:p>
            <a:pPr fontAlgn="auto">
              <a:spcAft>
                <a:spcPts val="0"/>
              </a:spcAft>
              <a:defRPr/>
            </a:pPr>
            <a:r>
              <a:rPr lang="en-US" sz="2800" dirty="0"/>
              <a:t>Different ways of handling</a:t>
            </a:r>
          </a:p>
          <a:p>
            <a:pPr lvl="1" fontAlgn="auto">
              <a:spcAft>
                <a:spcPts val="0"/>
              </a:spcAft>
              <a:defRPr/>
            </a:pPr>
            <a:r>
              <a:rPr lang="en-US" sz="2400" dirty="0">
                <a:solidFill>
                  <a:srgbClr val="CC3300"/>
                </a:solidFill>
              </a:rPr>
              <a:t>Discretization</a:t>
            </a:r>
            <a:r>
              <a:rPr lang="en-US" sz="2400" dirty="0"/>
              <a:t> to form an ordinal categorical attribute</a:t>
            </a:r>
          </a:p>
          <a:p>
            <a:pPr lvl="2" fontAlgn="auto">
              <a:spcAft>
                <a:spcPts val="0"/>
              </a:spcAft>
              <a:defRPr/>
            </a:pPr>
            <a:r>
              <a:rPr lang="en-US" sz="2000" dirty="0"/>
              <a:t> Static – discretize once at the beginning</a:t>
            </a:r>
          </a:p>
          <a:p>
            <a:pPr lvl="2" fontAlgn="auto">
              <a:spcAft>
                <a:spcPts val="0"/>
              </a:spcAft>
              <a:defRPr/>
            </a:pPr>
            <a:r>
              <a:rPr lang="en-US" sz="2000" dirty="0"/>
              <a:t> Dynamic – ranges can be found by equal interval 		bucketing, equal frequency bucketing (percentiles), or clustering</a:t>
            </a:r>
          </a:p>
          <a:p>
            <a:pPr lvl="4" fontAlgn="auto">
              <a:spcAft>
                <a:spcPts val="0"/>
              </a:spcAft>
              <a:defRPr/>
            </a:pPr>
            <a:endParaRPr lang="en-US" sz="1600" dirty="0">
              <a:solidFill>
                <a:srgbClr val="CC3300"/>
              </a:solidFill>
            </a:endParaRPr>
          </a:p>
          <a:p>
            <a:pPr lvl="1" fontAlgn="auto">
              <a:spcAft>
                <a:spcPts val="0"/>
              </a:spcAft>
              <a:defRPr/>
            </a:pPr>
            <a:r>
              <a:rPr lang="en-US" sz="2400" dirty="0">
                <a:solidFill>
                  <a:srgbClr val="CC3300"/>
                </a:solidFill>
              </a:rPr>
              <a:t>Binary Decision</a:t>
            </a:r>
            <a:r>
              <a:rPr lang="en-US" sz="2400" dirty="0"/>
              <a:t>: (A &lt; v) or (A </a:t>
            </a:r>
            <a:r>
              <a:rPr lang="en-US" sz="2400" dirty="0">
                <a:sym typeface="Symbol" pitchFamily="18" charset="2"/>
              </a:rPr>
              <a:t> v)</a:t>
            </a:r>
            <a:endParaRPr lang="en-US" sz="2400" dirty="0"/>
          </a:p>
          <a:p>
            <a:pPr lvl="2" fontAlgn="auto">
              <a:spcAft>
                <a:spcPts val="0"/>
              </a:spcAft>
              <a:defRPr/>
            </a:pPr>
            <a:r>
              <a:rPr lang="en-US" sz="2000" dirty="0"/>
              <a:t> consider all possible splits and finds the best cut</a:t>
            </a:r>
          </a:p>
          <a:p>
            <a:pPr lvl="2" fontAlgn="auto">
              <a:spcAft>
                <a:spcPts val="0"/>
              </a:spcAft>
              <a:defRPr/>
            </a:pPr>
            <a:r>
              <a:rPr lang="en-US" sz="2000" dirty="0"/>
              <a:t> can be more compute intensive</a:t>
            </a:r>
          </a:p>
        </p:txBody>
      </p:sp>
      <p:sp>
        <p:nvSpPr>
          <p:cNvPr id="2" name="Slide Number Placeholder 1">
            <a:extLst>
              <a:ext uri="{FF2B5EF4-FFF2-40B4-BE49-F238E27FC236}">
                <a16:creationId xmlns:a16="http://schemas.microsoft.com/office/drawing/2014/main" id="{DBD8CE4D-695C-43FE-9357-E96D914AB056}"/>
              </a:ext>
            </a:extLst>
          </p:cNvPr>
          <p:cNvSpPr>
            <a:spLocks noGrp="1"/>
          </p:cNvSpPr>
          <p:nvPr>
            <p:ph type="sldNum" sz="quarter" idx="12"/>
          </p:nvPr>
        </p:nvSpPr>
        <p:spPr/>
        <p:txBody>
          <a:bodyPr/>
          <a:lstStyle/>
          <a:p>
            <a:fld id="{49632751-6A04-4D5B-A4E5-21C3D9E886BE}"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2761CFA-AFC4-49CB-AD8F-84BDEA0B0263}"/>
              </a:ext>
            </a:extLst>
          </p:cNvPr>
          <p:cNvSpPr>
            <a:spLocks noGrp="1" noChangeArrowheads="1"/>
          </p:cNvSpPr>
          <p:nvPr>
            <p:ph type="title"/>
          </p:nvPr>
        </p:nvSpPr>
        <p:spPr/>
        <p:txBody>
          <a:bodyPr/>
          <a:lstStyle/>
          <a:p>
            <a:r>
              <a:rPr lang="en-US" altLang="en-US" dirty="0"/>
              <a:t>A Programming Task</a:t>
            </a:r>
          </a:p>
        </p:txBody>
      </p:sp>
      <p:sp>
        <p:nvSpPr>
          <p:cNvPr id="5123" name="Rectangle 4">
            <a:extLst>
              <a:ext uri="{FF2B5EF4-FFF2-40B4-BE49-F238E27FC236}">
                <a16:creationId xmlns:a16="http://schemas.microsoft.com/office/drawing/2014/main" id="{2388494A-8B44-4A16-A77E-133A7E6C8305}"/>
              </a:ext>
            </a:extLst>
          </p:cNvPr>
          <p:cNvSpPr>
            <a:spLocks noChangeArrowheads="1"/>
          </p:cNvSpPr>
          <p:nvPr/>
        </p:nvSpPr>
        <p:spPr bwMode="auto">
          <a:xfrm>
            <a:off x="914400" y="1905000"/>
            <a:ext cx="7086600" cy="441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4" name="Line 5">
            <a:extLst>
              <a:ext uri="{FF2B5EF4-FFF2-40B4-BE49-F238E27FC236}">
                <a16:creationId xmlns:a16="http://schemas.microsoft.com/office/drawing/2014/main" id="{F4D8FF84-16AC-4134-A41B-D736016EA1FB}"/>
              </a:ext>
            </a:extLst>
          </p:cNvPr>
          <p:cNvSpPr>
            <a:spLocks noChangeShapeType="1"/>
          </p:cNvSpPr>
          <p:nvPr/>
        </p:nvSpPr>
        <p:spPr bwMode="auto">
          <a:xfrm>
            <a:off x="914400" y="2895600"/>
            <a:ext cx="708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6">
            <a:extLst>
              <a:ext uri="{FF2B5EF4-FFF2-40B4-BE49-F238E27FC236}">
                <a16:creationId xmlns:a16="http://schemas.microsoft.com/office/drawing/2014/main" id="{B950C188-7679-459E-9E0B-AD377DB9DBC2}"/>
              </a:ext>
            </a:extLst>
          </p:cNvPr>
          <p:cNvSpPr>
            <a:spLocks noChangeShapeType="1"/>
          </p:cNvSpPr>
          <p:nvPr/>
        </p:nvSpPr>
        <p:spPr bwMode="auto">
          <a:xfrm>
            <a:off x="914400" y="5029200"/>
            <a:ext cx="708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7">
            <a:extLst>
              <a:ext uri="{FF2B5EF4-FFF2-40B4-BE49-F238E27FC236}">
                <a16:creationId xmlns:a16="http://schemas.microsoft.com/office/drawing/2014/main" id="{3B7DEC45-D00B-4423-91B0-27B44D046683}"/>
              </a:ext>
            </a:extLst>
          </p:cNvPr>
          <p:cNvSpPr>
            <a:spLocks noChangeShapeType="1"/>
          </p:cNvSpPr>
          <p:nvPr/>
        </p:nvSpPr>
        <p:spPr bwMode="auto">
          <a:xfrm>
            <a:off x="2438400" y="19050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8">
            <a:extLst>
              <a:ext uri="{FF2B5EF4-FFF2-40B4-BE49-F238E27FC236}">
                <a16:creationId xmlns:a16="http://schemas.microsoft.com/office/drawing/2014/main" id="{7007CF4B-06DF-436F-ACE7-86970B9F5D9A}"/>
              </a:ext>
            </a:extLst>
          </p:cNvPr>
          <p:cNvSpPr>
            <a:spLocks noChangeShapeType="1"/>
          </p:cNvSpPr>
          <p:nvPr/>
        </p:nvSpPr>
        <p:spPr bwMode="auto">
          <a:xfrm>
            <a:off x="3886200" y="19050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9">
            <a:extLst>
              <a:ext uri="{FF2B5EF4-FFF2-40B4-BE49-F238E27FC236}">
                <a16:creationId xmlns:a16="http://schemas.microsoft.com/office/drawing/2014/main" id="{72C7175C-EAAE-4D81-9F72-398DA755D619}"/>
              </a:ext>
            </a:extLst>
          </p:cNvPr>
          <p:cNvSpPr>
            <a:spLocks noChangeShapeType="1"/>
          </p:cNvSpPr>
          <p:nvPr/>
        </p:nvSpPr>
        <p:spPr bwMode="auto">
          <a:xfrm>
            <a:off x="5943600" y="19050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Oval 10">
            <a:extLst>
              <a:ext uri="{FF2B5EF4-FFF2-40B4-BE49-F238E27FC236}">
                <a16:creationId xmlns:a16="http://schemas.microsoft.com/office/drawing/2014/main" id="{7C962FCF-6427-40E2-B51F-008A4CA85E9E}"/>
              </a:ext>
            </a:extLst>
          </p:cNvPr>
          <p:cNvSpPr>
            <a:spLocks noChangeArrowheads="1"/>
          </p:cNvSpPr>
          <p:nvPr/>
        </p:nvSpPr>
        <p:spPr bwMode="auto">
          <a:xfrm>
            <a:off x="1295400" y="2209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0" name="Oval 11">
            <a:extLst>
              <a:ext uri="{FF2B5EF4-FFF2-40B4-BE49-F238E27FC236}">
                <a16:creationId xmlns:a16="http://schemas.microsoft.com/office/drawing/2014/main" id="{BEBE1510-72AA-4FF3-999A-48260419F531}"/>
              </a:ext>
            </a:extLst>
          </p:cNvPr>
          <p:cNvSpPr>
            <a:spLocks noChangeArrowheads="1"/>
          </p:cNvSpPr>
          <p:nvPr/>
        </p:nvSpPr>
        <p:spPr bwMode="auto">
          <a:xfrm>
            <a:off x="1066800" y="2514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1" name="Oval 12">
            <a:extLst>
              <a:ext uri="{FF2B5EF4-FFF2-40B4-BE49-F238E27FC236}">
                <a16:creationId xmlns:a16="http://schemas.microsoft.com/office/drawing/2014/main" id="{A0E7475D-B3E5-44CD-95C3-3CD33D3CCB1E}"/>
              </a:ext>
            </a:extLst>
          </p:cNvPr>
          <p:cNvSpPr>
            <a:spLocks noChangeArrowheads="1"/>
          </p:cNvSpPr>
          <p:nvPr/>
        </p:nvSpPr>
        <p:spPr bwMode="auto">
          <a:xfrm>
            <a:off x="1066800" y="1981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2" name="Oval 13">
            <a:extLst>
              <a:ext uri="{FF2B5EF4-FFF2-40B4-BE49-F238E27FC236}">
                <a16:creationId xmlns:a16="http://schemas.microsoft.com/office/drawing/2014/main" id="{BE8BB747-9170-4A17-BF92-49AD35543724}"/>
              </a:ext>
            </a:extLst>
          </p:cNvPr>
          <p:cNvSpPr>
            <a:spLocks noChangeArrowheads="1"/>
          </p:cNvSpPr>
          <p:nvPr/>
        </p:nvSpPr>
        <p:spPr bwMode="auto">
          <a:xfrm>
            <a:off x="1524000" y="1981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3" name="Oval 14">
            <a:extLst>
              <a:ext uri="{FF2B5EF4-FFF2-40B4-BE49-F238E27FC236}">
                <a16:creationId xmlns:a16="http://schemas.microsoft.com/office/drawing/2014/main" id="{AEE6E61A-BD98-4BE1-A4B7-2A19885C005E}"/>
              </a:ext>
            </a:extLst>
          </p:cNvPr>
          <p:cNvSpPr>
            <a:spLocks noChangeArrowheads="1"/>
          </p:cNvSpPr>
          <p:nvPr/>
        </p:nvSpPr>
        <p:spPr bwMode="auto">
          <a:xfrm>
            <a:off x="1905000" y="2133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4" name="Oval 15">
            <a:extLst>
              <a:ext uri="{FF2B5EF4-FFF2-40B4-BE49-F238E27FC236}">
                <a16:creationId xmlns:a16="http://schemas.microsoft.com/office/drawing/2014/main" id="{C7C9D31D-BABB-42B4-8388-525B1DC42676}"/>
              </a:ext>
            </a:extLst>
          </p:cNvPr>
          <p:cNvSpPr>
            <a:spLocks noChangeArrowheads="1"/>
          </p:cNvSpPr>
          <p:nvPr/>
        </p:nvSpPr>
        <p:spPr bwMode="auto">
          <a:xfrm>
            <a:off x="1905000" y="2590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5" name="AutoShape 16">
            <a:extLst>
              <a:ext uri="{FF2B5EF4-FFF2-40B4-BE49-F238E27FC236}">
                <a16:creationId xmlns:a16="http://schemas.microsoft.com/office/drawing/2014/main" id="{8C967C51-0BB1-45A7-8D36-345BB1EB0A0F}"/>
              </a:ext>
            </a:extLst>
          </p:cNvPr>
          <p:cNvSpPr>
            <a:spLocks noChangeArrowheads="1"/>
          </p:cNvSpPr>
          <p:nvPr/>
        </p:nvSpPr>
        <p:spPr bwMode="auto">
          <a:xfrm>
            <a:off x="1371600" y="2514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6" name="AutoShape 17">
            <a:extLst>
              <a:ext uri="{FF2B5EF4-FFF2-40B4-BE49-F238E27FC236}">
                <a16:creationId xmlns:a16="http://schemas.microsoft.com/office/drawing/2014/main" id="{069E0EE1-6276-4060-97D7-66FDB69B588D}"/>
              </a:ext>
            </a:extLst>
          </p:cNvPr>
          <p:cNvSpPr>
            <a:spLocks noChangeArrowheads="1"/>
          </p:cNvSpPr>
          <p:nvPr/>
        </p:nvSpPr>
        <p:spPr bwMode="auto">
          <a:xfrm>
            <a:off x="1600200" y="22098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7" name="AutoShape 18">
            <a:extLst>
              <a:ext uri="{FF2B5EF4-FFF2-40B4-BE49-F238E27FC236}">
                <a16:creationId xmlns:a16="http://schemas.microsoft.com/office/drawing/2014/main" id="{D40C0797-EC96-4A2E-89B6-C5184948DBA5}"/>
              </a:ext>
            </a:extLst>
          </p:cNvPr>
          <p:cNvSpPr>
            <a:spLocks noChangeArrowheads="1"/>
          </p:cNvSpPr>
          <p:nvPr/>
        </p:nvSpPr>
        <p:spPr bwMode="auto">
          <a:xfrm>
            <a:off x="1143000" y="3276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8" name="AutoShape 19">
            <a:extLst>
              <a:ext uri="{FF2B5EF4-FFF2-40B4-BE49-F238E27FC236}">
                <a16:creationId xmlns:a16="http://schemas.microsoft.com/office/drawing/2014/main" id="{E10EE3AF-662B-416D-A16E-AAED0A85F286}"/>
              </a:ext>
            </a:extLst>
          </p:cNvPr>
          <p:cNvSpPr>
            <a:spLocks noChangeArrowheads="1"/>
          </p:cNvSpPr>
          <p:nvPr/>
        </p:nvSpPr>
        <p:spPr bwMode="auto">
          <a:xfrm>
            <a:off x="1447800" y="38100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39" name="AutoShape 20">
            <a:extLst>
              <a:ext uri="{FF2B5EF4-FFF2-40B4-BE49-F238E27FC236}">
                <a16:creationId xmlns:a16="http://schemas.microsoft.com/office/drawing/2014/main" id="{C0428251-88AE-4A32-BA82-193ED74DC464}"/>
              </a:ext>
            </a:extLst>
          </p:cNvPr>
          <p:cNvSpPr>
            <a:spLocks noChangeArrowheads="1"/>
          </p:cNvSpPr>
          <p:nvPr/>
        </p:nvSpPr>
        <p:spPr bwMode="auto">
          <a:xfrm>
            <a:off x="1752600" y="3276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0" name="AutoShape 21">
            <a:extLst>
              <a:ext uri="{FF2B5EF4-FFF2-40B4-BE49-F238E27FC236}">
                <a16:creationId xmlns:a16="http://schemas.microsoft.com/office/drawing/2014/main" id="{DB72ADAF-63A3-4114-82F4-ABCE014BCE1B}"/>
              </a:ext>
            </a:extLst>
          </p:cNvPr>
          <p:cNvSpPr>
            <a:spLocks noChangeArrowheads="1"/>
          </p:cNvSpPr>
          <p:nvPr/>
        </p:nvSpPr>
        <p:spPr bwMode="auto">
          <a:xfrm>
            <a:off x="1143000" y="4419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1" name="AutoShape 22">
            <a:extLst>
              <a:ext uri="{FF2B5EF4-FFF2-40B4-BE49-F238E27FC236}">
                <a16:creationId xmlns:a16="http://schemas.microsoft.com/office/drawing/2014/main" id="{A26955B5-8C6B-4FD1-BFB7-7488D458B3E6}"/>
              </a:ext>
            </a:extLst>
          </p:cNvPr>
          <p:cNvSpPr>
            <a:spLocks noChangeArrowheads="1"/>
          </p:cNvSpPr>
          <p:nvPr/>
        </p:nvSpPr>
        <p:spPr bwMode="auto">
          <a:xfrm>
            <a:off x="1828800" y="42672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2" name="Oval 23">
            <a:extLst>
              <a:ext uri="{FF2B5EF4-FFF2-40B4-BE49-F238E27FC236}">
                <a16:creationId xmlns:a16="http://schemas.microsoft.com/office/drawing/2014/main" id="{C4FCB16B-E5BD-4171-B05E-DAB1A9BFCD2D}"/>
              </a:ext>
            </a:extLst>
          </p:cNvPr>
          <p:cNvSpPr>
            <a:spLocks noChangeArrowheads="1"/>
          </p:cNvSpPr>
          <p:nvPr/>
        </p:nvSpPr>
        <p:spPr bwMode="auto">
          <a:xfrm>
            <a:off x="1981200" y="3886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3" name="Oval 24">
            <a:extLst>
              <a:ext uri="{FF2B5EF4-FFF2-40B4-BE49-F238E27FC236}">
                <a16:creationId xmlns:a16="http://schemas.microsoft.com/office/drawing/2014/main" id="{574598AC-EBE4-4177-B44C-11CD7EABEED6}"/>
              </a:ext>
            </a:extLst>
          </p:cNvPr>
          <p:cNvSpPr>
            <a:spLocks noChangeArrowheads="1"/>
          </p:cNvSpPr>
          <p:nvPr/>
        </p:nvSpPr>
        <p:spPr bwMode="auto">
          <a:xfrm>
            <a:off x="4572000" y="3657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4" name="Oval 25">
            <a:extLst>
              <a:ext uri="{FF2B5EF4-FFF2-40B4-BE49-F238E27FC236}">
                <a16:creationId xmlns:a16="http://schemas.microsoft.com/office/drawing/2014/main" id="{57B64CEC-5F0C-45CB-90E4-6D0423A136C4}"/>
              </a:ext>
            </a:extLst>
          </p:cNvPr>
          <p:cNvSpPr>
            <a:spLocks noChangeArrowheads="1"/>
          </p:cNvSpPr>
          <p:nvPr/>
        </p:nvSpPr>
        <p:spPr bwMode="auto">
          <a:xfrm>
            <a:off x="4343400" y="4495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5" name="Oval 26">
            <a:extLst>
              <a:ext uri="{FF2B5EF4-FFF2-40B4-BE49-F238E27FC236}">
                <a16:creationId xmlns:a16="http://schemas.microsoft.com/office/drawing/2014/main" id="{0EFBFA76-8656-4C2E-B673-88655E26EB7D}"/>
              </a:ext>
            </a:extLst>
          </p:cNvPr>
          <p:cNvSpPr>
            <a:spLocks noChangeArrowheads="1"/>
          </p:cNvSpPr>
          <p:nvPr/>
        </p:nvSpPr>
        <p:spPr bwMode="auto">
          <a:xfrm>
            <a:off x="4267200" y="32004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6" name="Oval 27">
            <a:extLst>
              <a:ext uri="{FF2B5EF4-FFF2-40B4-BE49-F238E27FC236}">
                <a16:creationId xmlns:a16="http://schemas.microsoft.com/office/drawing/2014/main" id="{FD83FC03-D98F-4A95-B7E9-A6513BC89C6E}"/>
              </a:ext>
            </a:extLst>
          </p:cNvPr>
          <p:cNvSpPr>
            <a:spLocks noChangeArrowheads="1"/>
          </p:cNvSpPr>
          <p:nvPr/>
        </p:nvSpPr>
        <p:spPr bwMode="auto">
          <a:xfrm>
            <a:off x="5334000" y="32004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7" name="Oval 28">
            <a:extLst>
              <a:ext uri="{FF2B5EF4-FFF2-40B4-BE49-F238E27FC236}">
                <a16:creationId xmlns:a16="http://schemas.microsoft.com/office/drawing/2014/main" id="{B904BC2F-FA86-4793-980D-973DEF378A59}"/>
              </a:ext>
            </a:extLst>
          </p:cNvPr>
          <p:cNvSpPr>
            <a:spLocks noChangeArrowheads="1"/>
          </p:cNvSpPr>
          <p:nvPr/>
        </p:nvSpPr>
        <p:spPr bwMode="auto">
          <a:xfrm>
            <a:off x="4648200" y="2971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8" name="Oval 29">
            <a:extLst>
              <a:ext uri="{FF2B5EF4-FFF2-40B4-BE49-F238E27FC236}">
                <a16:creationId xmlns:a16="http://schemas.microsoft.com/office/drawing/2014/main" id="{6CA27124-05DD-46E2-A720-471A895651C2}"/>
              </a:ext>
            </a:extLst>
          </p:cNvPr>
          <p:cNvSpPr>
            <a:spLocks noChangeArrowheads="1"/>
          </p:cNvSpPr>
          <p:nvPr/>
        </p:nvSpPr>
        <p:spPr bwMode="auto">
          <a:xfrm>
            <a:off x="5181600" y="4038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9" name="AutoShape 30">
            <a:extLst>
              <a:ext uri="{FF2B5EF4-FFF2-40B4-BE49-F238E27FC236}">
                <a16:creationId xmlns:a16="http://schemas.microsoft.com/office/drawing/2014/main" id="{785818D2-5D8F-4CC3-B2B7-CA3391C050DD}"/>
              </a:ext>
            </a:extLst>
          </p:cNvPr>
          <p:cNvSpPr>
            <a:spLocks noChangeArrowheads="1"/>
          </p:cNvSpPr>
          <p:nvPr/>
        </p:nvSpPr>
        <p:spPr bwMode="auto">
          <a:xfrm>
            <a:off x="4648200" y="39624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0" name="AutoShape 31">
            <a:extLst>
              <a:ext uri="{FF2B5EF4-FFF2-40B4-BE49-F238E27FC236}">
                <a16:creationId xmlns:a16="http://schemas.microsoft.com/office/drawing/2014/main" id="{594C8D33-4C94-4BE2-8416-0DED4078F043}"/>
              </a:ext>
            </a:extLst>
          </p:cNvPr>
          <p:cNvSpPr>
            <a:spLocks noChangeArrowheads="1"/>
          </p:cNvSpPr>
          <p:nvPr/>
        </p:nvSpPr>
        <p:spPr bwMode="auto">
          <a:xfrm>
            <a:off x="5410200" y="45720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1" name="Oval 32">
            <a:extLst>
              <a:ext uri="{FF2B5EF4-FFF2-40B4-BE49-F238E27FC236}">
                <a16:creationId xmlns:a16="http://schemas.microsoft.com/office/drawing/2014/main" id="{8C936034-8E65-4864-AB69-760B668BB0F7}"/>
              </a:ext>
            </a:extLst>
          </p:cNvPr>
          <p:cNvSpPr>
            <a:spLocks noChangeArrowheads="1"/>
          </p:cNvSpPr>
          <p:nvPr/>
        </p:nvSpPr>
        <p:spPr bwMode="auto">
          <a:xfrm>
            <a:off x="4114800" y="39624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2" name="AutoShape 33">
            <a:extLst>
              <a:ext uri="{FF2B5EF4-FFF2-40B4-BE49-F238E27FC236}">
                <a16:creationId xmlns:a16="http://schemas.microsoft.com/office/drawing/2014/main" id="{18E5E3D2-3596-4AA0-9211-606C7E76DD76}"/>
              </a:ext>
            </a:extLst>
          </p:cNvPr>
          <p:cNvSpPr>
            <a:spLocks noChangeArrowheads="1"/>
          </p:cNvSpPr>
          <p:nvPr/>
        </p:nvSpPr>
        <p:spPr bwMode="auto">
          <a:xfrm>
            <a:off x="6019800" y="33528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3" name="AutoShape 34">
            <a:extLst>
              <a:ext uri="{FF2B5EF4-FFF2-40B4-BE49-F238E27FC236}">
                <a16:creationId xmlns:a16="http://schemas.microsoft.com/office/drawing/2014/main" id="{54CC11A9-7E42-490D-8ADF-05FEB9998938}"/>
              </a:ext>
            </a:extLst>
          </p:cNvPr>
          <p:cNvSpPr>
            <a:spLocks noChangeArrowheads="1"/>
          </p:cNvSpPr>
          <p:nvPr/>
        </p:nvSpPr>
        <p:spPr bwMode="auto">
          <a:xfrm>
            <a:off x="5943600" y="41148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4" name="AutoShape 35">
            <a:extLst>
              <a:ext uri="{FF2B5EF4-FFF2-40B4-BE49-F238E27FC236}">
                <a16:creationId xmlns:a16="http://schemas.microsoft.com/office/drawing/2014/main" id="{461C5600-65E4-42CB-8717-361D70D465CB}"/>
              </a:ext>
            </a:extLst>
          </p:cNvPr>
          <p:cNvSpPr>
            <a:spLocks noChangeArrowheads="1"/>
          </p:cNvSpPr>
          <p:nvPr/>
        </p:nvSpPr>
        <p:spPr bwMode="auto">
          <a:xfrm>
            <a:off x="6934200" y="3276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5" name="AutoShape 36">
            <a:extLst>
              <a:ext uri="{FF2B5EF4-FFF2-40B4-BE49-F238E27FC236}">
                <a16:creationId xmlns:a16="http://schemas.microsoft.com/office/drawing/2014/main" id="{7397013F-920C-4130-9906-D4FFBA580EEF}"/>
              </a:ext>
            </a:extLst>
          </p:cNvPr>
          <p:cNvSpPr>
            <a:spLocks noChangeArrowheads="1"/>
          </p:cNvSpPr>
          <p:nvPr/>
        </p:nvSpPr>
        <p:spPr bwMode="auto">
          <a:xfrm>
            <a:off x="6324600" y="44196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6" name="AutoShape 37">
            <a:extLst>
              <a:ext uri="{FF2B5EF4-FFF2-40B4-BE49-F238E27FC236}">
                <a16:creationId xmlns:a16="http://schemas.microsoft.com/office/drawing/2014/main" id="{FE28EA6C-6E63-4497-922A-234E7926483E}"/>
              </a:ext>
            </a:extLst>
          </p:cNvPr>
          <p:cNvSpPr>
            <a:spLocks noChangeArrowheads="1"/>
          </p:cNvSpPr>
          <p:nvPr/>
        </p:nvSpPr>
        <p:spPr bwMode="auto">
          <a:xfrm>
            <a:off x="7010400" y="42672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7" name="Oval 38">
            <a:extLst>
              <a:ext uri="{FF2B5EF4-FFF2-40B4-BE49-F238E27FC236}">
                <a16:creationId xmlns:a16="http://schemas.microsoft.com/office/drawing/2014/main" id="{F8E8AC3A-5EB8-4AC6-BD91-B04B70F5A921}"/>
              </a:ext>
            </a:extLst>
          </p:cNvPr>
          <p:cNvSpPr>
            <a:spLocks noChangeArrowheads="1"/>
          </p:cNvSpPr>
          <p:nvPr/>
        </p:nvSpPr>
        <p:spPr bwMode="auto">
          <a:xfrm>
            <a:off x="6934200" y="2971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8" name="Oval 40">
            <a:extLst>
              <a:ext uri="{FF2B5EF4-FFF2-40B4-BE49-F238E27FC236}">
                <a16:creationId xmlns:a16="http://schemas.microsoft.com/office/drawing/2014/main" id="{54B568AC-9961-4310-8C8E-F3ED9DAFFE01}"/>
              </a:ext>
            </a:extLst>
          </p:cNvPr>
          <p:cNvSpPr>
            <a:spLocks noChangeArrowheads="1"/>
          </p:cNvSpPr>
          <p:nvPr/>
        </p:nvSpPr>
        <p:spPr bwMode="auto">
          <a:xfrm>
            <a:off x="7391400" y="3733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9" name="AutoShape 41">
            <a:extLst>
              <a:ext uri="{FF2B5EF4-FFF2-40B4-BE49-F238E27FC236}">
                <a16:creationId xmlns:a16="http://schemas.microsoft.com/office/drawing/2014/main" id="{B42B2060-7D1C-4850-9E08-EC07327B1A05}"/>
              </a:ext>
            </a:extLst>
          </p:cNvPr>
          <p:cNvSpPr>
            <a:spLocks noChangeArrowheads="1"/>
          </p:cNvSpPr>
          <p:nvPr/>
        </p:nvSpPr>
        <p:spPr bwMode="auto">
          <a:xfrm>
            <a:off x="6477000" y="37338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0" name="Oval 42">
            <a:extLst>
              <a:ext uri="{FF2B5EF4-FFF2-40B4-BE49-F238E27FC236}">
                <a16:creationId xmlns:a16="http://schemas.microsoft.com/office/drawing/2014/main" id="{59020C88-46DE-405C-8D89-847A21651392}"/>
              </a:ext>
            </a:extLst>
          </p:cNvPr>
          <p:cNvSpPr>
            <a:spLocks noChangeArrowheads="1"/>
          </p:cNvSpPr>
          <p:nvPr/>
        </p:nvSpPr>
        <p:spPr bwMode="auto">
          <a:xfrm>
            <a:off x="4572000" y="5410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1" name="Oval 43">
            <a:extLst>
              <a:ext uri="{FF2B5EF4-FFF2-40B4-BE49-F238E27FC236}">
                <a16:creationId xmlns:a16="http://schemas.microsoft.com/office/drawing/2014/main" id="{050D0C8A-F562-4703-916B-EC5F14C48037}"/>
              </a:ext>
            </a:extLst>
          </p:cNvPr>
          <p:cNvSpPr>
            <a:spLocks noChangeArrowheads="1"/>
          </p:cNvSpPr>
          <p:nvPr/>
        </p:nvSpPr>
        <p:spPr bwMode="auto">
          <a:xfrm>
            <a:off x="4343400" y="5715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2" name="Oval 44">
            <a:extLst>
              <a:ext uri="{FF2B5EF4-FFF2-40B4-BE49-F238E27FC236}">
                <a16:creationId xmlns:a16="http://schemas.microsoft.com/office/drawing/2014/main" id="{1FC87C5C-282D-4BF4-967E-C53EF9AF4B17}"/>
              </a:ext>
            </a:extLst>
          </p:cNvPr>
          <p:cNvSpPr>
            <a:spLocks noChangeArrowheads="1"/>
          </p:cNvSpPr>
          <p:nvPr/>
        </p:nvSpPr>
        <p:spPr bwMode="auto">
          <a:xfrm>
            <a:off x="4343400" y="5181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3" name="Oval 45">
            <a:extLst>
              <a:ext uri="{FF2B5EF4-FFF2-40B4-BE49-F238E27FC236}">
                <a16:creationId xmlns:a16="http://schemas.microsoft.com/office/drawing/2014/main" id="{6FF3D751-45F0-49C2-AABE-6FBE56E5A193}"/>
              </a:ext>
            </a:extLst>
          </p:cNvPr>
          <p:cNvSpPr>
            <a:spLocks noChangeArrowheads="1"/>
          </p:cNvSpPr>
          <p:nvPr/>
        </p:nvSpPr>
        <p:spPr bwMode="auto">
          <a:xfrm>
            <a:off x="4800600" y="5181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4" name="Oval 46">
            <a:extLst>
              <a:ext uri="{FF2B5EF4-FFF2-40B4-BE49-F238E27FC236}">
                <a16:creationId xmlns:a16="http://schemas.microsoft.com/office/drawing/2014/main" id="{D9760C18-B4D2-4E01-859B-A45A72C1CC77}"/>
              </a:ext>
            </a:extLst>
          </p:cNvPr>
          <p:cNvSpPr>
            <a:spLocks noChangeArrowheads="1"/>
          </p:cNvSpPr>
          <p:nvPr/>
        </p:nvSpPr>
        <p:spPr bwMode="auto">
          <a:xfrm>
            <a:off x="5181600" y="53340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5" name="Oval 47">
            <a:extLst>
              <a:ext uri="{FF2B5EF4-FFF2-40B4-BE49-F238E27FC236}">
                <a16:creationId xmlns:a16="http://schemas.microsoft.com/office/drawing/2014/main" id="{D8BD84B3-CAF2-47FD-A711-A572E1881874}"/>
              </a:ext>
            </a:extLst>
          </p:cNvPr>
          <p:cNvSpPr>
            <a:spLocks noChangeArrowheads="1"/>
          </p:cNvSpPr>
          <p:nvPr/>
        </p:nvSpPr>
        <p:spPr bwMode="auto">
          <a:xfrm>
            <a:off x="5181600" y="5791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6" name="AutoShape 48">
            <a:extLst>
              <a:ext uri="{FF2B5EF4-FFF2-40B4-BE49-F238E27FC236}">
                <a16:creationId xmlns:a16="http://schemas.microsoft.com/office/drawing/2014/main" id="{364C376C-DBC8-46D3-BB24-00857F66B2EF}"/>
              </a:ext>
            </a:extLst>
          </p:cNvPr>
          <p:cNvSpPr>
            <a:spLocks noChangeArrowheads="1"/>
          </p:cNvSpPr>
          <p:nvPr/>
        </p:nvSpPr>
        <p:spPr bwMode="auto">
          <a:xfrm>
            <a:off x="4648200" y="57150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7" name="AutoShape 49">
            <a:extLst>
              <a:ext uri="{FF2B5EF4-FFF2-40B4-BE49-F238E27FC236}">
                <a16:creationId xmlns:a16="http://schemas.microsoft.com/office/drawing/2014/main" id="{B0422677-B1A9-4231-842A-B901B465A1B4}"/>
              </a:ext>
            </a:extLst>
          </p:cNvPr>
          <p:cNvSpPr>
            <a:spLocks noChangeArrowheads="1"/>
          </p:cNvSpPr>
          <p:nvPr/>
        </p:nvSpPr>
        <p:spPr bwMode="auto">
          <a:xfrm>
            <a:off x="4876800" y="5410200"/>
            <a:ext cx="304800" cy="304800"/>
          </a:xfrm>
          <a:prstGeom prst="star4">
            <a:avLst>
              <a:gd name="adj" fmla="val 125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8" name="Oval 51">
            <a:extLst>
              <a:ext uri="{FF2B5EF4-FFF2-40B4-BE49-F238E27FC236}">
                <a16:creationId xmlns:a16="http://schemas.microsoft.com/office/drawing/2014/main" id="{D323EE43-9687-4AEA-A6FB-C41FA53F520D}"/>
              </a:ext>
            </a:extLst>
          </p:cNvPr>
          <p:cNvSpPr>
            <a:spLocks noChangeArrowheads="1"/>
          </p:cNvSpPr>
          <p:nvPr/>
        </p:nvSpPr>
        <p:spPr bwMode="auto">
          <a:xfrm>
            <a:off x="5562600" y="6019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9" name="Oval 52">
            <a:extLst>
              <a:ext uri="{FF2B5EF4-FFF2-40B4-BE49-F238E27FC236}">
                <a16:creationId xmlns:a16="http://schemas.microsoft.com/office/drawing/2014/main" id="{CD4B6D93-1831-4DBB-948B-50612E7AA887}"/>
              </a:ext>
            </a:extLst>
          </p:cNvPr>
          <p:cNvSpPr>
            <a:spLocks noChangeArrowheads="1"/>
          </p:cNvSpPr>
          <p:nvPr/>
        </p:nvSpPr>
        <p:spPr bwMode="auto">
          <a:xfrm>
            <a:off x="5562600" y="52578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0" name="Oval 53">
            <a:extLst>
              <a:ext uri="{FF2B5EF4-FFF2-40B4-BE49-F238E27FC236}">
                <a16:creationId xmlns:a16="http://schemas.microsoft.com/office/drawing/2014/main" id="{60FE1781-B09F-4518-A321-EE55122F4D55}"/>
              </a:ext>
            </a:extLst>
          </p:cNvPr>
          <p:cNvSpPr>
            <a:spLocks noChangeArrowheads="1"/>
          </p:cNvSpPr>
          <p:nvPr/>
        </p:nvSpPr>
        <p:spPr bwMode="auto">
          <a:xfrm>
            <a:off x="5486400" y="5562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1" name="Oval 54">
            <a:extLst>
              <a:ext uri="{FF2B5EF4-FFF2-40B4-BE49-F238E27FC236}">
                <a16:creationId xmlns:a16="http://schemas.microsoft.com/office/drawing/2014/main" id="{F55C0881-5BF9-4488-8DD9-E2A60FDB3068}"/>
              </a:ext>
            </a:extLst>
          </p:cNvPr>
          <p:cNvSpPr>
            <a:spLocks noChangeArrowheads="1"/>
          </p:cNvSpPr>
          <p:nvPr/>
        </p:nvSpPr>
        <p:spPr bwMode="auto">
          <a:xfrm>
            <a:off x="4038600" y="59436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2" name="Oval 55">
            <a:extLst>
              <a:ext uri="{FF2B5EF4-FFF2-40B4-BE49-F238E27FC236}">
                <a16:creationId xmlns:a16="http://schemas.microsoft.com/office/drawing/2014/main" id="{B75D7CEB-93EE-4565-A69E-AACB066838E0}"/>
              </a:ext>
            </a:extLst>
          </p:cNvPr>
          <p:cNvSpPr>
            <a:spLocks noChangeArrowheads="1"/>
          </p:cNvSpPr>
          <p:nvPr/>
        </p:nvSpPr>
        <p:spPr bwMode="auto">
          <a:xfrm>
            <a:off x="4114800" y="5410200"/>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Slide Number Placeholder 1">
            <a:extLst>
              <a:ext uri="{FF2B5EF4-FFF2-40B4-BE49-F238E27FC236}">
                <a16:creationId xmlns:a16="http://schemas.microsoft.com/office/drawing/2014/main" id="{FCFF707D-1543-4B2B-8E0A-10117D336197}"/>
              </a:ext>
            </a:extLst>
          </p:cNvPr>
          <p:cNvSpPr>
            <a:spLocks noGrp="1"/>
          </p:cNvSpPr>
          <p:nvPr>
            <p:ph type="sldNum" sz="quarter" idx="12"/>
          </p:nvPr>
        </p:nvSpPr>
        <p:spPr/>
        <p:txBody>
          <a:bodyPr/>
          <a:lstStyle/>
          <a:p>
            <a:fld id="{49632751-6A04-4D5B-A4E5-21C3D9E886BE}"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CA8DCAB-EA5C-45FB-84C7-D7A59DA208FF}"/>
              </a:ext>
            </a:extLst>
          </p:cNvPr>
          <p:cNvSpPr>
            <a:spLocks noGrp="1" noChangeArrowheads="1"/>
          </p:cNvSpPr>
          <p:nvPr>
            <p:ph type="title"/>
          </p:nvPr>
        </p:nvSpPr>
        <p:spPr>
          <a:xfrm>
            <a:off x="381000" y="914400"/>
            <a:ext cx="8534400" cy="533400"/>
          </a:xfrm>
        </p:spPr>
        <p:txBody>
          <a:bodyPr rtlCol="0">
            <a:normAutofit fontScale="90000"/>
          </a:bodyPr>
          <a:lstStyle/>
          <a:p>
            <a:pPr fontAlgn="auto">
              <a:spcAft>
                <a:spcPts val="0"/>
              </a:spcAft>
              <a:defRPr/>
            </a:pPr>
            <a:r>
              <a:rPr lang="en-US"/>
              <a:t>Splitting Based on Continuous Attributes</a:t>
            </a:r>
          </a:p>
        </p:txBody>
      </p:sp>
      <p:graphicFrame>
        <p:nvGraphicFramePr>
          <p:cNvPr id="32771" name="Object 3">
            <a:extLst>
              <a:ext uri="{FF2B5EF4-FFF2-40B4-BE49-F238E27FC236}">
                <a16:creationId xmlns:a16="http://schemas.microsoft.com/office/drawing/2014/main" id="{0A4BF9E2-5D7D-470D-9044-9FF9B9E698BA}"/>
              </a:ext>
            </a:extLst>
          </p:cNvPr>
          <p:cNvGraphicFramePr>
            <a:graphicFrameLocks noGrp="1" noChangeAspect="1"/>
          </p:cNvGraphicFramePr>
          <p:nvPr>
            <p:ph idx="1"/>
            <p:extLst>
              <p:ext uri="{D42A27DB-BD31-4B8C-83A1-F6EECF244321}">
                <p14:modId xmlns:p14="http://schemas.microsoft.com/office/powerpoint/2010/main" val="3119695964"/>
              </p:ext>
            </p:extLst>
          </p:nvPr>
        </p:nvGraphicFramePr>
        <p:xfrm>
          <a:off x="711993" y="2209800"/>
          <a:ext cx="7720013" cy="3331466"/>
        </p:xfrm>
        <a:graphic>
          <a:graphicData uri="http://schemas.openxmlformats.org/presentationml/2006/ole">
            <mc:AlternateContent xmlns:mc="http://schemas.openxmlformats.org/markup-compatibility/2006">
              <mc:Choice xmlns:v="urn:schemas-microsoft-com:vml" Requires="v">
                <p:oleObj spid="_x0000_s42033" name="Visio" r:id="rId3" imgW="8538667" imgH="3684287" progId="Visio.Drawing.6">
                  <p:embed/>
                </p:oleObj>
              </mc:Choice>
              <mc:Fallback>
                <p:oleObj name="Visio" r:id="rId3" imgW="8538667" imgH="3684287" progId="Visio.Drawing.6">
                  <p:embed/>
                  <p:pic>
                    <p:nvPicPr>
                      <p:cNvPr id="32771" name="Object 3">
                        <a:extLst>
                          <a:ext uri="{FF2B5EF4-FFF2-40B4-BE49-F238E27FC236}">
                            <a16:creationId xmlns:a16="http://schemas.microsoft.com/office/drawing/2014/main" id="{0A4BF9E2-5D7D-470D-9044-9FF9B9E698BA}"/>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93" y="2209800"/>
                        <a:ext cx="7720013" cy="3331466"/>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2841219D-20EA-4341-BFE4-034EDE528DBA}"/>
              </a:ext>
            </a:extLst>
          </p:cNvPr>
          <p:cNvSpPr>
            <a:spLocks noGrp="1"/>
          </p:cNvSpPr>
          <p:nvPr>
            <p:ph type="sldNum" sz="quarter" idx="12"/>
          </p:nvPr>
        </p:nvSpPr>
        <p:spPr/>
        <p:txBody>
          <a:bodyPr/>
          <a:lstStyle/>
          <a:p>
            <a:fld id="{49632751-6A04-4D5B-A4E5-21C3D9E886BE}" type="slidenum">
              <a:rPr lang="en-US" altLang="en-US" smtClean="0"/>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B50BA4E-C498-40A8-A81E-87103F966311}"/>
              </a:ext>
            </a:extLst>
          </p:cNvPr>
          <p:cNvSpPr>
            <a:spLocks noGrp="1" noChangeArrowheads="1"/>
          </p:cNvSpPr>
          <p:nvPr>
            <p:ph type="title"/>
          </p:nvPr>
        </p:nvSpPr>
        <p:spPr/>
        <p:txBody>
          <a:bodyPr/>
          <a:lstStyle/>
          <a:p>
            <a:r>
              <a:rPr lang="en-US" altLang="en-US"/>
              <a:t>Tree Induction</a:t>
            </a:r>
          </a:p>
        </p:txBody>
      </p:sp>
      <p:sp>
        <p:nvSpPr>
          <p:cNvPr id="37891" name="Rectangle 3">
            <a:extLst>
              <a:ext uri="{FF2B5EF4-FFF2-40B4-BE49-F238E27FC236}">
                <a16:creationId xmlns:a16="http://schemas.microsoft.com/office/drawing/2014/main" id="{27CE56FF-2894-4985-8936-FE54B2273C27}"/>
              </a:ext>
            </a:extLst>
          </p:cNvPr>
          <p:cNvSpPr>
            <a:spLocks noGrp="1" noChangeArrowheads="1"/>
          </p:cNvSpPr>
          <p:nvPr>
            <p:ph idx="1"/>
          </p:nvPr>
        </p:nvSpPr>
        <p:spPr/>
        <p:txBody>
          <a:bodyPr rtlCol="0">
            <a:normAutofit/>
          </a:bodyPr>
          <a:lstStyle/>
          <a:p>
            <a:pPr fontAlgn="auto">
              <a:spcAft>
                <a:spcPts val="0"/>
              </a:spcAft>
              <a:defRPr/>
            </a:pPr>
            <a:r>
              <a:rPr lang="en-US" sz="2800" dirty="0"/>
              <a:t>Greedy strategy</a:t>
            </a:r>
          </a:p>
          <a:p>
            <a:pPr lvl="1" fontAlgn="auto">
              <a:spcAft>
                <a:spcPts val="0"/>
              </a:spcAft>
              <a:defRPr/>
            </a:pPr>
            <a:r>
              <a:rPr lang="en-US" sz="2400" dirty="0"/>
              <a:t>Split the records based on an attribute test that optimizes certain criterion</a:t>
            </a:r>
          </a:p>
          <a:p>
            <a:pPr fontAlgn="auto">
              <a:spcAft>
                <a:spcPts val="0"/>
              </a:spcAft>
              <a:defRPr/>
            </a:pPr>
            <a:endParaRPr lang="en-US" sz="2800" dirty="0"/>
          </a:p>
          <a:p>
            <a:pPr fontAlgn="auto">
              <a:spcAft>
                <a:spcPts val="0"/>
              </a:spcAft>
              <a:defRPr/>
            </a:pPr>
            <a:r>
              <a:rPr lang="en-US" sz="2800" dirty="0"/>
              <a:t>Issues</a:t>
            </a:r>
          </a:p>
          <a:p>
            <a:pPr lvl="1" fontAlgn="auto">
              <a:spcAft>
                <a:spcPts val="0"/>
              </a:spcAft>
              <a:defRPr/>
            </a:pPr>
            <a:r>
              <a:rPr lang="en-US" sz="2400" dirty="0"/>
              <a:t>Determine how to split the records</a:t>
            </a:r>
          </a:p>
          <a:p>
            <a:pPr lvl="2" fontAlgn="auto">
              <a:spcAft>
                <a:spcPts val="0"/>
              </a:spcAft>
              <a:defRPr/>
            </a:pPr>
            <a:r>
              <a:rPr lang="en-US" sz="2000" dirty="0"/>
              <a:t>How to specify the attribute test condition?</a:t>
            </a:r>
          </a:p>
          <a:p>
            <a:pPr lvl="2" fontAlgn="auto">
              <a:spcAft>
                <a:spcPts val="0"/>
              </a:spcAft>
              <a:defRPr/>
            </a:pPr>
            <a:r>
              <a:rPr lang="en-US" sz="2000" dirty="0">
                <a:solidFill>
                  <a:srgbClr val="FF0000"/>
                </a:solidFill>
              </a:rPr>
              <a:t>How to determine the best split?</a:t>
            </a:r>
          </a:p>
          <a:p>
            <a:pPr lvl="1" fontAlgn="auto">
              <a:spcAft>
                <a:spcPts val="0"/>
              </a:spcAft>
              <a:defRPr/>
            </a:pPr>
            <a:r>
              <a:rPr lang="en-US" sz="2400" dirty="0"/>
              <a:t>Determine when to stop splitting</a:t>
            </a:r>
          </a:p>
          <a:p>
            <a:pPr lvl="1" fontAlgn="auto">
              <a:spcAft>
                <a:spcPts val="0"/>
              </a:spcAft>
              <a:defRPr/>
            </a:pPr>
            <a:endParaRPr lang="en-US" dirty="0"/>
          </a:p>
        </p:txBody>
      </p:sp>
      <p:sp>
        <p:nvSpPr>
          <p:cNvPr id="2" name="Slide Number Placeholder 1">
            <a:extLst>
              <a:ext uri="{FF2B5EF4-FFF2-40B4-BE49-F238E27FC236}">
                <a16:creationId xmlns:a16="http://schemas.microsoft.com/office/drawing/2014/main" id="{4A3F7C4D-428B-4027-AAD3-0F1AA865E13A}"/>
              </a:ext>
            </a:extLst>
          </p:cNvPr>
          <p:cNvSpPr>
            <a:spLocks noGrp="1"/>
          </p:cNvSpPr>
          <p:nvPr>
            <p:ph type="sldNum" sz="quarter" idx="12"/>
          </p:nvPr>
        </p:nvSpPr>
        <p:spPr/>
        <p:txBody>
          <a:bodyPr/>
          <a:lstStyle/>
          <a:p>
            <a:fld id="{49632751-6A04-4D5B-A4E5-21C3D9E886BE}" type="slidenum">
              <a:rPr lang="en-US" altLang="en-US" smtClean="0"/>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1253C98-D350-4039-8491-40EE26C9F156}"/>
              </a:ext>
            </a:extLst>
          </p:cNvPr>
          <p:cNvSpPr>
            <a:spLocks noGrp="1" noChangeArrowheads="1"/>
          </p:cNvSpPr>
          <p:nvPr>
            <p:ph type="title"/>
          </p:nvPr>
        </p:nvSpPr>
        <p:spPr/>
        <p:txBody>
          <a:bodyPr/>
          <a:lstStyle/>
          <a:p>
            <a:r>
              <a:rPr lang="en-US" altLang="en-US"/>
              <a:t>How to determine the Best Split</a:t>
            </a:r>
          </a:p>
        </p:txBody>
      </p:sp>
      <p:graphicFrame>
        <p:nvGraphicFramePr>
          <p:cNvPr id="34819" name="Object 3">
            <a:extLst>
              <a:ext uri="{FF2B5EF4-FFF2-40B4-BE49-F238E27FC236}">
                <a16:creationId xmlns:a16="http://schemas.microsoft.com/office/drawing/2014/main" id="{701DE517-C152-4301-8097-25BF6A654F5C}"/>
              </a:ext>
            </a:extLst>
          </p:cNvPr>
          <p:cNvGraphicFramePr>
            <a:graphicFrameLocks noGrp="1" noChangeAspect="1"/>
          </p:cNvGraphicFramePr>
          <p:nvPr>
            <p:ph idx="1"/>
          </p:nvPr>
        </p:nvGraphicFramePr>
        <p:xfrm>
          <a:off x="381000" y="2641600"/>
          <a:ext cx="8545513" cy="2006600"/>
        </p:xfrm>
        <a:graphic>
          <a:graphicData uri="http://schemas.openxmlformats.org/presentationml/2006/ole">
            <mc:AlternateContent xmlns:mc="http://schemas.openxmlformats.org/markup-compatibility/2006">
              <mc:Choice xmlns:v="urn:schemas-microsoft-com:vml" Requires="v">
                <p:oleObj spid="_x0000_s43057" name="Visio" r:id="rId3" imgW="9538614" imgH="2239584" progId="Visio.Drawing.6">
                  <p:embed/>
                </p:oleObj>
              </mc:Choice>
              <mc:Fallback>
                <p:oleObj name="Visio" r:id="rId3" imgW="9538614" imgH="2239584" progId="Visio.Drawing.6">
                  <p:embed/>
                  <p:pic>
                    <p:nvPicPr>
                      <p:cNvPr id="34819" name="Object 3">
                        <a:extLst>
                          <a:ext uri="{FF2B5EF4-FFF2-40B4-BE49-F238E27FC236}">
                            <a16:creationId xmlns:a16="http://schemas.microsoft.com/office/drawing/2014/main" id="{701DE517-C152-4301-8097-25BF6A654F5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41600"/>
                        <a:ext cx="8545513"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a:extLst>
              <a:ext uri="{FF2B5EF4-FFF2-40B4-BE49-F238E27FC236}">
                <a16:creationId xmlns:a16="http://schemas.microsoft.com/office/drawing/2014/main" id="{E0F75ECE-76D6-4FF7-B5A6-605BE1F580DB}"/>
              </a:ext>
            </a:extLst>
          </p:cNvPr>
          <p:cNvSpPr txBox="1">
            <a:spLocks noChangeArrowheads="1"/>
          </p:cNvSpPr>
          <p:nvPr/>
        </p:nvSpPr>
        <p:spPr bwMode="auto">
          <a:xfrm>
            <a:off x="2286000" y="1600200"/>
            <a:ext cx="510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Before Splitting: 10 records of class 0,</a:t>
            </a:r>
            <a:br>
              <a:rPr lang="en-US" altLang="en-US" b="1"/>
            </a:br>
            <a:r>
              <a:rPr lang="en-US" altLang="en-US" b="1"/>
              <a:t>		10 records of class 1</a:t>
            </a:r>
          </a:p>
        </p:txBody>
      </p:sp>
      <p:sp>
        <p:nvSpPr>
          <p:cNvPr id="34821" name="Text Box 5">
            <a:extLst>
              <a:ext uri="{FF2B5EF4-FFF2-40B4-BE49-F238E27FC236}">
                <a16:creationId xmlns:a16="http://schemas.microsoft.com/office/drawing/2014/main" id="{136D436B-78CF-4600-8ECD-1C308A431CB8}"/>
              </a:ext>
            </a:extLst>
          </p:cNvPr>
          <p:cNvSpPr txBox="1">
            <a:spLocks noChangeArrowheads="1"/>
          </p:cNvSpPr>
          <p:nvPr/>
        </p:nvSpPr>
        <p:spPr bwMode="auto">
          <a:xfrm>
            <a:off x="1981200" y="5500688"/>
            <a:ext cx="510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Which test condition is the best?</a:t>
            </a:r>
          </a:p>
        </p:txBody>
      </p:sp>
      <p:sp>
        <p:nvSpPr>
          <p:cNvPr id="2" name="Slide Number Placeholder 1">
            <a:extLst>
              <a:ext uri="{FF2B5EF4-FFF2-40B4-BE49-F238E27FC236}">
                <a16:creationId xmlns:a16="http://schemas.microsoft.com/office/drawing/2014/main" id="{07F7DD10-0517-425C-96D2-A6CA4C5A92AB}"/>
              </a:ext>
            </a:extLst>
          </p:cNvPr>
          <p:cNvSpPr>
            <a:spLocks noGrp="1"/>
          </p:cNvSpPr>
          <p:nvPr>
            <p:ph type="sldNum" sz="quarter" idx="12"/>
          </p:nvPr>
        </p:nvSpPr>
        <p:spPr/>
        <p:txBody>
          <a:bodyPr/>
          <a:lstStyle/>
          <a:p>
            <a:fld id="{49632751-6A04-4D5B-A4E5-21C3D9E886BE}" type="slidenum">
              <a:rPr lang="en-US" altLang="en-US" smtClean="0"/>
              <a:pPr/>
              <a:t>32</a:t>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3BE150E-EF2E-46DA-9D5A-59D1A8D95AE3}"/>
              </a:ext>
            </a:extLst>
          </p:cNvPr>
          <p:cNvSpPr>
            <a:spLocks noGrp="1" noChangeArrowheads="1"/>
          </p:cNvSpPr>
          <p:nvPr>
            <p:ph type="title"/>
          </p:nvPr>
        </p:nvSpPr>
        <p:spPr/>
        <p:txBody>
          <a:bodyPr/>
          <a:lstStyle/>
          <a:p>
            <a:r>
              <a:rPr lang="en-US" altLang="en-US"/>
              <a:t>How to determine the Best Split</a:t>
            </a:r>
          </a:p>
        </p:txBody>
      </p:sp>
      <p:graphicFrame>
        <p:nvGraphicFramePr>
          <p:cNvPr id="35843" name="Object 4">
            <a:extLst>
              <a:ext uri="{FF2B5EF4-FFF2-40B4-BE49-F238E27FC236}">
                <a16:creationId xmlns:a16="http://schemas.microsoft.com/office/drawing/2014/main" id="{2D4DC77C-0B7C-4147-B0F6-C031E6706580}"/>
              </a:ext>
            </a:extLst>
          </p:cNvPr>
          <p:cNvGraphicFramePr>
            <a:graphicFrameLocks noGrp="1" noChangeAspect="1"/>
          </p:cNvGraphicFramePr>
          <p:nvPr>
            <p:ph idx="1"/>
          </p:nvPr>
        </p:nvGraphicFramePr>
        <p:xfrm>
          <a:off x="2289175" y="3865563"/>
          <a:ext cx="798513" cy="712787"/>
        </p:xfrm>
        <a:graphic>
          <a:graphicData uri="http://schemas.openxmlformats.org/presentationml/2006/ole">
            <mc:AlternateContent xmlns:mc="http://schemas.openxmlformats.org/markup-compatibility/2006">
              <mc:Choice xmlns:v="urn:schemas-microsoft-com:vml" Requires="v">
                <p:oleObj spid="_x0000_s44128" name="Visio" r:id="rId3" imgW="655371" imgH="585812" progId="Visio.Drawing.6">
                  <p:embed/>
                </p:oleObj>
              </mc:Choice>
              <mc:Fallback>
                <p:oleObj name="Visio" r:id="rId3" imgW="655371" imgH="585812" progId="Visio.Drawing.6">
                  <p:embed/>
                  <p:pic>
                    <p:nvPicPr>
                      <p:cNvPr id="35843" name="Object 4">
                        <a:extLst>
                          <a:ext uri="{FF2B5EF4-FFF2-40B4-BE49-F238E27FC236}">
                            <a16:creationId xmlns:a16="http://schemas.microsoft.com/office/drawing/2014/main" id="{2D4DC77C-0B7C-4147-B0F6-C031E670658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5" y="3865563"/>
                        <a:ext cx="79851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3">
            <a:extLst>
              <a:ext uri="{FF2B5EF4-FFF2-40B4-BE49-F238E27FC236}">
                <a16:creationId xmlns:a16="http://schemas.microsoft.com/office/drawing/2014/main" id="{C84A0ABA-62B4-48FD-9755-CDEAFE2379AE}"/>
              </a:ext>
            </a:extLst>
          </p:cNvPr>
          <p:cNvSpPr>
            <a:spLocks noGrp="1" noChangeArrowheads="1"/>
          </p:cNvSpPr>
          <p:nvPr>
            <p:ph type="body" idx="4294967295"/>
          </p:nvPr>
        </p:nvSpPr>
        <p:spPr>
          <a:xfrm>
            <a:off x="0" y="1600200"/>
            <a:ext cx="8229600" cy="4530725"/>
          </a:xfrm>
        </p:spPr>
        <p:txBody>
          <a:bodyPr/>
          <a:lstStyle/>
          <a:p>
            <a:r>
              <a:rPr lang="en-US" altLang="en-US" sz="2800" dirty="0"/>
              <a:t>Greedy approach: </a:t>
            </a:r>
          </a:p>
          <a:p>
            <a:pPr lvl="1"/>
            <a:r>
              <a:rPr lang="en-US" altLang="en-US" sz="2400" dirty="0"/>
              <a:t>Nodes with </a:t>
            </a:r>
            <a:r>
              <a:rPr lang="en-US" altLang="en-US" sz="2400" dirty="0">
                <a:solidFill>
                  <a:srgbClr val="FF0000"/>
                </a:solidFill>
              </a:rPr>
              <a:t>homogeneous</a:t>
            </a:r>
            <a:r>
              <a:rPr lang="en-US" altLang="en-US" sz="2400" dirty="0"/>
              <a:t> class distribution are preferred</a:t>
            </a:r>
          </a:p>
          <a:p>
            <a:r>
              <a:rPr lang="en-US" altLang="en-US" sz="2800" dirty="0"/>
              <a:t>Need a measure of node impurity:</a:t>
            </a:r>
          </a:p>
          <a:p>
            <a:pPr lvl="1">
              <a:buFont typeface="Wingdings" panose="05000000000000000000" pitchFamily="2" charset="2"/>
              <a:buNone/>
            </a:pPr>
            <a:endParaRPr lang="en-US" altLang="en-US" dirty="0"/>
          </a:p>
        </p:txBody>
      </p:sp>
      <p:graphicFrame>
        <p:nvGraphicFramePr>
          <p:cNvPr id="35845" name="Object 5">
            <a:extLst>
              <a:ext uri="{FF2B5EF4-FFF2-40B4-BE49-F238E27FC236}">
                <a16:creationId xmlns:a16="http://schemas.microsoft.com/office/drawing/2014/main" id="{F38ACB5C-E860-4742-AB33-B030490056F9}"/>
              </a:ext>
            </a:extLst>
          </p:cNvPr>
          <p:cNvGraphicFramePr>
            <a:graphicFrameLocks noGrp="1" noChangeAspect="1"/>
          </p:cNvGraphicFramePr>
          <p:nvPr>
            <p:ph sz="half" idx="4294967295"/>
            <p:extLst>
              <p:ext uri="{D42A27DB-BD31-4B8C-83A1-F6EECF244321}">
                <p14:modId xmlns:p14="http://schemas.microsoft.com/office/powerpoint/2010/main" val="754936226"/>
              </p:ext>
            </p:extLst>
          </p:nvPr>
        </p:nvGraphicFramePr>
        <p:xfrm>
          <a:off x="5867400" y="3865563"/>
          <a:ext cx="903287" cy="712787"/>
        </p:xfrm>
        <a:graphic>
          <a:graphicData uri="http://schemas.openxmlformats.org/presentationml/2006/ole">
            <mc:AlternateContent xmlns:mc="http://schemas.openxmlformats.org/markup-compatibility/2006">
              <mc:Choice xmlns:v="urn:schemas-microsoft-com:vml" Requires="v">
                <p:oleObj spid="_x0000_s44129" name="Visio" r:id="rId5" imgW="655371" imgH="585812" progId="Visio.Drawing.6">
                  <p:embed/>
                </p:oleObj>
              </mc:Choice>
              <mc:Fallback>
                <p:oleObj name="Visio" r:id="rId5" imgW="655371" imgH="585812" progId="Visio.Drawing.6">
                  <p:embed/>
                  <p:pic>
                    <p:nvPicPr>
                      <p:cNvPr id="35845" name="Object 5">
                        <a:extLst>
                          <a:ext uri="{FF2B5EF4-FFF2-40B4-BE49-F238E27FC236}">
                            <a16:creationId xmlns:a16="http://schemas.microsoft.com/office/drawing/2014/main" id="{F38ACB5C-E860-4742-AB33-B030490056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865563"/>
                        <a:ext cx="903287"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a:extLst>
              <a:ext uri="{FF2B5EF4-FFF2-40B4-BE49-F238E27FC236}">
                <a16:creationId xmlns:a16="http://schemas.microsoft.com/office/drawing/2014/main" id="{64528807-F0E8-42F2-9682-BAB651205CEA}"/>
              </a:ext>
            </a:extLst>
          </p:cNvPr>
          <p:cNvSpPr txBox="1">
            <a:spLocks noChangeArrowheads="1"/>
          </p:cNvSpPr>
          <p:nvPr/>
        </p:nvSpPr>
        <p:spPr bwMode="auto">
          <a:xfrm>
            <a:off x="1371600" y="47244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Non-homogeneous,</a:t>
            </a:r>
          </a:p>
          <a:p>
            <a:pPr>
              <a:spcBef>
                <a:spcPct val="50000"/>
              </a:spcBef>
            </a:pPr>
            <a:r>
              <a:rPr lang="en-US" altLang="en-US" b="1"/>
              <a:t>High degree of impurity</a:t>
            </a:r>
          </a:p>
        </p:txBody>
      </p:sp>
      <p:sp>
        <p:nvSpPr>
          <p:cNvPr id="35847" name="Text Box 7">
            <a:extLst>
              <a:ext uri="{FF2B5EF4-FFF2-40B4-BE49-F238E27FC236}">
                <a16:creationId xmlns:a16="http://schemas.microsoft.com/office/drawing/2014/main" id="{946C6004-16EE-4727-86C9-6BF19D27E0D7}"/>
              </a:ext>
            </a:extLst>
          </p:cNvPr>
          <p:cNvSpPr txBox="1">
            <a:spLocks noChangeArrowheads="1"/>
          </p:cNvSpPr>
          <p:nvPr/>
        </p:nvSpPr>
        <p:spPr bwMode="auto">
          <a:xfrm>
            <a:off x="5181600" y="4724400"/>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Homogeneous,</a:t>
            </a:r>
          </a:p>
          <a:p>
            <a:pPr>
              <a:spcBef>
                <a:spcPct val="50000"/>
              </a:spcBef>
            </a:pPr>
            <a:r>
              <a:rPr lang="en-US" altLang="en-US" b="1"/>
              <a:t>Low degree of impurity</a:t>
            </a:r>
          </a:p>
        </p:txBody>
      </p:sp>
      <p:sp>
        <p:nvSpPr>
          <p:cNvPr id="2" name="Slide Number Placeholder 1">
            <a:extLst>
              <a:ext uri="{FF2B5EF4-FFF2-40B4-BE49-F238E27FC236}">
                <a16:creationId xmlns:a16="http://schemas.microsoft.com/office/drawing/2014/main" id="{EB4DCF13-5D1B-4438-B90E-17F090BCF2BD}"/>
              </a:ext>
            </a:extLst>
          </p:cNvPr>
          <p:cNvSpPr>
            <a:spLocks noGrp="1"/>
          </p:cNvSpPr>
          <p:nvPr>
            <p:ph type="sldNum" sz="quarter" idx="12"/>
          </p:nvPr>
        </p:nvSpPr>
        <p:spPr/>
        <p:txBody>
          <a:bodyPr/>
          <a:lstStyle/>
          <a:p>
            <a:fld id="{49632751-6A04-4D5B-A4E5-21C3D9E886BE}" type="slidenum">
              <a:rPr lang="en-US" altLang="en-US" smtClean="0"/>
              <a:pPr/>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6F32F4-B861-4882-B4AC-89FCFAA1BA9F}"/>
              </a:ext>
            </a:extLst>
          </p:cNvPr>
          <p:cNvSpPr>
            <a:spLocks noGrp="1" noChangeArrowheads="1"/>
          </p:cNvSpPr>
          <p:nvPr>
            <p:ph type="title"/>
          </p:nvPr>
        </p:nvSpPr>
        <p:spPr/>
        <p:txBody>
          <a:bodyPr/>
          <a:lstStyle/>
          <a:p>
            <a:r>
              <a:rPr lang="en-US" altLang="en-US"/>
              <a:t>Measures of Node Impurity</a:t>
            </a:r>
          </a:p>
        </p:txBody>
      </p:sp>
      <p:sp>
        <p:nvSpPr>
          <p:cNvPr id="36867" name="Rectangle 3">
            <a:extLst>
              <a:ext uri="{FF2B5EF4-FFF2-40B4-BE49-F238E27FC236}">
                <a16:creationId xmlns:a16="http://schemas.microsoft.com/office/drawing/2014/main" id="{737078D1-2428-4765-91D0-6E8C71952C5B}"/>
              </a:ext>
            </a:extLst>
          </p:cNvPr>
          <p:cNvSpPr>
            <a:spLocks noGrp="1" noChangeArrowheads="1"/>
          </p:cNvSpPr>
          <p:nvPr>
            <p:ph idx="1"/>
          </p:nvPr>
        </p:nvSpPr>
        <p:spPr/>
        <p:txBody>
          <a:bodyPr/>
          <a:lstStyle/>
          <a:p>
            <a:r>
              <a:rPr lang="en-US" altLang="en-US" sz="2800" dirty="0"/>
              <a:t>Gini Index</a:t>
            </a:r>
          </a:p>
          <a:p>
            <a:endParaRPr lang="en-US" altLang="en-US" sz="2800" dirty="0"/>
          </a:p>
          <a:p>
            <a:r>
              <a:rPr lang="en-US" altLang="en-US" sz="2800" dirty="0"/>
              <a:t>Entropy</a:t>
            </a:r>
          </a:p>
          <a:p>
            <a:endParaRPr lang="en-US" altLang="en-US" sz="2800" dirty="0"/>
          </a:p>
          <a:p>
            <a:r>
              <a:rPr lang="en-US" altLang="en-US" sz="2800" dirty="0"/>
              <a:t>Misclassification error</a:t>
            </a:r>
          </a:p>
        </p:txBody>
      </p:sp>
      <p:sp>
        <p:nvSpPr>
          <p:cNvPr id="2" name="Slide Number Placeholder 1">
            <a:extLst>
              <a:ext uri="{FF2B5EF4-FFF2-40B4-BE49-F238E27FC236}">
                <a16:creationId xmlns:a16="http://schemas.microsoft.com/office/drawing/2014/main" id="{B578024D-B045-4D7D-BEFA-A47748353F4B}"/>
              </a:ext>
            </a:extLst>
          </p:cNvPr>
          <p:cNvSpPr>
            <a:spLocks noGrp="1"/>
          </p:cNvSpPr>
          <p:nvPr>
            <p:ph type="sldNum" sz="quarter" idx="12"/>
          </p:nvPr>
        </p:nvSpPr>
        <p:spPr/>
        <p:txBody>
          <a:bodyPr/>
          <a:lstStyle/>
          <a:p>
            <a:fld id="{49632751-6A04-4D5B-A4E5-21C3D9E886BE}"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ED71F25-539A-4E55-851D-EABA23D5311E}"/>
              </a:ext>
            </a:extLst>
          </p:cNvPr>
          <p:cNvSpPr>
            <a:spLocks noGrp="1" noChangeArrowheads="1"/>
          </p:cNvSpPr>
          <p:nvPr>
            <p:ph type="title"/>
          </p:nvPr>
        </p:nvSpPr>
        <p:spPr/>
        <p:txBody>
          <a:bodyPr/>
          <a:lstStyle/>
          <a:p>
            <a:r>
              <a:rPr lang="en-US" altLang="en-US"/>
              <a:t>How to Find the Best Split</a:t>
            </a:r>
          </a:p>
        </p:txBody>
      </p:sp>
      <p:graphicFrame>
        <p:nvGraphicFramePr>
          <p:cNvPr id="37891" name="Object 18">
            <a:extLst>
              <a:ext uri="{FF2B5EF4-FFF2-40B4-BE49-F238E27FC236}">
                <a16:creationId xmlns:a16="http://schemas.microsoft.com/office/drawing/2014/main" id="{F4DD4709-DD54-46D6-A66C-C6C732543440}"/>
              </a:ext>
            </a:extLst>
          </p:cNvPr>
          <p:cNvGraphicFramePr>
            <a:graphicFrameLocks noGrp="1" noChangeAspect="1"/>
          </p:cNvGraphicFramePr>
          <p:nvPr>
            <p:ph idx="1"/>
          </p:nvPr>
        </p:nvGraphicFramePr>
        <p:xfrm>
          <a:off x="236538" y="4038600"/>
          <a:ext cx="1660525" cy="698500"/>
        </p:xfrm>
        <a:graphic>
          <a:graphicData uri="http://schemas.openxmlformats.org/presentationml/2006/ole">
            <mc:AlternateContent xmlns:mc="http://schemas.openxmlformats.org/markup-compatibility/2006">
              <mc:Choice xmlns:v="urn:schemas-microsoft-com:vml" Requires="v">
                <p:oleObj spid="_x0000_s45293" name="Document" r:id="rId3" imgW="3317490" imgH="1395377" progId="Word.Document.8">
                  <p:embed/>
                </p:oleObj>
              </mc:Choice>
              <mc:Fallback>
                <p:oleObj name="Document" r:id="rId3" imgW="3317490" imgH="1395377" progId="Word.Document.8">
                  <p:embed/>
                  <p:pic>
                    <p:nvPicPr>
                      <p:cNvPr id="37891" name="Object 18">
                        <a:extLst>
                          <a:ext uri="{FF2B5EF4-FFF2-40B4-BE49-F238E27FC236}">
                            <a16:creationId xmlns:a16="http://schemas.microsoft.com/office/drawing/2014/main" id="{F4DD4709-DD54-46D6-A66C-C6C73254344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8" y="4038600"/>
                        <a:ext cx="16605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2" name="Oval 3">
            <a:extLst>
              <a:ext uri="{FF2B5EF4-FFF2-40B4-BE49-F238E27FC236}">
                <a16:creationId xmlns:a16="http://schemas.microsoft.com/office/drawing/2014/main" id="{50DF7F38-8F43-4A3C-BA34-71A79E8BA1E9}"/>
              </a:ext>
            </a:extLst>
          </p:cNvPr>
          <p:cNvSpPr>
            <a:spLocks noChangeArrowheads="1"/>
          </p:cNvSpPr>
          <p:nvPr/>
        </p:nvSpPr>
        <p:spPr bwMode="auto">
          <a:xfrm>
            <a:off x="6594475" y="2286000"/>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37893" name="Line 4">
            <a:extLst>
              <a:ext uri="{FF2B5EF4-FFF2-40B4-BE49-F238E27FC236}">
                <a16:creationId xmlns:a16="http://schemas.microsoft.com/office/drawing/2014/main" id="{13151608-38BE-4666-AE5D-4596B5693E6C}"/>
              </a:ext>
            </a:extLst>
          </p:cNvPr>
          <p:cNvSpPr>
            <a:spLocks noChangeShapeType="1"/>
          </p:cNvSpPr>
          <p:nvPr/>
        </p:nvSpPr>
        <p:spPr bwMode="auto">
          <a:xfrm flipH="1">
            <a:off x="6019800" y="27432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Line 5">
            <a:extLst>
              <a:ext uri="{FF2B5EF4-FFF2-40B4-BE49-F238E27FC236}">
                <a16:creationId xmlns:a16="http://schemas.microsoft.com/office/drawing/2014/main" id="{2A737849-64BF-49EC-9201-14554768C788}"/>
              </a:ext>
            </a:extLst>
          </p:cNvPr>
          <p:cNvSpPr>
            <a:spLocks noChangeShapeType="1"/>
          </p:cNvSpPr>
          <p:nvPr/>
        </p:nvSpPr>
        <p:spPr bwMode="auto">
          <a:xfrm>
            <a:off x="7127875" y="27432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5" name="Text Box 6">
            <a:extLst>
              <a:ext uri="{FF2B5EF4-FFF2-40B4-BE49-F238E27FC236}">
                <a16:creationId xmlns:a16="http://schemas.microsoft.com/office/drawing/2014/main" id="{3FE30132-0CEC-4C48-998C-777784CDBBD0}"/>
              </a:ext>
            </a:extLst>
          </p:cNvPr>
          <p:cNvSpPr txBox="1">
            <a:spLocks noChangeArrowheads="1"/>
          </p:cNvSpPr>
          <p:nvPr/>
        </p:nvSpPr>
        <p:spPr bwMode="auto">
          <a:xfrm>
            <a:off x="5746750" y="28590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Yes</a:t>
            </a:r>
          </a:p>
        </p:txBody>
      </p:sp>
      <p:sp>
        <p:nvSpPr>
          <p:cNvPr id="37896" name="Text Box 7">
            <a:extLst>
              <a:ext uri="{FF2B5EF4-FFF2-40B4-BE49-F238E27FC236}">
                <a16:creationId xmlns:a16="http://schemas.microsoft.com/office/drawing/2014/main" id="{FE1AB9BF-F7BE-4853-85DA-B39F7EE88F02}"/>
              </a:ext>
            </a:extLst>
          </p:cNvPr>
          <p:cNvSpPr txBox="1">
            <a:spLocks noChangeArrowheads="1"/>
          </p:cNvSpPr>
          <p:nvPr/>
        </p:nvSpPr>
        <p:spPr bwMode="auto">
          <a:xfrm>
            <a:off x="8235950" y="28590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a:t>
            </a:r>
          </a:p>
        </p:txBody>
      </p:sp>
      <p:sp>
        <p:nvSpPr>
          <p:cNvPr id="37897" name="Rectangle 8">
            <a:extLst>
              <a:ext uri="{FF2B5EF4-FFF2-40B4-BE49-F238E27FC236}">
                <a16:creationId xmlns:a16="http://schemas.microsoft.com/office/drawing/2014/main" id="{E0F93D9A-3D59-4BE9-8B36-088C8EEFF1F6}"/>
              </a:ext>
            </a:extLst>
          </p:cNvPr>
          <p:cNvSpPr>
            <a:spLocks noChangeArrowheads="1"/>
          </p:cNvSpPr>
          <p:nvPr/>
        </p:nvSpPr>
        <p:spPr bwMode="auto">
          <a:xfrm>
            <a:off x="5603875" y="34686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N3</a:t>
            </a:r>
          </a:p>
        </p:txBody>
      </p:sp>
      <p:sp>
        <p:nvSpPr>
          <p:cNvPr id="37898" name="Rectangle 9">
            <a:extLst>
              <a:ext uri="{FF2B5EF4-FFF2-40B4-BE49-F238E27FC236}">
                <a16:creationId xmlns:a16="http://schemas.microsoft.com/office/drawing/2014/main" id="{E9F8BDCD-1705-4270-AF3B-B6A10AAF1803}"/>
              </a:ext>
            </a:extLst>
          </p:cNvPr>
          <p:cNvSpPr>
            <a:spLocks noChangeArrowheads="1"/>
          </p:cNvSpPr>
          <p:nvPr/>
        </p:nvSpPr>
        <p:spPr bwMode="auto">
          <a:xfrm>
            <a:off x="7791450" y="34686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N4</a:t>
            </a:r>
          </a:p>
        </p:txBody>
      </p:sp>
      <p:sp>
        <p:nvSpPr>
          <p:cNvPr id="37899" name="Oval 10">
            <a:extLst>
              <a:ext uri="{FF2B5EF4-FFF2-40B4-BE49-F238E27FC236}">
                <a16:creationId xmlns:a16="http://schemas.microsoft.com/office/drawing/2014/main" id="{636D1179-0DDC-4ECB-A0AD-A67AC65A9A9A}"/>
              </a:ext>
            </a:extLst>
          </p:cNvPr>
          <p:cNvSpPr>
            <a:spLocks noChangeArrowheads="1"/>
          </p:cNvSpPr>
          <p:nvPr/>
        </p:nvSpPr>
        <p:spPr bwMode="auto">
          <a:xfrm>
            <a:off x="1600200" y="2209800"/>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37900" name="Line 11">
            <a:extLst>
              <a:ext uri="{FF2B5EF4-FFF2-40B4-BE49-F238E27FC236}">
                <a16:creationId xmlns:a16="http://schemas.microsoft.com/office/drawing/2014/main" id="{A4E69CC1-B766-4789-8DA4-B1277D0B8994}"/>
              </a:ext>
            </a:extLst>
          </p:cNvPr>
          <p:cNvSpPr>
            <a:spLocks noChangeShapeType="1"/>
          </p:cNvSpPr>
          <p:nvPr/>
        </p:nvSpPr>
        <p:spPr bwMode="auto">
          <a:xfrm flipH="1">
            <a:off x="1025525" y="2667000"/>
            <a:ext cx="11080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Line 12">
            <a:extLst>
              <a:ext uri="{FF2B5EF4-FFF2-40B4-BE49-F238E27FC236}">
                <a16:creationId xmlns:a16="http://schemas.microsoft.com/office/drawing/2014/main" id="{D5C1258E-1DA6-4594-B887-961966A5AAAF}"/>
              </a:ext>
            </a:extLst>
          </p:cNvPr>
          <p:cNvSpPr>
            <a:spLocks noChangeShapeType="1"/>
          </p:cNvSpPr>
          <p:nvPr/>
        </p:nvSpPr>
        <p:spPr bwMode="auto">
          <a:xfrm>
            <a:off x="2133600" y="2667000"/>
            <a:ext cx="1184275" cy="725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Text Box 13">
            <a:extLst>
              <a:ext uri="{FF2B5EF4-FFF2-40B4-BE49-F238E27FC236}">
                <a16:creationId xmlns:a16="http://schemas.microsoft.com/office/drawing/2014/main" id="{3E7F9F0E-82A0-4077-837F-7E19FE2CF494}"/>
              </a:ext>
            </a:extLst>
          </p:cNvPr>
          <p:cNvSpPr txBox="1">
            <a:spLocks noChangeArrowheads="1"/>
          </p:cNvSpPr>
          <p:nvPr/>
        </p:nvSpPr>
        <p:spPr bwMode="auto">
          <a:xfrm>
            <a:off x="752475" y="2782888"/>
            <a:ext cx="539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Yes</a:t>
            </a:r>
          </a:p>
        </p:txBody>
      </p:sp>
      <p:sp>
        <p:nvSpPr>
          <p:cNvPr id="37903" name="Text Box 14">
            <a:extLst>
              <a:ext uri="{FF2B5EF4-FFF2-40B4-BE49-F238E27FC236}">
                <a16:creationId xmlns:a16="http://schemas.microsoft.com/office/drawing/2014/main" id="{D05D8A5E-D59F-49D9-BC43-773B7D9B1B1C}"/>
              </a:ext>
            </a:extLst>
          </p:cNvPr>
          <p:cNvSpPr txBox="1">
            <a:spLocks noChangeArrowheads="1"/>
          </p:cNvSpPr>
          <p:nvPr/>
        </p:nvSpPr>
        <p:spPr bwMode="auto">
          <a:xfrm>
            <a:off x="3241675" y="2782888"/>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a:t>
            </a:r>
          </a:p>
        </p:txBody>
      </p:sp>
      <p:sp>
        <p:nvSpPr>
          <p:cNvPr id="37904" name="Rectangle 15">
            <a:extLst>
              <a:ext uri="{FF2B5EF4-FFF2-40B4-BE49-F238E27FC236}">
                <a16:creationId xmlns:a16="http://schemas.microsoft.com/office/drawing/2014/main" id="{3F0A79CF-2A5F-4125-B485-71DFD9C8DF1F}"/>
              </a:ext>
            </a:extLst>
          </p:cNvPr>
          <p:cNvSpPr>
            <a:spLocks noChangeArrowheads="1"/>
          </p:cNvSpPr>
          <p:nvPr/>
        </p:nvSpPr>
        <p:spPr bwMode="auto">
          <a:xfrm>
            <a:off x="609600" y="3392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N1</a:t>
            </a:r>
          </a:p>
        </p:txBody>
      </p:sp>
      <p:sp>
        <p:nvSpPr>
          <p:cNvPr id="37905" name="Rectangle 16">
            <a:extLst>
              <a:ext uri="{FF2B5EF4-FFF2-40B4-BE49-F238E27FC236}">
                <a16:creationId xmlns:a16="http://schemas.microsoft.com/office/drawing/2014/main" id="{DEF03AEE-3976-4360-A752-E3801441C17B}"/>
              </a:ext>
            </a:extLst>
          </p:cNvPr>
          <p:cNvSpPr>
            <a:spLocks noChangeArrowheads="1"/>
          </p:cNvSpPr>
          <p:nvPr/>
        </p:nvSpPr>
        <p:spPr bwMode="auto">
          <a:xfrm>
            <a:off x="2797175" y="3392488"/>
            <a:ext cx="936625" cy="3413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N2</a:t>
            </a:r>
          </a:p>
        </p:txBody>
      </p:sp>
      <p:sp>
        <p:nvSpPr>
          <p:cNvPr id="37906" name="Text Box 17">
            <a:extLst>
              <a:ext uri="{FF2B5EF4-FFF2-40B4-BE49-F238E27FC236}">
                <a16:creationId xmlns:a16="http://schemas.microsoft.com/office/drawing/2014/main" id="{9BE8F629-0309-4AB5-BA88-61C09441E9EA}"/>
              </a:ext>
            </a:extLst>
          </p:cNvPr>
          <p:cNvSpPr txBox="1">
            <a:spLocks noChangeArrowheads="1"/>
          </p:cNvSpPr>
          <p:nvPr/>
        </p:nvSpPr>
        <p:spPr bwMode="auto">
          <a:xfrm>
            <a:off x="2057400" y="15240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Before Splitting:</a:t>
            </a:r>
          </a:p>
        </p:txBody>
      </p:sp>
      <p:graphicFrame>
        <p:nvGraphicFramePr>
          <p:cNvPr id="37907" name="Object 19">
            <a:extLst>
              <a:ext uri="{FF2B5EF4-FFF2-40B4-BE49-F238E27FC236}">
                <a16:creationId xmlns:a16="http://schemas.microsoft.com/office/drawing/2014/main" id="{10D761CF-E57F-4122-A8E3-4AB6D25434A6}"/>
              </a:ext>
            </a:extLst>
          </p:cNvPr>
          <p:cNvGraphicFramePr>
            <a:graphicFrameLocks noChangeAspect="1"/>
          </p:cNvGraphicFramePr>
          <p:nvPr/>
        </p:nvGraphicFramePr>
        <p:xfrm>
          <a:off x="2519363" y="4043363"/>
          <a:ext cx="1636712" cy="681037"/>
        </p:xfrm>
        <a:graphic>
          <a:graphicData uri="http://schemas.openxmlformats.org/presentationml/2006/ole">
            <mc:AlternateContent xmlns:mc="http://schemas.openxmlformats.org/markup-compatibility/2006">
              <mc:Choice xmlns:v="urn:schemas-microsoft-com:vml" Requires="v">
                <p:oleObj spid="_x0000_s45294" name="Document" r:id="rId5" imgW="3325066" imgH="1394657" progId="Word.Document.8">
                  <p:embed/>
                </p:oleObj>
              </mc:Choice>
              <mc:Fallback>
                <p:oleObj name="Document" r:id="rId5" imgW="3325066" imgH="1394657" progId="Word.Document.8">
                  <p:embed/>
                  <p:pic>
                    <p:nvPicPr>
                      <p:cNvPr id="37907" name="Object 19">
                        <a:extLst>
                          <a:ext uri="{FF2B5EF4-FFF2-40B4-BE49-F238E27FC236}">
                            <a16:creationId xmlns:a16="http://schemas.microsoft.com/office/drawing/2014/main" id="{10D761CF-E57F-4122-A8E3-4AB6D25434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40433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20">
            <a:extLst>
              <a:ext uri="{FF2B5EF4-FFF2-40B4-BE49-F238E27FC236}">
                <a16:creationId xmlns:a16="http://schemas.microsoft.com/office/drawing/2014/main" id="{E17F6BB6-0F64-4DA0-9977-5D2B8F1B6453}"/>
              </a:ext>
            </a:extLst>
          </p:cNvPr>
          <p:cNvGraphicFramePr>
            <a:graphicFrameLocks noChangeAspect="1"/>
          </p:cNvGraphicFramePr>
          <p:nvPr/>
        </p:nvGraphicFramePr>
        <p:xfrm>
          <a:off x="5222875" y="4038600"/>
          <a:ext cx="1676400" cy="698500"/>
        </p:xfrm>
        <a:graphic>
          <a:graphicData uri="http://schemas.openxmlformats.org/presentationml/2006/ole">
            <mc:AlternateContent xmlns:mc="http://schemas.openxmlformats.org/markup-compatibility/2006">
              <mc:Choice xmlns:v="urn:schemas-microsoft-com:vml" Requires="v">
                <p:oleObj spid="_x0000_s45295" name="Document" r:id="rId7" imgW="3325066" imgH="1394657" progId="Word.Document.8">
                  <p:embed/>
                </p:oleObj>
              </mc:Choice>
              <mc:Fallback>
                <p:oleObj name="Document" r:id="rId7" imgW="3325066" imgH="1394657" progId="Word.Document.8">
                  <p:embed/>
                  <p:pic>
                    <p:nvPicPr>
                      <p:cNvPr id="37908" name="Object 20">
                        <a:extLst>
                          <a:ext uri="{FF2B5EF4-FFF2-40B4-BE49-F238E27FC236}">
                            <a16:creationId xmlns:a16="http://schemas.microsoft.com/office/drawing/2014/main" id="{E17F6BB6-0F64-4DA0-9977-5D2B8F1B64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2875" y="4038600"/>
                        <a:ext cx="1676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a:extLst>
              <a:ext uri="{FF2B5EF4-FFF2-40B4-BE49-F238E27FC236}">
                <a16:creationId xmlns:a16="http://schemas.microsoft.com/office/drawing/2014/main" id="{B44C013B-6937-40FD-B0D0-D71F1FD6F37C}"/>
              </a:ext>
            </a:extLst>
          </p:cNvPr>
          <p:cNvGraphicFramePr>
            <a:graphicFrameLocks noChangeAspect="1"/>
          </p:cNvGraphicFramePr>
          <p:nvPr/>
        </p:nvGraphicFramePr>
        <p:xfrm>
          <a:off x="7508875" y="4043363"/>
          <a:ext cx="1635125" cy="681037"/>
        </p:xfrm>
        <a:graphic>
          <a:graphicData uri="http://schemas.openxmlformats.org/presentationml/2006/ole">
            <mc:AlternateContent xmlns:mc="http://schemas.openxmlformats.org/markup-compatibility/2006">
              <mc:Choice xmlns:v="urn:schemas-microsoft-com:vml" Requires="v">
                <p:oleObj spid="_x0000_s45296" name="Document" r:id="rId9" imgW="3332642" imgH="1394657" progId="Word.Document.8">
                  <p:embed/>
                </p:oleObj>
              </mc:Choice>
              <mc:Fallback>
                <p:oleObj name="Document" r:id="rId9" imgW="3332642" imgH="1394657" progId="Word.Document.8">
                  <p:embed/>
                  <p:pic>
                    <p:nvPicPr>
                      <p:cNvPr id="37909" name="Object 21">
                        <a:extLst>
                          <a:ext uri="{FF2B5EF4-FFF2-40B4-BE49-F238E27FC236}">
                            <a16:creationId xmlns:a16="http://schemas.microsoft.com/office/drawing/2014/main" id="{B44C013B-6937-40FD-B0D0-D71F1FD6F3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8875" y="4043363"/>
                        <a:ext cx="163512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a:extLst>
              <a:ext uri="{FF2B5EF4-FFF2-40B4-BE49-F238E27FC236}">
                <a16:creationId xmlns:a16="http://schemas.microsoft.com/office/drawing/2014/main" id="{560145CA-FE66-475C-9D72-15679EFC5753}"/>
              </a:ext>
            </a:extLst>
          </p:cNvPr>
          <p:cNvGraphicFramePr>
            <a:graphicFrameLocks noChangeAspect="1"/>
          </p:cNvGraphicFramePr>
          <p:nvPr/>
        </p:nvGraphicFramePr>
        <p:xfrm>
          <a:off x="3962400" y="1549400"/>
          <a:ext cx="1595438" cy="660400"/>
        </p:xfrm>
        <a:graphic>
          <a:graphicData uri="http://schemas.openxmlformats.org/presentationml/2006/ole">
            <mc:AlternateContent xmlns:mc="http://schemas.openxmlformats.org/markup-compatibility/2006">
              <mc:Choice xmlns:v="urn:schemas-microsoft-com:vml" Requires="v">
                <p:oleObj spid="_x0000_s45297" name="Document" r:id="rId11" imgW="3332642" imgH="1394657" progId="Word.Document.8">
                  <p:embed/>
                </p:oleObj>
              </mc:Choice>
              <mc:Fallback>
                <p:oleObj name="Document" r:id="rId11" imgW="3332642" imgH="1394657" progId="Word.Document.8">
                  <p:embed/>
                  <p:pic>
                    <p:nvPicPr>
                      <p:cNvPr id="37910" name="Object 22">
                        <a:extLst>
                          <a:ext uri="{FF2B5EF4-FFF2-40B4-BE49-F238E27FC236}">
                            <a16:creationId xmlns:a16="http://schemas.microsoft.com/office/drawing/2014/main" id="{560145CA-FE66-475C-9D72-15679EFC57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15494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007" name="Group 23">
            <a:extLst>
              <a:ext uri="{FF2B5EF4-FFF2-40B4-BE49-F238E27FC236}">
                <a16:creationId xmlns:a16="http://schemas.microsoft.com/office/drawing/2014/main" id="{86AC6C91-333A-4060-8C64-FC55DDB67A7E}"/>
              </a:ext>
            </a:extLst>
          </p:cNvPr>
          <p:cNvGrpSpPr>
            <a:grpSpLocks/>
          </p:cNvGrpSpPr>
          <p:nvPr/>
        </p:nvGrpSpPr>
        <p:grpSpPr bwMode="auto">
          <a:xfrm>
            <a:off x="5715000" y="1524000"/>
            <a:ext cx="1295400" cy="396875"/>
            <a:chOff x="3600" y="768"/>
            <a:chExt cx="816" cy="250"/>
          </a:xfrm>
        </p:grpSpPr>
        <p:sp>
          <p:nvSpPr>
            <p:cNvPr id="37927" name="Line 24">
              <a:extLst>
                <a:ext uri="{FF2B5EF4-FFF2-40B4-BE49-F238E27FC236}">
                  <a16:creationId xmlns:a16="http://schemas.microsoft.com/office/drawing/2014/main" id="{5EA63262-2E94-442D-A3CC-4686D185230E}"/>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8" name="Text Box 25">
              <a:extLst>
                <a:ext uri="{FF2B5EF4-FFF2-40B4-BE49-F238E27FC236}">
                  <a16:creationId xmlns:a16="http://schemas.microsoft.com/office/drawing/2014/main" id="{1D4242FB-0D5D-490F-838F-0F4B18FA89B0}"/>
                </a:ext>
              </a:extLst>
            </p:cNvPr>
            <p:cNvSpPr txBox="1">
              <a:spLocks noChangeArrowheads="1"/>
            </p:cNvSpPr>
            <p:nvPr/>
          </p:nvSpPr>
          <p:spPr bwMode="auto">
            <a:xfrm>
              <a:off x="3984" y="76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M0</a:t>
              </a:r>
            </a:p>
          </p:txBody>
        </p:sp>
      </p:grpSp>
      <p:grpSp>
        <p:nvGrpSpPr>
          <p:cNvPr id="42010" name="Group 26">
            <a:extLst>
              <a:ext uri="{FF2B5EF4-FFF2-40B4-BE49-F238E27FC236}">
                <a16:creationId xmlns:a16="http://schemas.microsoft.com/office/drawing/2014/main" id="{A0A50311-C69D-4DC0-B97D-75E808025B6F}"/>
              </a:ext>
            </a:extLst>
          </p:cNvPr>
          <p:cNvGrpSpPr>
            <a:grpSpLocks/>
          </p:cNvGrpSpPr>
          <p:nvPr/>
        </p:nvGrpSpPr>
        <p:grpSpPr bwMode="auto">
          <a:xfrm>
            <a:off x="762000" y="4800600"/>
            <a:ext cx="8001000" cy="854075"/>
            <a:chOff x="384" y="2832"/>
            <a:chExt cx="5040" cy="538"/>
          </a:xfrm>
        </p:grpSpPr>
        <p:sp>
          <p:nvSpPr>
            <p:cNvPr id="37919" name="Text Box 27">
              <a:extLst>
                <a:ext uri="{FF2B5EF4-FFF2-40B4-BE49-F238E27FC236}">
                  <a16:creationId xmlns:a16="http://schemas.microsoft.com/office/drawing/2014/main" id="{B19D799B-9E98-4C08-A16C-A19EC43F1332}"/>
                </a:ext>
              </a:extLst>
            </p:cNvPr>
            <p:cNvSpPr txBox="1">
              <a:spLocks noChangeArrowheads="1"/>
            </p:cNvSpPr>
            <p:nvPr/>
          </p:nvSpPr>
          <p:spPr bwMode="auto">
            <a:xfrm>
              <a:off x="384" y="31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M1</a:t>
              </a:r>
            </a:p>
          </p:txBody>
        </p:sp>
        <p:sp>
          <p:nvSpPr>
            <p:cNvPr id="37920" name="Text Box 28">
              <a:extLst>
                <a:ext uri="{FF2B5EF4-FFF2-40B4-BE49-F238E27FC236}">
                  <a16:creationId xmlns:a16="http://schemas.microsoft.com/office/drawing/2014/main" id="{7ECE19FA-3BB1-4945-BC9D-6FD20E17867D}"/>
                </a:ext>
              </a:extLst>
            </p:cNvPr>
            <p:cNvSpPr txBox="1">
              <a:spLocks noChangeArrowheads="1"/>
            </p:cNvSpPr>
            <p:nvPr/>
          </p:nvSpPr>
          <p:spPr bwMode="auto">
            <a:xfrm>
              <a:off x="1824"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M2</a:t>
              </a:r>
            </a:p>
          </p:txBody>
        </p:sp>
        <p:sp>
          <p:nvSpPr>
            <p:cNvPr id="37921" name="Text Box 29">
              <a:extLst>
                <a:ext uri="{FF2B5EF4-FFF2-40B4-BE49-F238E27FC236}">
                  <a16:creationId xmlns:a16="http://schemas.microsoft.com/office/drawing/2014/main" id="{FA5DB2B5-E895-4057-9C18-4BD26807E61D}"/>
                </a:ext>
              </a:extLst>
            </p:cNvPr>
            <p:cNvSpPr txBox="1">
              <a:spLocks noChangeArrowheads="1"/>
            </p:cNvSpPr>
            <p:nvPr/>
          </p:nvSpPr>
          <p:spPr bwMode="auto">
            <a:xfrm>
              <a:off x="3600"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M3</a:t>
              </a:r>
            </a:p>
          </p:txBody>
        </p:sp>
        <p:sp>
          <p:nvSpPr>
            <p:cNvPr id="37922" name="Text Box 30">
              <a:extLst>
                <a:ext uri="{FF2B5EF4-FFF2-40B4-BE49-F238E27FC236}">
                  <a16:creationId xmlns:a16="http://schemas.microsoft.com/office/drawing/2014/main" id="{FB83C3FE-F43F-4960-A13B-900176FAAF2E}"/>
                </a:ext>
              </a:extLst>
            </p:cNvPr>
            <p:cNvSpPr txBox="1">
              <a:spLocks noChangeArrowheads="1"/>
            </p:cNvSpPr>
            <p:nvPr/>
          </p:nvSpPr>
          <p:spPr bwMode="auto">
            <a:xfrm>
              <a:off x="4992" y="311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M4</a:t>
              </a:r>
            </a:p>
          </p:txBody>
        </p:sp>
        <p:sp>
          <p:nvSpPr>
            <p:cNvPr id="37923" name="Line 31">
              <a:extLst>
                <a:ext uri="{FF2B5EF4-FFF2-40B4-BE49-F238E27FC236}">
                  <a16:creationId xmlns:a16="http://schemas.microsoft.com/office/drawing/2014/main" id="{740F39EE-8E23-4628-9F43-5E7BAEA8C736}"/>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4" name="Line 32">
              <a:extLst>
                <a:ext uri="{FF2B5EF4-FFF2-40B4-BE49-F238E27FC236}">
                  <a16:creationId xmlns:a16="http://schemas.microsoft.com/office/drawing/2014/main" id="{CDD6AABA-E7F0-4136-AA08-36421531500C}"/>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5" name="Line 33">
              <a:extLst>
                <a:ext uri="{FF2B5EF4-FFF2-40B4-BE49-F238E27FC236}">
                  <a16:creationId xmlns:a16="http://schemas.microsoft.com/office/drawing/2014/main" id="{D7DC94D1-E4BA-4210-9BE2-5040D77CB481}"/>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6" name="Line 34">
              <a:extLst>
                <a:ext uri="{FF2B5EF4-FFF2-40B4-BE49-F238E27FC236}">
                  <a16:creationId xmlns:a16="http://schemas.microsoft.com/office/drawing/2014/main" id="{BC907DB2-47FD-49DC-9D59-290309C8313E}"/>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19" name="Group 35">
            <a:extLst>
              <a:ext uri="{FF2B5EF4-FFF2-40B4-BE49-F238E27FC236}">
                <a16:creationId xmlns:a16="http://schemas.microsoft.com/office/drawing/2014/main" id="{9C9E03A4-5C50-4B67-AEF5-4EBC0753C338}"/>
              </a:ext>
            </a:extLst>
          </p:cNvPr>
          <p:cNvGrpSpPr>
            <a:grpSpLocks/>
          </p:cNvGrpSpPr>
          <p:nvPr/>
        </p:nvGrpSpPr>
        <p:grpSpPr bwMode="auto">
          <a:xfrm>
            <a:off x="914400" y="5715000"/>
            <a:ext cx="7620000" cy="777875"/>
            <a:chOff x="480" y="3408"/>
            <a:chExt cx="4800" cy="490"/>
          </a:xfrm>
        </p:grpSpPr>
        <p:sp>
          <p:nvSpPr>
            <p:cNvPr id="37915" name="AutoShape 36">
              <a:extLst>
                <a:ext uri="{FF2B5EF4-FFF2-40B4-BE49-F238E27FC236}">
                  <a16:creationId xmlns:a16="http://schemas.microsoft.com/office/drawing/2014/main" id="{35E4FF73-50D1-49AA-B499-5CD3581B96BB}"/>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6" name="AutoShape 37">
              <a:extLst>
                <a:ext uri="{FF2B5EF4-FFF2-40B4-BE49-F238E27FC236}">
                  <a16:creationId xmlns:a16="http://schemas.microsoft.com/office/drawing/2014/main" id="{2310FA61-313A-49A2-B647-EF19EC6CDDD8}"/>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7" name="Text Box 38">
              <a:extLst>
                <a:ext uri="{FF2B5EF4-FFF2-40B4-BE49-F238E27FC236}">
                  <a16:creationId xmlns:a16="http://schemas.microsoft.com/office/drawing/2014/main" id="{BEA323DB-DE1E-4D98-BEB6-47886C8AF116}"/>
                </a:ext>
              </a:extLst>
            </p:cNvPr>
            <p:cNvSpPr txBox="1">
              <a:spLocks noChangeArrowheads="1"/>
            </p:cNvSpPr>
            <p:nvPr/>
          </p:nvSpPr>
          <p:spPr bwMode="auto">
            <a:xfrm>
              <a:off x="1056" y="363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M12</a:t>
              </a:r>
            </a:p>
          </p:txBody>
        </p:sp>
        <p:sp>
          <p:nvSpPr>
            <p:cNvPr id="37918" name="Text Box 39">
              <a:extLst>
                <a:ext uri="{FF2B5EF4-FFF2-40B4-BE49-F238E27FC236}">
                  <a16:creationId xmlns:a16="http://schemas.microsoft.com/office/drawing/2014/main" id="{62AF7FA3-2DBC-4FFB-A2EE-30833F510F85}"/>
                </a:ext>
              </a:extLst>
            </p:cNvPr>
            <p:cNvSpPr txBox="1">
              <a:spLocks noChangeArrowheads="1"/>
            </p:cNvSpPr>
            <p:nvPr/>
          </p:nvSpPr>
          <p:spPr bwMode="auto">
            <a:xfrm>
              <a:off x="4320" y="364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M34</a:t>
              </a:r>
            </a:p>
          </p:txBody>
        </p:sp>
      </p:grpSp>
      <p:sp>
        <p:nvSpPr>
          <p:cNvPr id="42024" name="Text Box 40">
            <a:extLst>
              <a:ext uri="{FF2B5EF4-FFF2-40B4-BE49-F238E27FC236}">
                <a16:creationId xmlns:a16="http://schemas.microsoft.com/office/drawing/2014/main" id="{25171A60-6C16-4E83-8468-3A5A8CFCACE7}"/>
              </a:ext>
            </a:extLst>
          </p:cNvPr>
          <p:cNvSpPr txBox="1">
            <a:spLocks noChangeArrowheads="1"/>
          </p:cNvSpPr>
          <p:nvPr/>
        </p:nvSpPr>
        <p:spPr bwMode="auto">
          <a:xfrm>
            <a:off x="2819400" y="6384925"/>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Gain = M0 – M12 vs  M0 – M34</a:t>
            </a:r>
          </a:p>
        </p:txBody>
      </p:sp>
      <p:sp>
        <p:nvSpPr>
          <p:cNvPr id="2" name="Slide Number Placeholder 1">
            <a:extLst>
              <a:ext uri="{FF2B5EF4-FFF2-40B4-BE49-F238E27FC236}">
                <a16:creationId xmlns:a16="http://schemas.microsoft.com/office/drawing/2014/main" id="{AF912B8F-3AD2-49EB-ABA1-8D988CFD2C95}"/>
              </a:ext>
            </a:extLst>
          </p:cNvPr>
          <p:cNvSpPr>
            <a:spLocks noGrp="1"/>
          </p:cNvSpPr>
          <p:nvPr>
            <p:ph type="sldNum" sz="quarter" idx="12"/>
          </p:nvPr>
        </p:nvSpPr>
        <p:spPr/>
        <p:txBody>
          <a:bodyPr/>
          <a:lstStyle/>
          <a:p>
            <a:fld id="{49632751-6A04-4D5B-A4E5-21C3D9E886BE}" type="slidenum">
              <a:rPr lang="en-US" altLang="en-US" smtClean="0"/>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0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E8AF605-4E0F-431F-839D-74B5E76F5824}"/>
              </a:ext>
            </a:extLst>
          </p:cNvPr>
          <p:cNvSpPr>
            <a:spLocks noGrp="1" noChangeArrowheads="1"/>
          </p:cNvSpPr>
          <p:nvPr>
            <p:ph type="title"/>
          </p:nvPr>
        </p:nvSpPr>
        <p:spPr/>
        <p:txBody>
          <a:bodyPr/>
          <a:lstStyle/>
          <a:p>
            <a:r>
              <a:rPr lang="en-US" altLang="en-US"/>
              <a:t>Measure of Impurity: GINI</a:t>
            </a:r>
          </a:p>
        </p:txBody>
      </p:sp>
      <p:sp>
        <p:nvSpPr>
          <p:cNvPr id="38915" name="Rectangle 3">
            <a:extLst>
              <a:ext uri="{FF2B5EF4-FFF2-40B4-BE49-F238E27FC236}">
                <a16:creationId xmlns:a16="http://schemas.microsoft.com/office/drawing/2014/main" id="{9EDE385E-38B5-41F1-AC89-C4F2AC6440E2}"/>
              </a:ext>
            </a:extLst>
          </p:cNvPr>
          <p:cNvSpPr>
            <a:spLocks noGrp="1" noChangeArrowheads="1"/>
          </p:cNvSpPr>
          <p:nvPr>
            <p:ph idx="1"/>
          </p:nvPr>
        </p:nvSpPr>
        <p:spPr>
          <a:xfrm>
            <a:off x="457200" y="1600200"/>
            <a:ext cx="8229600" cy="3463925"/>
          </a:xfrm>
        </p:spPr>
        <p:txBody>
          <a:bodyPr/>
          <a:lstStyle/>
          <a:p>
            <a:pPr>
              <a:lnSpc>
                <a:spcPct val="90000"/>
              </a:lnSpc>
            </a:pPr>
            <a:r>
              <a:rPr lang="en-US" altLang="en-US" sz="2400"/>
              <a:t>Gini Index for a given node t :</a:t>
            </a:r>
          </a:p>
          <a:p>
            <a:pPr>
              <a:lnSpc>
                <a:spcPct val="90000"/>
              </a:lnSpc>
            </a:pPr>
            <a:endParaRPr lang="en-US" altLang="en-US" sz="2000"/>
          </a:p>
          <a:p>
            <a:pPr lvl="2">
              <a:lnSpc>
                <a:spcPct val="90000"/>
              </a:lnSpc>
              <a:buFont typeface="Wingdings" panose="05000000000000000000" pitchFamily="2" charset="2"/>
              <a:buNone/>
            </a:pPr>
            <a:endParaRPr lang="en-US" altLang="en-US" sz="1800"/>
          </a:p>
          <a:p>
            <a:pPr lvl="2">
              <a:lnSpc>
                <a:spcPct val="90000"/>
              </a:lnSpc>
              <a:buFont typeface="Wingdings" panose="05000000000000000000" pitchFamily="2" charset="2"/>
              <a:buNone/>
            </a:pPr>
            <a:endParaRPr lang="en-US" altLang="en-US" sz="700"/>
          </a:p>
          <a:p>
            <a:pPr lvl="2">
              <a:lnSpc>
                <a:spcPct val="90000"/>
              </a:lnSpc>
              <a:buFont typeface="Wingdings" panose="05000000000000000000" pitchFamily="2" charset="2"/>
              <a:buNone/>
            </a:pPr>
            <a:r>
              <a:rPr lang="en-US" altLang="en-US" sz="1800"/>
              <a:t/>
            </a:r>
            <a:br>
              <a:rPr lang="en-US" altLang="en-US" sz="1800"/>
            </a:br>
            <a:r>
              <a:rPr lang="en-US" altLang="en-US" sz="1800"/>
              <a:t>(NOTE: </a:t>
            </a:r>
            <a:r>
              <a:rPr lang="en-US" altLang="en-US" sz="1800" i="1">
                <a:latin typeface="Times New Roman" panose="02020603050405020304" pitchFamily="18" charset="0"/>
              </a:rPr>
              <a:t>p( j | t) </a:t>
            </a:r>
            <a:r>
              <a:rPr lang="en-US" altLang="en-US" sz="1800"/>
              <a:t>is the relative frequency of class j at node t).</a:t>
            </a:r>
          </a:p>
          <a:p>
            <a:pPr lvl="2">
              <a:lnSpc>
                <a:spcPct val="90000"/>
              </a:lnSpc>
              <a:buFont typeface="Wingdings" panose="05000000000000000000" pitchFamily="2" charset="2"/>
              <a:buNone/>
            </a:pPr>
            <a:endParaRPr lang="en-US" altLang="en-US" sz="700"/>
          </a:p>
          <a:p>
            <a:pPr lvl="1">
              <a:lnSpc>
                <a:spcPct val="90000"/>
              </a:lnSpc>
            </a:pPr>
            <a:r>
              <a:rPr lang="en-US" altLang="en-US" sz="2000"/>
              <a:t>Maximum (1 - 1/n</a:t>
            </a:r>
            <a:r>
              <a:rPr lang="en-US" altLang="en-US" sz="2000" baseline="-25000"/>
              <a:t>c</a:t>
            </a:r>
            <a:r>
              <a:rPr lang="en-US" altLang="en-US" sz="2000"/>
              <a:t>) when records are equally distributed among all classes, implying least interesting information</a:t>
            </a:r>
          </a:p>
          <a:p>
            <a:pPr lvl="1">
              <a:lnSpc>
                <a:spcPct val="90000"/>
              </a:lnSpc>
            </a:pPr>
            <a:r>
              <a:rPr lang="en-US" altLang="en-US" sz="2000"/>
              <a:t>Minimum (0.0) when all records belong to one class, implying most interesting information</a:t>
            </a:r>
            <a:endParaRPr lang="en-US" altLang="en-US" sz="2000" baseline="-25000"/>
          </a:p>
        </p:txBody>
      </p:sp>
      <p:graphicFrame>
        <p:nvGraphicFramePr>
          <p:cNvPr id="38916" name="Object 4">
            <a:extLst>
              <a:ext uri="{FF2B5EF4-FFF2-40B4-BE49-F238E27FC236}">
                <a16:creationId xmlns:a16="http://schemas.microsoft.com/office/drawing/2014/main" id="{7C01729C-ECCC-4251-A383-4422228FEAC9}"/>
              </a:ext>
            </a:extLst>
          </p:cNvPr>
          <p:cNvGraphicFramePr>
            <a:graphicFrameLocks noChangeAspect="1"/>
          </p:cNvGraphicFramePr>
          <p:nvPr/>
        </p:nvGraphicFramePr>
        <p:xfrm>
          <a:off x="2743200" y="2082800"/>
          <a:ext cx="3352800" cy="736600"/>
        </p:xfrm>
        <a:graphic>
          <a:graphicData uri="http://schemas.openxmlformats.org/presentationml/2006/ole">
            <mc:AlternateContent xmlns:mc="http://schemas.openxmlformats.org/markup-compatibility/2006">
              <mc:Choice xmlns:v="urn:schemas-microsoft-com:vml" Requires="v">
                <p:oleObj spid="_x0000_s46317" name="Equation" r:id="rId3" imgW="1612900" imgH="355600" progId="Equation.3">
                  <p:embed/>
                </p:oleObj>
              </mc:Choice>
              <mc:Fallback>
                <p:oleObj name="Equation" r:id="rId3" imgW="1612900" imgH="355600" progId="Equation.3">
                  <p:embed/>
                  <p:pic>
                    <p:nvPicPr>
                      <p:cNvPr id="38916" name="Object 4">
                        <a:extLst>
                          <a:ext uri="{FF2B5EF4-FFF2-40B4-BE49-F238E27FC236}">
                            <a16:creationId xmlns:a16="http://schemas.microsoft.com/office/drawing/2014/main" id="{7C01729C-ECCC-4251-A383-4422228FEA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828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38917" name="Object 5">
            <a:extLst>
              <a:ext uri="{FF2B5EF4-FFF2-40B4-BE49-F238E27FC236}">
                <a16:creationId xmlns:a16="http://schemas.microsoft.com/office/drawing/2014/main" id="{DF45E3C6-06DD-4E05-B239-7B3696890250}"/>
              </a:ext>
            </a:extLst>
          </p:cNvPr>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spid="_x0000_s46318" name="Document" r:id="rId5" imgW="3284220" imgH="1970532" progId="Word.Document.8">
                  <p:embed/>
                </p:oleObj>
              </mc:Choice>
              <mc:Fallback>
                <p:oleObj name="Document" r:id="rId5" imgW="3284220" imgH="1970532" progId="Word.Document.8">
                  <p:embed/>
                  <p:pic>
                    <p:nvPicPr>
                      <p:cNvPr id="38917" name="Object 5">
                        <a:extLst>
                          <a:ext uri="{FF2B5EF4-FFF2-40B4-BE49-F238E27FC236}">
                            <a16:creationId xmlns:a16="http://schemas.microsoft.com/office/drawing/2014/main" id="{DF45E3C6-06DD-4E05-B239-7B36968902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a:extLst>
              <a:ext uri="{FF2B5EF4-FFF2-40B4-BE49-F238E27FC236}">
                <a16:creationId xmlns:a16="http://schemas.microsoft.com/office/drawing/2014/main" id="{1517DD2E-3D3F-4523-A15C-101D876432BA}"/>
              </a:ext>
            </a:extLst>
          </p:cNvPr>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spid="_x0000_s46319" name="Document" r:id="rId7" imgW="3284220" imgH="1970532" progId="Word.Document.8">
                  <p:embed/>
                </p:oleObj>
              </mc:Choice>
              <mc:Fallback>
                <p:oleObj name="Document" r:id="rId7" imgW="3284220" imgH="1970532" progId="Word.Document.8">
                  <p:embed/>
                  <p:pic>
                    <p:nvPicPr>
                      <p:cNvPr id="38918" name="Object 6">
                        <a:extLst>
                          <a:ext uri="{FF2B5EF4-FFF2-40B4-BE49-F238E27FC236}">
                            <a16:creationId xmlns:a16="http://schemas.microsoft.com/office/drawing/2014/main" id="{1517DD2E-3D3F-4523-A15C-101D876432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a:extLst>
              <a:ext uri="{FF2B5EF4-FFF2-40B4-BE49-F238E27FC236}">
                <a16:creationId xmlns:a16="http://schemas.microsoft.com/office/drawing/2014/main" id="{20CB9770-7192-4205-8A98-2FDFFA31645A}"/>
              </a:ext>
            </a:extLst>
          </p:cNvPr>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spid="_x0000_s46320" name="Document" r:id="rId9" imgW="3284220" imgH="1970532" progId="Word.Document.8">
                  <p:embed/>
                </p:oleObj>
              </mc:Choice>
              <mc:Fallback>
                <p:oleObj name="Document" r:id="rId9" imgW="3284220" imgH="1970532" progId="Word.Document.8">
                  <p:embed/>
                  <p:pic>
                    <p:nvPicPr>
                      <p:cNvPr id="38919" name="Object 7">
                        <a:extLst>
                          <a:ext uri="{FF2B5EF4-FFF2-40B4-BE49-F238E27FC236}">
                            <a16:creationId xmlns:a16="http://schemas.microsoft.com/office/drawing/2014/main" id="{20CB9770-7192-4205-8A98-2FDFFA3164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a:extLst>
              <a:ext uri="{FF2B5EF4-FFF2-40B4-BE49-F238E27FC236}">
                <a16:creationId xmlns:a16="http://schemas.microsoft.com/office/drawing/2014/main" id="{5F9F6E00-43AD-4542-8A60-5778E3A9E548}"/>
              </a:ext>
            </a:extLst>
          </p:cNvPr>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spid="_x0000_s46321" name="Document" r:id="rId11" imgW="3284220" imgH="1970532" progId="Word.Document.8">
                  <p:embed/>
                </p:oleObj>
              </mc:Choice>
              <mc:Fallback>
                <p:oleObj name="Document" r:id="rId11" imgW="3284220" imgH="1970532" progId="Word.Document.8">
                  <p:embed/>
                  <p:pic>
                    <p:nvPicPr>
                      <p:cNvPr id="38920" name="Object 8">
                        <a:extLst>
                          <a:ext uri="{FF2B5EF4-FFF2-40B4-BE49-F238E27FC236}">
                            <a16:creationId xmlns:a16="http://schemas.microsoft.com/office/drawing/2014/main" id="{5F9F6E00-43AD-4542-8A60-5778E3A9E5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49C4CD2-2AE5-47AE-B663-3BF72C317975}"/>
              </a:ext>
            </a:extLst>
          </p:cNvPr>
          <p:cNvSpPr>
            <a:spLocks noGrp="1"/>
          </p:cNvSpPr>
          <p:nvPr>
            <p:ph type="sldNum" sz="quarter" idx="12"/>
          </p:nvPr>
        </p:nvSpPr>
        <p:spPr/>
        <p:txBody>
          <a:bodyPr/>
          <a:lstStyle/>
          <a:p>
            <a:fld id="{49632751-6A04-4D5B-A4E5-21C3D9E886BE}"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403282-9082-498B-9380-8710C44DDFF7}"/>
              </a:ext>
            </a:extLst>
          </p:cNvPr>
          <p:cNvSpPr>
            <a:spLocks noGrp="1" noChangeArrowheads="1"/>
          </p:cNvSpPr>
          <p:nvPr>
            <p:ph type="title"/>
          </p:nvPr>
        </p:nvSpPr>
        <p:spPr/>
        <p:txBody>
          <a:bodyPr/>
          <a:lstStyle/>
          <a:p>
            <a:r>
              <a:rPr lang="en-US" altLang="en-US"/>
              <a:t>Examples for computing GINI</a:t>
            </a:r>
          </a:p>
        </p:txBody>
      </p:sp>
      <p:graphicFrame>
        <p:nvGraphicFramePr>
          <p:cNvPr id="39939" name="Object 3">
            <a:extLst>
              <a:ext uri="{FF2B5EF4-FFF2-40B4-BE49-F238E27FC236}">
                <a16:creationId xmlns:a16="http://schemas.microsoft.com/office/drawing/2014/main" id="{111534DA-0777-4867-BA2F-454BAADFA8D1}"/>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spid="_x0000_s47294" name="Document" r:id="rId3" imgW="3238500" imgH="1357884" progId="Word.Document.8">
                  <p:embed/>
                </p:oleObj>
              </mc:Choice>
              <mc:Fallback>
                <p:oleObj name="Document" r:id="rId3" imgW="3238500" imgH="1357884" progId="Word.Document.8">
                  <p:embed/>
                  <p:pic>
                    <p:nvPicPr>
                      <p:cNvPr id="39939" name="Object 3">
                        <a:extLst>
                          <a:ext uri="{FF2B5EF4-FFF2-40B4-BE49-F238E27FC236}">
                            <a16:creationId xmlns:a16="http://schemas.microsoft.com/office/drawing/2014/main" id="{111534DA-0777-4867-BA2F-454BAADFA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4">
            <a:extLst>
              <a:ext uri="{FF2B5EF4-FFF2-40B4-BE49-F238E27FC236}">
                <a16:creationId xmlns:a16="http://schemas.microsoft.com/office/drawing/2014/main" id="{1ECD44DF-8219-4F01-B88B-A89DFE0EA62F}"/>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spid="_x0000_s47295" name="Document" r:id="rId5" imgW="3238500" imgH="1382268" progId="Word.Document.8">
                  <p:embed/>
                </p:oleObj>
              </mc:Choice>
              <mc:Fallback>
                <p:oleObj name="Document" r:id="rId5" imgW="3238500" imgH="1382268" progId="Word.Document.8">
                  <p:embed/>
                  <p:pic>
                    <p:nvPicPr>
                      <p:cNvPr id="39940" name="Object 4">
                        <a:extLst>
                          <a:ext uri="{FF2B5EF4-FFF2-40B4-BE49-F238E27FC236}">
                            <a16:creationId xmlns:a16="http://schemas.microsoft.com/office/drawing/2014/main" id="{1ECD44DF-8219-4F01-B88B-A89DFE0EA6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61A0BF7B-45BA-4498-B6D6-B6DC9DA84D7B}"/>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spid="_x0000_s47296" name="Document" r:id="rId7" imgW="3238500" imgH="1357884" progId="Word.Document.8">
                  <p:embed/>
                </p:oleObj>
              </mc:Choice>
              <mc:Fallback>
                <p:oleObj name="Document" r:id="rId7" imgW="3238500" imgH="1357884" progId="Word.Document.8">
                  <p:embed/>
                  <p:pic>
                    <p:nvPicPr>
                      <p:cNvPr id="39941" name="Object 5">
                        <a:extLst>
                          <a:ext uri="{FF2B5EF4-FFF2-40B4-BE49-F238E27FC236}">
                            <a16:creationId xmlns:a16="http://schemas.microsoft.com/office/drawing/2014/main" id="{61A0BF7B-45BA-4498-B6D6-B6DC9DA84D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a:extLst>
              <a:ext uri="{FF2B5EF4-FFF2-40B4-BE49-F238E27FC236}">
                <a16:creationId xmlns:a16="http://schemas.microsoft.com/office/drawing/2014/main" id="{79D9F541-7B9B-4F5B-980B-9F5C05F5B7F1}"/>
              </a:ext>
            </a:extLst>
          </p:cNvPr>
          <p:cNvSpPr txBox="1">
            <a:spLocks noChangeArrowheads="1"/>
          </p:cNvSpPr>
          <p:nvPr/>
        </p:nvSpPr>
        <p:spPr bwMode="auto">
          <a:xfrm>
            <a:off x="3048000" y="2339975"/>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0/6 = 0     P(C2) = 6/6 = 1</a:t>
            </a:r>
          </a:p>
          <a:p>
            <a:pPr>
              <a:spcBef>
                <a:spcPct val="50000"/>
              </a:spcBef>
            </a:pPr>
            <a:r>
              <a:rPr lang="en-US" altLang="en-US" sz="2000" b="1"/>
              <a:t>Gini = 1 – P(C1)</a:t>
            </a:r>
            <a:r>
              <a:rPr lang="en-US" altLang="en-US" sz="2000" b="1" baseline="30000"/>
              <a:t>2 </a:t>
            </a:r>
            <a:r>
              <a:rPr lang="en-US" altLang="en-US" sz="2000" b="1"/>
              <a:t>– P(C2)</a:t>
            </a:r>
            <a:r>
              <a:rPr lang="en-US" altLang="en-US" sz="2000" b="1" baseline="30000"/>
              <a:t>2</a:t>
            </a:r>
            <a:r>
              <a:rPr lang="en-US" altLang="en-US" sz="2000" b="1"/>
              <a:t> = 1 – 0 – 1 = 0 </a:t>
            </a:r>
          </a:p>
        </p:txBody>
      </p:sp>
      <p:graphicFrame>
        <p:nvGraphicFramePr>
          <p:cNvPr id="39943" name="Object 7">
            <a:extLst>
              <a:ext uri="{FF2B5EF4-FFF2-40B4-BE49-F238E27FC236}">
                <a16:creationId xmlns:a16="http://schemas.microsoft.com/office/drawing/2014/main" id="{330789BE-20BB-4DD5-84A1-73C63DC11049}"/>
              </a:ext>
            </a:extLst>
          </p:cNvPr>
          <p:cNvGraphicFramePr>
            <a:graphicFrameLocks noChangeAspect="1"/>
          </p:cNvGraphicFramePr>
          <p:nvPr/>
        </p:nvGraphicFramePr>
        <p:xfrm>
          <a:off x="2590800" y="1549400"/>
          <a:ext cx="3352800" cy="736600"/>
        </p:xfrm>
        <a:graphic>
          <a:graphicData uri="http://schemas.openxmlformats.org/presentationml/2006/ole">
            <mc:AlternateContent xmlns:mc="http://schemas.openxmlformats.org/markup-compatibility/2006">
              <mc:Choice xmlns:v="urn:schemas-microsoft-com:vml" Requires="v">
                <p:oleObj spid="_x0000_s47297" name="Equation" r:id="rId9" imgW="1612900" imgH="355600" progId="Equation.3">
                  <p:embed/>
                </p:oleObj>
              </mc:Choice>
              <mc:Fallback>
                <p:oleObj name="Equation" r:id="rId9" imgW="1612900" imgH="355600" progId="Equation.3">
                  <p:embed/>
                  <p:pic>
                    <p:nvPicPr>
                      <p:cNvPr id="39943" name="Object 7">
                        <a:extLst>
                          <a:ext uri="{FF2B5EF4-FFF2-40B4-BE49-F238E27FC236}">
                            <a16:creationId xmlns:a16="http://schemas.microsoft.com/office/drawing/2014/main" id="{330789BE-20BB-4DD5-84A1-73C63DC110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15494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9944" name="Text Box 8">
            <a:extLst>
              <a:ext uri="{FF2B5EF4-FFF2-40B4-BE49-F238E27FC236}">
                <a16:creationId xmlns:a16="http://schemas.microsoft.com/office/drawing/2014/main" id="{41C6A290-130A-4089-8C39-DBBFFAE89AA9}"/>
              </a:ext>
            </a:extLst>
          </p:cNvPr>
          <p:cNvSpPr txBox="1">
            <a:spLocks noChangeArrowheads="1"/>
          </p:cNvSpPr>
          <p:nvPr/>
        </p:nvSpPr>
        <p:spPr bwMode="auto">
          <a:xfrm>
            <a:off x="3124200" y="3817938"/>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1/6          P(C2) = 5/6</a:t>
            </a:r>
          </a:p>
          <a:p>
            <a:pPr>
              <a:spcBef>
                <a:spcPct val="50000"/>
              </a:spcBef>
            </a:pPr>
            <a:r>
              <a:rPr lang="en-US" altLang="en-US" sz="2000" b="1"/>
              <a:t>Gini = 1 – (1/6)</a:t>
            </a:r>
            <a:r>
              <a:rPr lang="en-US" altLang="en-US" sz="2000" b="1" baseline="30000"/>
              <a:t>2 </a:t>
            </a:r>
            <a:r>
              <a:rPr lang="en-US" altLang="en-US" sz="2000" b="1"/>
              <a:t>– (5/6)</a:t>
            </a:r>
            <a:r>
              <a:rPr lang="en-US" altLang="en-US" sz="2000" b="1" baseline="30000"/>
              <a:t>2</a:t>
            </a:r>
            <a:r>
              <a:rPr lang="en-US" altLang="en-US" sz="2000" b="1"/>
              <a:t> = 0.278</a:t>
            </a:r>
          </a:p>
        </p:txBody>
      </p:sp>
      <p:sp>
        <p:nvSpPr>
          <p:cNvPr id="39945" name="Text Box 9">
            <a:extLst>
              <a:ext uri="{FF2B5EF4-FFF2-40B4-BE49-F238E27FC236}">
                <a16:creationId xmlns:a16="http://schemas.microsoft.com/office/drawing/2014/main" id="{B252EDA6-9490-499A-A3F7-520C500281F5}"/>
              </a:ext>
            </a:extLst>
          </p:cNvPr>
          <p:cNvSpPr txBox="1">
            <a:spLocks noChangeArrowheads="1"/>
          </p:cNvSpPr>
          <p:nvPr/>
        </p:nvSpPr>
        <p:spPr bwMode="auto">
          <a:xfrm>
            <a:off x="3124200" y="5105400"/>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2/6          P(C2) = 4/6</a:t>
            </a:r>
          </a:p>
          <a:p>
            <a:pPr>
              <a:spcBef>
                <a:spcPct val="50000"/>
              </a:spcBef>
            </a:pPr>
            <a:r>
              <a:rPr lang="en-US" altLang="en-US" sz="2000" b="1"/>
              <a:t>Gini = 1 – (2/6)</a:t>
            </a:r>
            <a:r>
              <a:rPr lang="en-US" altLang="en-US" sz="2000" b="1" baseline="30000"/>
              <a:t>2 </a:t>
            </a:r>
            <a:r>
              <a:rPr lang="en-US" altLang="en-US" sz="2000" b="1"/>
              <a:t>– (4/6)</a:t>
            </a:r>
            <a:r>
              <a:rPr lang="en-US" altLang="en-US" sz="2000" b="1" baseline="30000"/>
              <a:t>2</a:t>
            </a:r>
            <a:r>
              <a:rPr lang="en-US" altLang="en-US" sz="2000" b="1"/>
              <a:t> = 0.444</a:t>
            </a:r>
          </a:p>
        </p:txBody>
      </p:sp>
      <p:sp>
        <p:nvSpPr>
          <p:cNvPr id="2" name="Slide Number Placeholder 1">
            <a:extLst>
              <a:ext uri="{FF2B5EF4-FFF2-40B4-BE49-F238E27FC236}">
                <a16:creationId xmlns:a16="http://schemas.microsoft.com/office/drawing/2014/main" id="{3A817EED-6519-4AF2-9CE8-4E923CA6B22C}"/>
              </a:ext>
            </a:extLst>
          </p:cNvPr>
          <p:cNvSpPr>
            <a:spLocks noGrp="1"/>
          </p:cNvSpPr>
          <p:nvPr>
            <p:ph type="sldNum" sz="quarter" idx="12"/>
          </p:nvPr>
        </p:nvSpPr>
        <p:spPr/>
        <p:txBody>
          <a:bodyPr/>
          <a:lstStyle/>
          <a:p>
            <a:fld id="{406F9DA2-A24D-4E00-914D-988211E76A33}" type="slidenum">
              <a:rPr lang="en-US" altLang="en-US" smtClean="0"/>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97CC07E-437E-4391-8949-366F7AFBE58E}"/>
              </a:ext>
            </a:extLst>
          </p:cNvPr>
          <p:cNvSpPr>
            <a:spLocks noGrp="1" noChangeArrowheads="1"/>
          </p:cNvSpPr>
          <p:nvPr>
            <p:ph type="title"/>
          </p:nvPr>
        </p:nvSpPr>
        <p:spPr/>
        <p:txBody>
          <a:bodyPr/>
          <a:lstStyle/>
          <a:p>
            <a:r>
              <a:rPr lang="en-US" altLang="en-US"/>
              <a:t>Splitting Based on GINI</a:t>
            </a:r>
          </a:p>
        </p:txBody>
      </p:sp>
      <p:sp>
        <p:nvSpPr>
          <p:cNvPr id="40963" name="Rectangle 3">
            <a:extLst>
              <a:ext uri="{FF2B5EF4-FFF2-40B4-BE49-F238E27FC236}">
                <a16:creationId xmlns:a16="http://schemas.microsoft.com/office/drawing/2014/main" id="{F5AB859E-7D67-4B8F-B855-6AB79A694F5C}"/>
              </a:ext>
            </a:extLst>
          </p:cNvPr>
          <p:cNvSpPr>
            <a:spLocks noGrp="1" noChangeArrowheads="1"/>
          </p:cNvSpPr>
          <p:nvPr>
            <p:ph type="body" sz="half" idx="1"/>
          </p:nvPr>
        </p:nvSpPr>
        <p:spPr>
          <a:xfrm>
            <a:off x="381000" y="1504950"/>
            <a:ext cx="8382000" cy="4438650"/>
          </a:xfrm>
        </p:spPr>
        <p:txBody>
          <a:bodyPr/>
          <a:lstStyle/>
          <a:p>
            <a:r>
              <a:rPr lang="en-US" altLang="en-US" sz="2400" dirty="0"/>
              <a:t>Used in CART, SLIQ, SPRINT.</a:t>
            </a:r>
          </a:p>
          <a:p>
            <a:r>
              <a:rPr lang="en-US" altLang="en-US" sz="2400" dirty="0"/>
              <a:t>When a node p is split into k partitions (children), the quality of split is computed as,</a:t>
            </a:r>
          </a:p>
          <a:p>
            <a:endParaRPr lang="en-US" altLang="en-US" sz="2400" dirty="0"/>
          </a:p>
          <a:p>
            <a:endParaRPr lang="en-US" altLang="en-US" sz="2400" dirty="0"/>
          </a:p>
          <a:p>
            <a:pPr>
              <a:buFont typeface="Wingdings" panose="05000000000000000000" pitchFamily="2" charset="2"/>
              <a:buNone/>
            </a:pPr>
            <a:r>
              <a:rPr lang="en-US" altLang="en-US" sz="2400" dirty="0"/>
              <a:t>	</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dirty="0"/>
              <a:t>	where,	</a:t>
            </a:r>
            <a:r>
              <a:rPr lang="en-US" altLang="en-US" sz="2400" dirty="0" err="1"/>
              <a:t>n</a:t>
            </a:r>
            <a:r>
              <a:rPr lang="en-US" altLang="en-US" sz="2400" baseline="-25000" dirty="0" err="1"/>
              <a:t>i</a:t>
            </a:r>
            <a:r>
              <a:rPr lang="en-US" altLang="en-US" sz="2400" dirty="0"/>
              <a:t> = number of records at child i,</a:t>
            </a:r>
          </a:p>
          <a:p>
            <a:pPr>
              <a:buFont typeface="Wingdings" panose="05000000000000000000" pitchFamily="2" charset="2"/>
              <a:buNone/>
            </a:pPr>
            <a:r>
              <a:rPr lang="en-US" altLang="en-US" sz="2400" dirty="0"/>
              <a:t>    		</a:t>
            </a:r>
            <a:r>
              <a:rPr lang="en-US" altLang="en-US" sz="2400" dirty="0" smtClean="0"/>
              <a:t>n</a:t>
            </a:r>
            <a:r>
              <a:rPr lang="en-US" altLang="en-US" sz="2400" baseline="-25000" dirty="0" smtClean="0"/>
              <a:t> </a:t>
            </a:r>
            <a:r>
              <a:rPr lang="en-US" altLang="en-US" sz="2400" dirty="0" smtClean="0"/>
              <a:t> </a:t>
            </a:r>
            <a:r>
              <a:rPr lang="en-US" altLang="en-US" sz="2400" dirty="0"/>
              <a:t>= number of records at node p.</a:t>
            </a:r>
            <a:endParaRPr lang="en-US" altLang="en-US" dirty="0"/>
          </a:p>
        </p:txBody>
      </p:sp>
      <p:graphicFrame>
        <p:nvGraphicFramePr>
          <p:cNvPr id="40964" name="Object 4">
            <a:extLst>
              <a:ext uri="{FF2B5EF4-FFF2-40B4-BE49-F238E27FC236}">
                <a16:creationId xmlns:a16="http://schemas.microsoft.com/office/drawing/2014/main" id="{D85888D4-384E-4107-8E37-DA7CCFEDCDF2}"/>
              </a:ext>
            </a:extLst>
          </p:cNvPr>
          <p:cNvGraphicFramePr>
            <a:graphicFrameLocks noChangeAspect="1"/>
          </p:cNvGraphicFramePr>
          <p:nvPr/>
        </p:nvGraphicFramePr>
        <p:xfrm>
          <a:off x="2667000" y="2952750"/>
          <a:ext cx="3886200" cy="1104900"/>
        </p:xfrm>
        <a:graphic>
          <a:graphicData uri="http://schemas.openxmlformats.org/presentationml/2006/ole">
            <mc:AlternateContent xmlns:mc="http://schemas.openxmlformats.org/markup-compatibility/2006">
              <mc:Choice xmlns:v="urn:schemas-microsoft-com:vml" Requires="v">
                <p:oleObj spid="_x0000_s48177" name="Equation" r:id="rId3" imgW="1511300" imgH="431800" progId="Equation.3">
                  <p:embed/>
                </p:oleObj>
              </mc:Choice>
              <mc:Fallback>
                <p:oleObj name="Equation" r:id="rId3" imgW="1511300" imgH="431800" progId="Equation.3">
                  <p:embed/>
                  <p:pic>
                    <p:nvPicPr>
                      <p:cNvPr id="40964" name="Object 4">
                        <a:extLst>
                          <a:ext uri="{FF2B5EF4-FFF2-40B4-BE49-F238E27FC236}">
                            <a16:creationId xmlns:a16="http://schemas.microsoft.com/office/drawing/2014/main" id="{D85888D4-384E-4107-8E37-DA7CCFEDC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95275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2CD001EB-BE25-444E-AD0A-6261F0465D51}"/>
              </a:ext>
            </a:extLst>
          </p:cNvPr>
          <p:cNvSpPr>
            <a:spLocks noGrp="1"/>
          </p:cNvSpPr>
          <p:nvPr>
            <p:ph type="sldNum" sz="quarter" idx="12"/>
          </p:nvPr>
        </p:nvSpPr>
        <p:spPr/>
        <p:txBody>
          <a:bodyPr/>
          <a:lstStyle/>
          <a:p>
            <a:fld id="{6E36B75D-7C8E-4E70-9D50-405055B5994F}" type="slidenum">
              <a:rPr lang="en-US" altLang="en-US" smtClean="0"/>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B42F23B-5C5A-438F-A583-FCF0F0687BDB}"/>
              </a:ext>
            </a:extLst>
          </p:cNvPr>
          <p:cNvSpPr>
            <a:spLocks noGrp="1" noChangeArrowheads="1"/>
          </p:cNvSpPr>
          <p:nvPr>
            <p:ph type="title"/>
          </p:nvPr>
        </p:nvSpPr>
        <p:spPr>
          <a:xfrm>
            <a:off x="304800" y="838200"/>
            <a:ext cx="8610600" cy="533400"/>
          </a:xfrm>
        </p:spPr>
        <p:txBody>
          <a:bodyPr rtlCol="0">
            <a:normAutofit fontScale="90000"/>
          </a:bodyPr>
          <a:lstStyle/>
          <a:p>
            <a:pPr fontAlgn="auto">
              <a:spcAft>
                <a:spcPts val="0"/>
              </a:spcAft>
              <a:defRPr/>
            </a:pPr>
            <a:r>
              <a:rPr lang="en-US"/>
              <a:t>Binary Attributes: Computing GINI Index</a:t>
            </a:r>
          </a:p>
        </p:txBody>
      </p:sp>
      <p:sp>
        <p:nvSpPr>
          <p:cNvPr id="41987" name="Rectangle 3">
            <a:extLst>
              <a:ext uri="{FF2B5EF4-FFF2-40B4-BE49-F238E27FC236}">
                <a16:creationId xmlns:a16="http://schemas.microsoft.com/office/drawing/2014/main" id="{161C1D64-E1B6-4982-8379-66E16BDAC03C}"/>
              </a:ext>
            </a:extLst>
          </p:cNvPr>
          <p:cNvSpPr>
            <a:spLocks noChangeArrowheads="1"/>
          </p:cNvSpPr>
          <p:nvPr/>
        </p:nvSpPr>
        <p:spPr bwMode="auto">
          <a:xfrm>
            <a:off x="381000" y="14478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Char char="p"/>
            </a:pPr>
            <a:r>
              <a:rPr lang="en-US" altLang="en-US" sz="2400">
                <a:latin typeface="Verdana" panose="020B0604030504040204" pitchFamily="34" charset="0"/>
              </a:rPr>
              <a:t>Splits into two partitions</a:t>
            </a:r>
          </a:p>
          <a:p>
            <a:pPr eaLnBrk="1" hangingPunct="1">
              <a:spcBef>
                <a:spcPct val="20000"/>
              </a:spcBef>
              <a:buClr>
                <a:schemeClr val="bg2"/>
              </a:buClr>
              <a:buSzPct val="75000"/>
              <a:buFont typeface="Wingdings" panose="05000000000000000000" pitchFamily="2" charset="2"/>
              <a:buChar char="p"/>
            </a:pPr>
            <a:r>
              <a:rPr lang="en-US" altLang="en-US" sz="2400">
                <a:latin typeface="Verdana" panose="020B0604030504040204" pitchFamily="34" charset="0"/>
              </a:rPr>
              <a:t>Effect of Weighing partitions: </a:t>
            </a:r>
          </a:p>
          <a:p>
            <a:pPr lvl="1" eaLnBrk="1" hangingPunct="1">
              <a:spcBef>
                <a:spcPct val="20000"/>
              </a:spcBef>
              <a:buClr>
                <a:schemeClr val="tx2"/>
              </a:buClr>
              <a:buSzPct val="75000"/>
              <a:buFont typeface="Wingdings" panose="05000000000000000000" pitchFamily="2" charset="2"/>
              <a:buChar char="n"/>
            </a:pPr>
            <a:r>
              <a:rPr lang="en-US" altLang="en-US" sz="2000">
                <a:latin typeface="Verdana" panose="020B0604030504040204" pitchFamily="34" charset="0"/>
              </a:rPr>
              <a:t>Larger and Purer Partitions are sought for.</a:t>
            </a:r>
          </a:p>
        </p:txBody>
      </p:sp>
      <p:sp>
        <p:nvSpPr>
          <p:cNvPr id="41988" name="Oval 4">
            <a:extLst>
              <a:ext uri="{FF2B5EF4-FFF2-40B4-BE49-F238E27FC236}">
                <a16:creationId xmlns:a16="http://schemas.microsoft.com/office/drawing/2014/main" id="{597D5357-AA00-41D1-9993-00633B64E785}"/>
              </a:ext>
            </a:extLst>
          </p:cNvPr>
          <p:cNvSpPr>
            <a:spLocks noChangeArrowheads="1"/>
          </p:cNvSpPr>
          <p:nvPr/>
        </p:nvSpPr>
        <p:spPr bwMode="auto">
          <a:xfrm>
            <a:off x="3733800" y="3167063"/>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41989" name="Line 5">
            <a:extLst>
              <a:ext uri="{FF2B5EF4-FFF2-40B4-BE49-F238E27FC236}">
                <a16:creationId xmlns:a16="http://schemas.microsoft.com/office/drawing/2014/main" id="{3A0D0F55-5F94-471E-8586-6A7B520B8BCE}"/>
              </a:ext>
            </a:extLst>
          </p:cNvPr>
          <p:cNvSpPr>
            <a:spLocks noChangeShapeType="1"/>
          </p:cNvSpPr>
          <p:nvPr/>
        </p:nvSpPr>
        <p:spPr bwMode="auto">
          <a:xfrm flipH="1">
            <a:off x="3159125" y="3624263"/>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a:extLst>
              <a:ext uri="{FF2B5EF4-FFF2-40B4-BE49-F238E27FC236}">
                <a16:creationId xmlns:a16="http://schemas.microsoft.com/office/drawing/2014/main" id="{E6B95EF6-C892-4BFC-8C17-DA4535B93EEB}"/>
              </a:ext>
            </a:extLst>
          </p:cNvPr>
          <p:cNvSpPr>
            <a:spLocks noChangeShapeType="1"/>
          </p:cNvSpPr>
          <p:nvPr/>
        </p:nvSpPr>
        <p:spPr bwMode="auto">
          <a:xfrm>
            <a:off x="4267200" y="3624263"/>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Text Box 7">
            <a:extLst>
              <a:ext uri="{FF2B5EF4-FFF2-40B4-BE49-F238E27FC236}">
                <a16:creationId xmlns:a16="http://schemas.microsoft.com/office/drawing/2014/main" id="{E3F44513-F144-4F0F-9567-C2E0C38A0ADC}"/>
              </a:ext>
            </a:extLst>
          </p:cNvPr>
          <p:cNvSpPr txBox="1">
            <a:spLocks noChangeArrowheads="1"/>
          </p:cNvSpPr>
          <p:nvPr/>
        </p:nvSpPr>
        <p:spPr bwMode="auto">
          <a:xfrm>
            <a:off x="2886075" y="3740150"/>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Yes</a:t>
            </a:r>
          </a:p>
        </p:txBody>
      </p:sp>
      <p:sp>
        <p:nvSpPr>
          <p:cNvPr id="41992" name="Text Box 8">
            <a:extLst>
              <a:ext uri="{FF2B5EF4-FFF2-40B4-BE49-F238E27FC236}">
                <a16:creationId xmlns:a16="http://schemas.microsoft.com/office/drawing/2014/main" id="{97B9F81E-1A99-4380-A3D5-7C48EC31913D}"/>
              </a:ext>
            </a:extLst>
          </p:cNvPr>
          <p:cNvSpPr txBox="1">
            <a:spLocks noChangeArrowheads="1"/>
          </p:cNvSpPr>
          <p:nvPr/>
        </p:nvSpPr>
        <p:spPr bwMode="auto">
          <a:xfrm>
            <a:off x="5375275" y="3740150"/>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a:t>
            </a:r>
          </a:p>
        </p:txBody>
      </p:sp>
      <p:sp>
        <p:nvSpPr>
          <p:cNvPr id="41993" name="Rectangle 9">
            <a:extLst>
              <a:ext uri="{FF2B5EF4-FFF2-40B4-BE49-F238E27FC236}">
                <a16:creationId xmlns:a16="http://schemas.microsoft.com/office/drawing/2014/main" id="{4227B5CC-6B6F-4EB2-B1D2-4B02CEC3562E}"/>
              </a:ext>
            </a:extLst>
          </p:cNvPr>
          <p:cNvSpPr>
            <a:spLocks noChangeArrowheads="1"/>
          </p:cNvSpPr>
          <p:nvPr/>
        </p:nvSpPr>
        <p:spPr bwMode="auto">
          <a:xfrm>
            <a:off x="2743200" y="43497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N1</a:t>
            </a:r>
          </a:p>
        </p:txBody>
      </p:sp>
      <p:sp>
        <p:nvSpPr>
          <p:cNvPr id="41994" name="Rectangle 10">
            <a:extLst>
              <a:ext uri="{FF2B5EF4-FFF2-40B4-BE49-F238E27FC236}">
                <a16:creationId xmlns:a16="http://schemas.microsoft.com/office/drawing/2014/main" id="{72F898F4-AF3E-441B-8D99-BA71DAF40448}"/>
              </a:ext>
            </a:extLst>
          </p:cNvPr>
          <p:cNvSpPr>
            <a:spLocks noChangeArrowheads="1"/>
          </p:cNvSpPr>
          <p:nvPr/>
        </p:nvSpPr>
        <p:spPr bwMode="auto">
          <a:xfrm>
            <a:off x="4930775" y="43497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N2</a:t>
            </a:r>
          </a:p>
        </p:txBody>
      </p:sp>
      <p:graphicFrame>
        <p:nvGraphicFramePr>
          <p:cNvPr id="41995" name="Object 11">
            <a:extLst>
              <a:ext uri="{FF2B5EF4-FFF2-40B4-BE49-F238E27FC236}">
                <a16:creationId xmlns:a16="http://schemas.microsoft.com/office/drawing/2014/main" id="{40EDC82B-799C-471A-8E0D-7F5F39493891}"/>
              </a:ext>
            </a:extLst>
          </p:cNvPr>
          <p:cNvGraphicFramePr>
            <a:graphicFrameLocks noChangeAspect="1"/>
          </p:cNvGraphicFramePr>
          <p:nvPr/>
        </p:nvGraphicFramePr>
        <p:xfrm>
          <a:off x="6629400" y="2895600"/>
          <a:ext cx="1981200" cy="1790700"/>
        </p:xfrm>
        <a:graphic>
          <a:graphicData uri="http://schemas.openxmlformats.org/presentationml/2006/ole">
            <mc:AlternateContent xmlns:mc="http://schemas.openxmlformats.org/markup-compatibility/2006">
              <mc:Choice xmlns:v="urn:schemas-microsoft-com:vml" Requires="v">
                <p:oleObj spid="_x0000_s49248" name="Document" r:id="rId3" imgW="3177540" imgH="3054096" progId="Word.Document.8">
                  <p:embed/>
                </p:oleObj>
              </mc:Choice>
              <mc:Fallback>
                <p:oleObj name="Document" r:id="rId3" imgW="3177540" imgH="3054096" progId="Word.Document.8">
                  <p:embed/>
                  <p:pic>
                    <p:nvPicPr>
                      <p:cNvPr id="41995" name="Object 11">
                        <a:extLst>
                          <a:ext uri="{FF2B5EF4-FFF2-40B4-BE49-F238E27FC236}">
                            <a16:creationId xmlns:a16="http://schemas.microsoft.com/office/drawing/2014/main" id="{40EDC82B-799C-471A-8E0D-7F5F394938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8956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12">
            <a:extLst>
              <a:ext uri="{FF2B5EF4-FFF2-40B4-BE49-F238E27FC236}">
                <a16:creationId xmlns:a16="http://schemas.microsoft.com/office/drawing/2014/main" id="{3E9BBB1B-84A8-42CB-A9A8-5CAB7926B06C}"/>
              </a:ext>
            </a:extLst>
          </p:cNvPr>
          <p:cNvGraphicFramePr>
            <a:graphicFrameLocks noChangeAspect="1"/>
          </p:cNvGraphicFramePr>
          <p:nvPr/>
        </p:nvGraphicFramePr>
        <p:xfrm>
          <a:off x="3352800" y="4953000"/>
          <a:ext cx="1905000" cy="1471613"/>
        </p:xfrm>
        <a:graphic>
          <a:graphicData uri="http://schemas.openxmlformats.org/presentationml/2006/ole">
            <mc:AlternateContent xmlns:mc="http://schemas.openxmlformats.org/markup-compatibility/2006">
              <mc:Choice xmlns:v="urn:schemas-microsoft-com:vml" Requires="v">
                <p:oleObj spid="_x0000_s49249" name="Document" r:id="rId5" imgW="3265932" imgH="2548128" progId="Word.Document.8">
                  <p:embed/>
                </p:oleObj>
              </mc:Choice>
              <mc:Fallback>
                <p:oleObj name="Document" r:id="rId5" imgW="3265932" imgH="2548128" progId="Word.Document.8">
                  <p:embed/>
                  <p:pic>
                    <p:nvPicPr>
                      <p:cNvPr id="41996" name="Object 12">
                        <a:extLst>
                          <a:ext uri="{FF2B5EF4-FFF2-40B4-BE49-F238E27FC236}">
                            <a16:creationId xmlns:a16="http://schemas.microsoft.com/office/drawing/2014/main" id="{3E9BBB1B-84A8-42CB-A9A8-5CAB7926B0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9530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Text Box 13">
            <a:extLst>
              <a:ext uri="{FF2B5EF4-FFF2-40B4-BE49-F238E27FC236}">
                <a16:creationId xmlns:a16="http://schemas.microsoft.com/office/drawing/2014/main" id="{0A9549F9-5B7B-476A-8132-C9DDB3EAAB82}"/>
              </a:ext>
            </a:extLst>
          </p:cNvPr>
          <p:cNvSpPr txBox="1">
            <a:spLocks noChangeArrowheads="1"/>
          </p:cNvSpPr>
          <p:nvPr/>
        </p:nvSpPr>
        <p:spPr bwMode="auto">
          <a:xfrm>
            <a:off x="457200" y="4495800"/>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Gini(N1) </a:t>
            </a:r>
            <a:br>
              <a:rPr lang="en-US" altLang="en-US" sz="2000" b="1"/>
            </a:br>
            <a:r>
              <a:rPr lang="en-US" altLang="en-US" sz="2000" b="1"/>
              <a:t>= 1 – (5/6)</a:t>
            </a:r>
            <a:r>
              <a:rPr lang="en-US" altLang="en-US" sz="2000" b="1" baseline="30000"/>
              <a:t>2 </a:t>
            </a:r>
            <a:r>
              <a:rPr lang="en-US" altLang="en-US" sz="2000" b="1"/>
              <a:t>– (2/6)</a:t>
            </a:r>
            <a:r>
              <a:rPr lang="en-US" altLang="en-US" sz="2000" b="1" baseline="30000"/>
              <a:t>2</a:t>
            </a:r>
            <a:r>
              <a:rPr lang="en-US" altLang="en-US" sz="2000" b="1"/>
              <a:t> </a:t>
            </a:r>
            <a:br>
              <a:rPr lang="en-US" altLang="en-US" sz="2000" b="1"/>
            </a:br>
            <a:r>
              <a:rPr lang="en-US" altLang="en-US" sz="2000" b="1"/>
              <a:t>= 0.194 </a:t>
            </a:r>
          </a:p>
          <a:p>
            <a:pPr>
              <a:spcBef>
                <a:spcPct val="50000"/>
              </a:spcBef>
            </a:pPr>
            <a:r>
              <a:rPr lang="en-US" altLang="en-US" sz="2000" b="1"/>
              <a:t>Gini(N2) </a:t>
            </a:r>
            <a:br>
              <a:rPr lang="en-US" altLang="en-US" sz="2000" b="1"/>
            </a:br>
            <a:r>
              <a:rPr lang="en-US" altLang="en-US" sz="2000" b="1"/>
              <a:t>= 1 – (1/6)</a:t>
            </a:r>
            <a:r>
              <a:rPr lang="en-US" altLang="en-US" sz="2000" b="1" baseline="30000"/>
              <a:t>2 </a:t>
            </a:r>
            <a:r>
              <a:rPr lang="en-US" altLang="en-US" sz="2000" b="1"/>
              <a:t>– (4/6)</a:t>
            </a:r>
            <a:r>
              <a:rPr lang="en-US" altLang="en-US" sz="2000" b="1" baseline="30000"/>
              <a:t>2</a:t>
            </a:r>
            <a:r>
              <a:rPr lang="en-US" altLang="en-US" sz="2000" b="1"/>
              <a:t> </a:t>
            </a:r>
            <a:br>
              <a:rPr lang="en-US" altLang="en-US" sz="2000" b="1"/>
            </a:br>
            <a:r>
              <a:rPr lang="en-US" altLang="en-US" sz="2000" b="1"/>
              <a:t>= 0.528</a:t>
            </a:r>
          </a:p>
        </p:txBody>
      </p:sp>
      <p:sp>
        <p:nvSpPr>
          <p:cNvPr id="41998" name="Text Box 14">
            <a:extLst>
              <a:ext uri="{FF2B5EF4-FFF2-40B4-BE49-F238E27FC236}">
                <a16:creationId xmlns:a16="http://schemas.microsoft.com/office/drawing/2014/main" id="{21342968-BD8E-49BA-872F-5D0C5EF5B61F}"/>
              </a:ext>
            </a:extLst>
          </p:cNvPr>
          <p:cNvSpPr txBox="1">
            <a:spLocks noChangeArrowheads="1"/>
          </p:cNvSpPr>
          <p:nvPr/>
        </p:nvSpPr>
        <p:spPr bwMode="auto">
          <a:xfrm>
            <a:off x="6019800" y="4953000"/>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Gini(Children) </a:t>
            </a:r>
            <a:br>
              <a:rPr lang="en-US" altLang="en-US" sz="2000" b="1"/>
            </a:br>
            <a:r>
              <a:rPr lang="en-US" altLang="en-US" sz="2000" b="1"/>
              <a:t>= 7/12 * 0.194 + </a:t>
            </a:r>
            <a:br>
              <a:rPr lang="en-US" altLang="en-US" sz="2000" b="1"/>
            </a:br>
            <a:r>
              <a:rPr lang="en-US" altLang="en-US" sz="2000" b="1"/>
              <a:t>   5/12 * 0.528</a:t>
            </a:r>
            <a:br>
              <a:rPr lang="en-US" altLang="en-US" sz="2000" b="1"/>
            </a:br>
            <a:r>
              <a:rPr lang="en-US" altLang="en-US" sz="2000" b="1"/>
              <a:t>= 0.333</a:t>
            </a:r>
          </a:p>
        </p:txBody>
      </p:sp>
      <p:sp>
        <p:nvSpPr>
          <p:cNvPr id="2" name="Slide Number Placeholder 1">
            <a:extLst>
              <a:ext uri="{FF2B5EF4-FFF2-40B4-BE49-F238E27FC236}">
                <a16:creationId xmlns:a16="http://schemas.microsoft.com/office/drawing/2014/main" id="{FEA8A8C6-102C-470C-97B8-ECC59C577072}"/>
              </a:ext>
            </a:extLst>
          </p:cNvPr>
          <p:cNvSpPr>
            <a:spLocks noGrp="1"/>
          </p:cNvSpPr>
          <p:nvPr>
            <p:ph type="sldNum" sz="quarter" idx="12"/>
          </p:nvPr>
        </p:nvSpPr>
        <p:spPr/>
        <p:txBody>
          <a:bodyPr/>
          <a:lstStyle/>
          <a:p>
            <a:fld id="{6E36B75D-7C8E-4E70-9D50-405055B5994F}" type="slidenum">
              <a:rPr lang="en-US" altLang="en-US" smtClean="0"/>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892C63-AA17-4AA0-89E8-397C44D93E6C}"/>
              </a:ext>
            </a:extLst>
          </p:cNvPr>
          <p:cNvSpPr>
            <a:spLocks noGrp="1" noChangeArrowheads="1"/>
          </p:cNvSpPr>
          <p:nvPr>
            <p:ph type="title"/>
          </p:nvPr>
        </p:nvSpPr>
        <p:spPr/>
        <p:txBody>
          <a:bodyPr/>
          <a:lstStyle/>
          <a:p>
            <a:r>
              <a:rPr lang="en-US" altLang="en-US"/>
              <a:t>Classification: Definition</a:t>
            </a:r>
          </a:p>
        </p:txBody>
      </p:sp>
      <p:sp>
        <p:nvSpPr>
          <p:cNvPr id="12291" name="Rectangle 3">
            <a:extLst>
              <a:ext uri="{FF2B5EF4-FFF2-40B4-BE49-F238E27FC236}">
                <a16:creationId xmlns:a16="http://schemas.microsoft.com/office/drawing/2014/main" id="{369A4257-507E-4464-835B-7FF10D657FEC}"/>
              </a:ext>
            </a:extLst>
          </p:cNvPr>
          <p:cNvSpPr>
            <a:spLocks noGrp="1" noChangeArrowheads="1"/>
          </p:cNvSpPr>
          <p:nvPr>
            <p:ph idx="1"/>
          </p:nvPr>
        </p:nvSpPr>
        <p:spPr>
          <a:xfrm>
            <a:off x="728663" y="1733550"/>
            <a:ext cx="7840662" cy="4591050"/>
          </a:xfrm>
        </p:spPr>
        <p:txBody>
          <a:bodyPr rtlCol="0">
            <a:normAutofit/>
          </a:bodyPr>
          <a:lstStyle/>
          <a:p>
            <a:pPr fontAlgn="auto">
              <a:lnSpc>
                <a:spcPct val="90000"/>
              </a:lnSpc>
              <a:spcAft>
                <a:spcPts val="0"/>
              </a:spcAft>
              <a:defRPr/>
            </a:pPr>
            <a:r>
              <a:rPr lang="en-US" sz="2800" dirty="0"/>
              <a:t>Given a collection of records (</a:t>
            </a:r>
            <a:r>
              <a:rPr lang="en-US" sz="2800" i="1" dirty="0">
                <a:solidFill>
                  <a:srgbClr val="CC0000"/>
                </a:solidFill>
              </a:rPr>
              <a:t>training set </a:t>
            </a:r>
            <a:r>
              <a:rPr lang="en-US" sz="2800" dirty="0"/>
              <a:t>)</a:t>
            </a:r>
          </a:p>
          <a:p>
            <a:pPr lvl="1" fontAlgn="auto">
              <a:lnSpc>
                <a:spcPct val="90000"/>
              </a:lnSpc>
              <a:spcAft>
                <a:spcPts val="0"/>
              </a:spcAft>
              <a:defRPr/>
            </a:pPr>
            <a:r>
              <a:rPr lang="en-US" sz="2400" dirty="0"/>
              <a:t>Each record contains a set of </a:t>
            </a:r>
            <a:r>
              <a:rPr lang="en-US" sz="2400" i="1" dirty="0">
                <a:solidFill>
                  <a:srgbClr val="CC0000"/>
                </a:solidFill>
              </a:rPr>
              <a:t>attributes</a:t>
            </a:r>
            <a:r>
              <a:rPr lang="en-US" sz="2400" dirty="0"/>
              <a:t>, one of the attributes is the </a:t>
            </a:r>
            <a:r>
              <a:rPr lang="en-US" sz="2400" i="1" dirty="0">
                <a:solidFill>
                  <a:srgbClr val="CC0000"/>
                </a:solidFill>
              </a:rPr>
              <a:t>class</a:t>
            </a:r>
            <a:r>
              <a:rPr lang="en-US" sz="2400" dirty="0"/>
              <a:t>.</a:t>
            </a:r>
          </a:p>
          <a:p>
            <a:pPr fontAlgn="auto">
              <a:lnSpc>
                <a:spcPct val="90000"/>
              </a:lnSpc>
              <a:spcAft>
                <a:spcPts val="0"/>
              </a:spcAft>
              <a:defRPr/>
            </a:pPr>
            <a:r>
              <a:rPr lang="en-US" sz="2800" dirty="0"/>
              <a:t>Find a </a:t>
            </a:r>
            <a:r>
              <a:rPr lang="en-US" sz="2800" i="1" dirty="0">
                <a:solidFill>
                  <a:srgbClr val="CC0000"/>
                </a:solidFill>
              </a:rPr>
              <a:t>model</a:t>
            </a:r>
            <a:r>
              <a:rPr lang="en-US" sz="2800" dirty="0"/>
              <a:t>  for class attribute as a function of the values of other attributes.</a:t>
            </a:r>
          </a:p>
          <a:p>
            <a:pPr fontAlgn="auto">
              <a:lnSpc>
                <a:spcPct val="90000"/>
              </a:lnSpc>
              <a:spcAft>
                <a:spcPts val="0"/>
              </a:spcAft>
              <a:defRPr/>
            </a:pPr>
            <a:r>
              <a:rPr lang="en-US" sz="2800" dirty="0"/>
              <a:t>Goal: </a:t>
            </a:r>
            <a:r>
              <a:rPr lang="en-US" sz="2800" u="sng" dirty="0"/>
              <a:t>previously unseen</a:t>
            </a:r>
            <a:r>
              <a:rPr lang="en-US" sz="2800" dirty="0"/>
              <a:t> records should be assigned a class as accurately as possible.</a:t>
            </a:r>
          </a:p>
          <a:p>
            <a:pPr lvl="1" fontAlgn="auto">
              <a:lnSpc>
                <a:spcPct val="90000"/>
              </a:lnSpc>
              <a:spcAft>
                <a:spcPts val="0"/>
              </a:spcAft>
              <a:defRPr/>
            </a:pPr>
            <a:r>
              <a:rPr lang="en-US" sz="2400" dirty="0"/>
              <a:t>A </a:t>
            </a:r>
            <a:r>
              <a:rPr lang="en-US" sz="2400" i="1" dirty="0">
                <a:solidFill>
                  <a:srgbClr val="CC0000"/>
                </a:solidFill>
              </a:rPr>
              <a:t>test set</a:t>
            </a:r>
            <a:r>
              <a:rPr lang="en-US" sz="2400" dirty="0"/>
              <a:t> is used to determine the accuracy of the model. Usually, the given data set is divided into training and test sets, with training set used to build the model and test set used to validate it.</a:t>
            </a:r>
            <a:endParaRPr lang="en-US" sz="3200" dirty="0"/>
          </a:p>
        </p:txBody>
      </p:sp>
      <p:sp>
        <p:nvSpPr>
          <p:cNvPr id="2" name="Slide Number Placeholder 1">
            <a:extLst>
              <a:ext uri="{FF2B5EF4-FFF2-40B4-BE49-F238E27FC236}">
                <a16:creationId xmlns:a16="http://schemas.microsoft.com/office/drawing/2014/main" id="{BA3E291D-0B6D-4F2B-9446-D2574D1B73FF}"/>
              </a:ext>
            </a:extLst>
          </p:cNvPr>
          <p:cNvSpPr>
            <a:spLocks noGrp="1"/>
          </p:cNvSpPr>
          <p:nvPr>
            <p:ph type="sldNum" sz="quarter" idx="12"/>
          </p:nvPr>
        </p:nvSpPr>
        <p:spPr/>
        <p:txBody>
          <a:bodyPr/>
          <a:lstStyle/>
          <a:p>
            <a:fld id="{49632751-6A04-4D5B-A4E5-21C3D9E886BE}"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F2B960E-CD45-4983-B17B-E83CEFA78362}"/>
              </a:ext>
            </a:extLst>
          </p:cNvPr>
          <p:cNvSpPr>
            <a:spLocks noGrp="1" noChangeArrowheads="1"/>
          </p:cNvSpPr>
          <p:nvPr>
            <p:ph type="title"/>
          </p:nvPr>
        </p:nvSpPr>
        <p:spPr>
          <a:xfrm>
            <a:off x="381000" y="347663"/>
            <a:ext cx="8458200" cy="1176337"/>
          </a:xfrm>
        </p:spPr>
        <p:txBody>
          <a:bodyPr rtlCol="0">
            <a:normAutofit fontScale="90000"/>
          </a:bodyPr>
          <a:lstStyle/>
          <a:p>
            <a:pPr fontAlgn="auto">
              <a:spcAft>
                <a:spcPts val="0"/>
              </a:spcAft>
              <a:defRPr/>
            </a:pPr>
            <a:r>
              <a:rPr lang="en-US" sz="4000" dirty="0"/>
              <a:t>Categorical Attributes: Computing Gini Index</a:t>
            </a:r>
          </a:p>
        </p:txBody>
      </p:sp>
      <p:sp>
        <p:nvSpPr>
          <p:cNvPr id="43011" name="Rectangle 3">
            <a:extLst>
              <a:ext uri="{FF2B5EF4-FFF2-40B4-BE49-F238E27FC236}">
                <a16:creationId xmlns:a16="http://schemas.microsoft.com/office/drawing/2014/main" id="{C39E3065-C84C-4E44-89C0-B08F5944F4F9}"/>
              </a:ext>
            </a:extLst>
          </p:cNvPr>
          <p:cNvSpPr>
            <a:spLocks noGrp="1" noChangeArrowheads="1"/>
          </p:cNvSpPr>
          <p:nvPr>
            <p:ph idx="1"/>
          </p:nvPr>
        </p:nvSpPr>
        <p:spPr/>
        <p:txBody>
          <a:bodyPr/>
          <a:lstStyle/>
          <a:p>
            <a:r>
              <a:rPr lang="en-US" altLang="en-US" sz="2400"/>
              <a:t>For each distinct value, gather counts for each class in the dataset</a:t>
            </a:r>
          </a:p>
          <a:p>
            <a:r>
              <a:rPr lang="en-US" altLang="en-US" sz="2400"/>
              <a:t>Use the count matrix to make decisions</a:t>
            </a:r>
          </a:p>
        </p:txBody>
      </p:sp>
      <p:graphicFrame>
        <p:nvGraphicFramePr>
          <p:cNvPr id="43012" name="Object 4">
            <a:extLst>
              <a:ext uri="{FF2B5EF4-FFF2-40B4-BE49-F238E27FC236}">
                <a16:creationId xmlns:a16="http://schemas.microsoft.com/office/drawing/2014/main" id="{87A39213-6424-4580-A871-384714FBD9A8}"/>
              </a:ext>
            </a:extLst>
          </p:cNvPr>
          <p:cNvGraphicFramePr>
            <a:graphicFrameLocks noChangeAspect="1"/>
          </p:cNvGraphicFramePr>
          <p:nvPr/>
        </p:nvGraphicFramePr>
        <p:xfrm>
          <a:off x="3886200" y="3810000"/>
          <a:ext cx="2609850" cy="1768475"/>
        </p:xfrm>
        <a:graphic>
          <a:graphicData uri="http://schemas.openxmlformats.org/presentationml/2006/ole">
            <mc:AlternateContent xmlns:mc="http://schemas.openxmlformats.org/markup-compatibility/2006">
              <mc:Choice xmlns:v="urn:schemas-microsoft-com:vml" Requires="v">
                <p:oleObj spid="_x0000_s50319" name="Document" r:id="rId3" imgW="5849112" imgH="4005072" progId="Word.Document.8">
                  <p:embed/>
                </p:oleObj>
              </mc:Choice>
              <mc:Fallback>
                <p:oleObj name="Document" r:id="rId3" imgW="5849112" imgH="4005072" progId="Word.Document.8">
                  <p:embed/>
                  <p:pic>
                    <p:nvPicPr>
                      <p:cNvPr id="43012" name="Object 4">
                        <a:extLst>
                          <a:ext uri="{FF2B5EF4-FFF2-40B4-BE49-F238E27FC236}">
                            <a16:creationId xmlns:a16="http://schemas.microsoft.com/office/drawing/2014/main" id="{87A39213-6424-4580-A871-384714FBD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a:extLst>
              <a:ext uri="{FF2B5EF4-FFF2-40B4-BE49-F238E27FC236}">
                <a16:creationId xmlns:a16="http://schemas.microsoft.com/office/drawing/2014/main" id="{EB84F7C5-DC6D-498E-8F18-9483B7BC29BC}"/>
              </a:ext>
            </a:extLst>
          </p:cNvPr>
          <p:cNvGraphicFramePr>
            <a:graphicFrameLocks noChangeAspect="1"/>
          </p:cNvGraphicFramePr>
          <p:nvPr/>
        </p:nvGraphicFramePr>
        <p:xfrm>
          <a:off x="6381750" y="3810000"/>
          <a:ext cx="2609850" cy="1768475"/>
        </p:xfrm>
        <a:graphic>
          <a:graphicData uri="http://schemas.openxmlformats.org/presentationml/2006/ole">
            <mc:AlternateContent xmlns:mc="http://schemas.openxmlformats.org/markup-compatibility/2006">
              <mc:Choice xmlns:v="urn:schemas-microsoft-com:vml" Requires="v">
                <p:oleObj spid="_x0000_s50320" name="Document" r:id="rId5" imgW="5849112" imgH="4005072" progId="Word.Document.8">
                  <p:embed/>
                </p:oleObj>
              </mc:Choice>
              <mc:Fallback>
                <p:oleObj name="Document" r:id="rId5" imgW="5849112" imgH="4005072" progId="Word.Document.8">
                  <p:embed/>
                  <p:pic>
                    <p:nvPicPr>
                      <p:cNvPr id="43013" name="Object 5">
                        <a:extLst>
                          <a:ext uri="{FF2B5EF4-FFF2-40B4-BE49-F238E27FC236}">
                            <a16:creationId xmlns:a16="http://schemas.microsoft.com/office/drawing/2014/main" id="{EB84F7C5-DC6D-498E-8F18-9483B7BC29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3810000"/>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a:extLst>
              <a:ext uri="{FF2B5EF4-FFF2-40B4-BE49-F238E27FC236}">
                <a16:creationId xmlns:a16="http://schemas.microsoft.com/office/drawing/2014/main" id="{3F20C341-59AF-4CC6-B03B-F86CAFA2FC46}"/>
              </a:ext>
            </a:extLst>
          </p:cNvPr>
          <p:cNvGraphicFramePr>
            <a:graphicFrameLocks noChangeAspect="1"/>
          </p:cNvGraphicFramePr>
          <p:nvPr/>
        </p:nvGraphicFramePr>
        <p:xfrm>
          <a:off x="304800" y="3810000"/>
          <a:ext cx="2744788" cy="1524000"/>
        </p:xfrm>
        <a:graphic>
          <a:graphicData uri="http://schemas.openxmlformats.org/presentationml/2006/ole">
            <mc:AlternateContent xmlns:mc="http://schemas.openxmlformats.org/markup-compatibility/2006">
              <mc:Choice xmlns:v="urn:schemas-microsoft-com:vml" Requires="v">
                <p:oleObj spid="_x0000_s50321" name="Document" r:id="rId7" imgW="6205728" imgH="3191256" progId="Word.Document.8">
                  <p:embed/>
                </p:oleObj>
              </mc:Choice>
              <mc:Fallback>
                <p:oleObj name="Document" r:id="rId7" imgW="6205728" imgH="3191256" progId="Word.Document.8">
                  <p:embed/>
                  <p:pic>
                    <p:nvPicPr>
                      <p:cNvPr id="43014" name="Object 6">
                        <a:extLst>
                          <a:ext uri="{FF2B5EF4-FFF2-40B4-BE49-F238E27FC236}">
                            <a16:creationId xmlns:a16="http://schemas.microsoft.com/office/drawing/2014/main" id="{3F20C341-59AF-4CC6-B03B-F86CAFA2FC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8100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5" name="Line 7">
            <a:extLst>
              <a:ext uri="{FF2B5EF4-FFF2-40B4-BE49-F238E27FC236}">
                <a16:creationId xmlns:a16="http://schemas.microsoft.com/office/drawing/2014/main" id="{213BC3CD-A495-4F2A-8970-6EDEFDB7ADF3}"/>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6" name="Text Box 8">
            <a:extLst>
              <a:ext uri="{FF2B5EF4-FFF2-40B4-BE49-F238E27FC236}">
                <a16:creationId xmlns:a16="http://schemas.microsoft.com/office/drawing/2014/main" id="{570A7A82-A8FD-4F92-982C-A0FF72453527}"/>
              </a:ext>
            </a:extLst>
          </p:cNvPr>
          <p:cNvSpPr txBox="1">
            <a:spLocks noChangeArrowheads="1"/>
          </p:cNvSpPr>
          <p:nvPr/>
        </p:nvSpPr>
        <p:spPr bwMode="auto">
          <a:xfrm>
            <a:off x="915988" y="286861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Multi-way split</a:t>
            </a:r>
          </a:p>
        </p:txBody>
      </p:sp>
      <p:sp>
        <p:nvSpPr>
          <p:cNvPr id="43017" name="Text Box 9">
            <a:extLst>
              <a:ext uri="{FF2B5EF4-FFF2-40B4-BE49-F238E27FC236}">
                <a16:creationId xmlns:a16="http://schemas.microsoft.com/office/drawing/2014/main" id="{605151BD-A11F-4BE9-93E3-917AD3B5CAE3}"/>
              </a:ext>
            </a:extLst>
          </p:cNvPr>
          <p:cNvSpPr txBox="1">
            <a:spLocks noChangeArrowheads="1"/>
          </p:cNvSpPr>
          <p:nvPr/>
        </p:nvSpPr>
        <p:spPr bwMode="auto">
          <a:xfrm>
            <a:off x="4719638" y="2868613"/>
            <a:ext cx="3138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latin typeface="Times New Roman" panose="02020603050405020304" pitchFamily="18" charset="0"/>
              </a:rPr>
              <a:t>Two-way split </a:t>
            </a:r>
          </a:p>
          <a:p>
            <a:pPr algn="ctr"/>
            <a:r>
              <a:rPr lang="en-US" altLang="en-US" sz="2000">
                <a:latin typeface="Times New Roman" panose="02020603050405020304" pitchFamily="18" charset="0"/>
              </a:rPr>
              <a:t>(find best partition of values)</a:t>
            </a:r>
          </a:p>
        </p:txBody>
      </p:sp>
      <p:sp>
        <p:nvSpPr>
          <p:cNvPr id="2" name="Slide Number Placeholder 1">
            <a:extLst>
              <a:ext uri="{FF2B5EF4-FFF2-40B4-BE49-F238E27FC236}">
                <a16:creationId xmlns:a16="http://schemas.microsoft.com/office/drawing/2014/main" id="{5F108FD3-50F6-4636-BAF0-EB46EF2158CD}"/>
              </a:ext>
            </a:extLst>
          </p:cNvPr>
          <p:cNvSpPr>
            <a:spLocks noGrp="1"/>
          </p:cNvSpPr>
          <p:nvPr>
            <p:ph type="sldNum" sz="quarter" idx="12"/>
          </p:nvPr>
        </p:nvSpPr>
        <p:spPr/>
        <p:txBody>
          <a:bodyPr/>
          <a:lstStyle/>
          <a:p>
            <a:fld id="{49632751-6A04-4D5B-A4E5-21C3D9E886BE}" type="slidenum">
              <a:rPr lang="en-US" altLang="en-US" smtClean="0"/>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2B7F8C8-D7FC-4D67-9ADC-86C33AC079A0}"/>
              </a:ext>
            </a:extLst>
          </p:cNvPr>
          <p:cNvSpPr>
            <a:spLocks noGrp="1" noChangeArrowheads="1"/>
          </p:cNvSpPr>
          <p:nvPr>
            <p:ph type="title"/>
          </p:nvPr>
        </p:nvSpPr>
        <p:spPr/>
        <p:txBody>
          <a:bodyPr rtlCol="0">
            <a:normAutofit fontScale="90000"/>
          </a:bodyPr>
          <a:lstStyle/>
          <a:p>
            <a:pPr fontAlgn="auto">
              <a:spcAft>
                <a:spcPts val="0"/>
              </a:spcAft>
              <a:defRPr/>
            </a:pPr>
            <a:r>
              <a:rPr lang="en-US" sz="4000"/>
              <a:t>Continuous Attributes: Computing Gini Index</a:t>
            </a:r>
          </a:p>
        </p:txBody>
      </p:sp>
      <p:sp>
        <p:nvSpPr>
          <p:cNvPr id="44035" name="Rectangle 3">
            <a:extLst>
              <a:ext uri="{FF2B5EF4-FFF2-40B4-BE49-F238E27FC236}">
                <a16:creationId xmlns:a16="http://schemas.microsoft.com/office/drawing/2014/main" id="{4291524B-047C-4820-801E-254CBE7307A8}"/>
              </a:ext>
            </a:extLst>
          </p:cNvPr>
          <p:cNvSpPr>
            <a:spLocks noGrp="1" noChangeArrowheads="1"/>
          </p:cNvSpPr>
          <p:nvPr>
            <p:ph type="body" sz="half" idx="1"/>
          </p:nvPr>
        </p:nvSpPr>
        <p:spPr>
          <a:xfrm>
            <a:off x="451104" y="1417639"/>
            <a:ext cx="5035296" cy="5440362"/>
          </a:xfrm>
        </p:spPr>
        <p:txBody>
          <a:bodyPr/>
          <a:lstStyle/>
          <a:p>
            <a:pPr>
              <a:lnSpc>
                <a:spcPct val="90000"/>
              </a:lnSpc>
            </a:pPr>
            <a:r>
              <a:rPr lang="en-US" altLang="en-US" dirty="0"/>
              <a:t>Use Binary Decisions based on one value</a:t>
            </a:r>
          </a:p>
          <a:p>
            <a:pPr>
              <a:lnSpc>
                <a:spcPct val="90000"/>
              </a:lnSpc>
            </a:pPr>
            <a:r>
              <a:rPr lang="en-US" altLang="en-US" dirty="0"/>
              <a:t>Several Choices for the splitting value</a:t>
            </a:r>
          </a:p>
          <a:p>
            <a:pPr lvl="1">
              <a:lnSpc>
                <a:spcPct val="90000"/>
              </a:lnSpc>
            </a:pPr>
            <a:r>
              <a:rPr lang="en-US" altLang="en-US" dirty="0"/>
              <a:t>Number of possible splitting values </a:t>
            </a:r>
            <a:br>
              <a:rPr lang="en-US" altLang="en-US" dirty="0"/>
            </a:br>
            <a:r>
              <a:rPr lang="en-US" altLang="en-US" dirty="0"/>
              <a:t>= Number of distinct values</a:t>
            </a:r>
          </a:p>
          <a:p>
            <a:pPr>
              <a:lnSpc>
                <a:spcPct val="90000"/>
              </a:lnSpc>
            </a:pPr>
            <a:r>
              <a:rPr lang="en-US" altLang="en-US" dirty="0"/>
              <a:t>Each splitting value has a count matrix associated with it</a:t>
            </a:r>
          </a:p>
          <a:p>
            <a:pPr lvl="1">
              <a:lnSpc>
                <a:spcPct val="90000"/>
              </a:lnSpc>
            </a:pPr>
            <a:r>
              <a:rPr lang="en-US" altLang="en-US" dirty="0"/>
              <a:t>Class counts in each of the partitions, A &lt; v and A </a:t>
            </a:r>
            <a:r>
              <a:rPr lang="en-US" altLang="en-US" dirty="0">
                <a:sym typeface="Symbol" panose="05050102010706020507" pitchFamily="18" charset="2"/>
              </a:rPr>
              <a:t></a:t>
            </a:r>
            <a:r>
              <a:rPr lang="en-US" altLang="en-US" dirty="0"/>
              <a:t> v</a:t>
            </a:r>
          </a:p>
          <a:p>
            <a:pPr>
              <a:lnSpc>
                <a:spcPct val="90000"/>
              </a:lnSpc>
            </a:pPr>
            <a:r>
              <a:rPr lang="en-US" altLang="en-US" dirty="0"/>
              <a:t>Simple method to choose best v</a:t>
            </a:r>
          </a:p>
          <a:p>
            <a:pPr lvl="1">
              <a:lnSpc>
                <a:spcPct val="90000"/>
              </a:lnSpc>
            </a:pPr>
            <a:r>
              <a:rPr lang="en-US" altLang="en-US" dirty="0"/>
              <a:t>For each v, scan the database to gather count matrix and compute its Gini index</a:t>
            </a:r>
          </a:p>
          <a:p>
            <a:pPr lvl="1">
              <a:lnSpc>
                <a:spcPct val="90000"/>
              </a:lnSpc>
            </a:pPr>
            <a:r>
              <a:rPr lang="en-US" altLang="en-US" dirty="0"/>
              <a:t>Computationally Inefficient! Repetition of work.</a:t>
            </a:r>
          </a:p>
        </p:txBody>
      </p:sp>
      <p:graphicFrame>
        <p:nvGraphicFramePr>
          <p:cNvPr id="44036" name="Object 4">
            <a:extLst>
              <a:ext uri="{FF2B5EF4-FFF2-40B4-BE49-F238E27FC236}">
                <a16:creationId xmlns:a16="http://schemas.microsoft.com/office/drawing/2014/main" id="{77FF25FB-500F-4393-A6B2-6D09E6DB6D65}"/>
              </a:ext>
            </a:extLst>
          </p:cNvPr>
          <p:cNvGraphicFramePr>
            <a:graphicFrameLocks noGrp="1" noChangeAspect="1"/>
          </p:cNvGraphicFramePr>
          <p:nvPr>
            <p:ph sz="quarter" idx="2"/>
          </p:nvPr>
        </p:nvGraphicFramePr>
        <p:xfrm>
          <a:off x="5641975" y="1600200"/>
          <a:ext cx="2051050" cy="2189163"/>
        </p:xfrm>
        <a:graphic>
          <a:graphicData uri="http://schemas.openxmlformats.org/presentationml/2006/ole">
            <mc:AlternateContent xmlns:mc="http://schemas.openxmlformats.org/markup-compatibility/2006">
              <mc:Choice xmlns:v="urn:schemas-microsoft-com:vml" Requires="v">
                <p:oleObj spid="_x0000_s51296" name="Document" r:id="rId3" imgW="5415994" imgH="5779818" progId="Word.Document.8">
                  <p:embed/>
                </p:oleObj>
              </mc:Choice>
              <mc:Fallback>
                <p:oleObj name="Document" r:id="rId3" imgW="5415994" imgH="5779818" progId="Word.Document.8">
                  <p:embed/>
                  <p:pic>
                    <p:nvPicPr>
                      <p:cNvPr id="44036" name="Object 4">
                        <a:extLst>
                          <a:ext uri="{FF2B5EF4-FFF2-40B4-BE49-F238E27FC236}">
                            <a16:creationId xmlns:a16="http://schemas.microsoft.com/office/drawing/2014/main" id="{77FF25FB-500F-4393-A6B2-6D09E6DB6D6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41975" y="1600200"/>
                        <a:ext cx="2051050" cy="218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87DA55CF-7EA1-4CD4-BB0B-870F212D51CA}"/>
              </a:ext>
            </a:extLst>
          </p:cNvPr>
          <p:cNvGraphicFramePr>
            <a:graphicFrameLocks noGrp="1" noChangeAspect="1"/>
          </p:cNvGraphicFramePr>
          <p:nvPr>
            <p:ph sz="quarter" idx="3"/>
          </p:nvPr>
        </p:nvGraphicFramePr>
        <p:xfrm>
          <a:off x="5981700" y="3941763"/>
          <a:ext cx="1371600" cy="2187575"/>
        </p:xfrm>
        <a:graphic>
          <a:graphicData uri="http://schemas.openxmlformats.org/presentationml/2006/ole">
            <mc:AlternateContent xmlns:mc="http://schemas.openxmlformats.org/markup-compatibility/2006">
              <mc:Choice xmlns:v="urn:schemas-microsoft-com:vml" Requires="v">
                <p:oleObj spid="_x0000_s51297" name="Visio" r:id="rId5" imgW="1611935" imgH="2570756" progId="Visio.Drawing.6">
                  <p:embed/>
                </p:oleObj>
              </mc:Choice>
              <mc:Fallback>
                <p:oleObj name="Visio" r:id="rId5" imgW="1611935" imgH="2570756" progId="Visio.Drawing.6">
                  <p:embed/>
                  <p:pic>
                    <p:nvPicPr>
                      <p:cNvPr id="44037" name="Object 5">
                        <a:extLst>
                          <a:ext uri="{FF2B5EF4-FFF2-40B4-BE49-F238E27FC236}">
                            <a16:creationId xmlns:a16="http://schemas.microsoft.com/office/drawing/2014/main" id="{87DA55CF-7EA1-4CD4-BB0B-870F212D51CA}"/>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1700" y="3941763"/>
                        <a:ext cx="13716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537B28D0-08E2-4D67-BBEF-B6A4FBFB5638}"/>
              </a:ext>
            </a:extLst>
          </p:cNvPr>
          <p:cNvSpPr>
            <a:spLocks noGrp="1"/>
          </p:cNvSpPr>
          <p:nvPr>
            <p:ph type="sldNum" sz="quarter" idx="12"/>
          </p:nvPr>
        </p:nvSpPr>
        <p:spPr/>
        <p:txBody>
          <a:bodyPr/>
          <a:lstStyle/>
          <a:p>
            <a:fld id="{14741631-E8E4-4DFB-9A40-7BCEE189AB8B}" type="slidenum">
              <a:rPr lang="en-US" altLang="en-US" smtClean="0"/>
              <a:pPr/>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013A2EB-F451-4B46-B2C6-400313D59F02}"/>
              </a:ext>
            </a:extLst>
          </p:cNvPr>
          <p:cNvSpPr>
            <a:spLocks noGrp="1" noChangeArrowheads="1"/>
          </p:cNvSpPr>
          <p:nvPr>
            <p:ph type="title"/>
          </p:nvPr>
        </p:nvSpPr>
        <p:spPr>
          <a:xfrm>
            <a:off x="342900" y="838200"/>
            <a:ext cx="8686800" cy="533400"/>
          </a:xfrm>
        </p:spPr>
        <p:txBody>
          <a:bodyPr rtlCol="0">
            <a:normAutofit fontScale="90000"/>
          </a:bodyPr>
          <a:lstStyle/>
          <a:p>
            <a:pPr fontAlgn="auto">
              <a:spcAft>
                <a:spcPts val="0"/>
              </a:spcAft>
              <a:defRPr/>
            </a:pPr>
            <a:r>
              <a:rPr lang="en-US" sz="4000"/>
              <a:t>Continuous Attributes: Computing Gini Index...</a:t>
            </a:r>
          </a:p>
        </p:txBody>
      </p:sp>
      <p:sp>
        <p:nvSpPr>
          <p:cNvPr id="45059" name="Rectangle 3">
            <a:extLst>
              <a:ext uri="{FF2B5EF4-FFF2-40B4-BE49-F238E27FC236}">
                <a16:creationId xmlns:a16="http://schemas.microsoft.com/office/drawing/2014/main" id="{AE912A1C-A178-42E4-AE7E-7082540045ED}"/>
              </a:ext>
            </a:extLst>
          </p:cNvPr>
          <p:cNvSpPr>
            <a:spLocks noGrp="1" noChangeArrowheads="1"/>
          </p:cNvSpPr>
          <p:nvPr>
            <p:ph idx="1"/>
          </p:nvPr>
        </p:nvSpPr>
        <p:spPr>
          <a:xfrm>
            <a:off x="495300" y="1904999"/>
            <a:ext cx="8178800" cy="1993901"/>
          </a:xfrm>
        </p:spPr>
        <p:txBody>
          <a:bodyPr/>
          <a:lstStyle/>
          <a:p>
            <a:pPr>
              <a:lnSpc>
                <a:spcPct val="90000"/>
              </a:lnSpc>
            </a:pPr>
            <a:r>
              <a:rPr lang="en-US" altLang="en-US" dirty="0"/>
              <a:t>For efficient computation: for each attribute,</a:t>
            </a:r>
            <a:endParaRPr lang="en-US" altLang="en-US" sz="2000" dirty="0"/>
          </a:p>
          <a:p>
            <a:pPr lvl="1">
              <a:lnSpc>
                <a:spcPct val="90000"/>
              </a:lnSpc>
            </a:pPr>
            <a:r>
              <a:rPr lang="en-US" altLang="en-US" dirty="0"/>
              <a:t>Sort the attribute on values</a:t>
            </a:r>
          </a:p>
          <a:p>
            <a:pPr lvl="1">
              <a:lnSpc>
                <a:spcPct val="90000"/>
              </a:lnSpc>
            </a:pPr>
            <a:r>
              <a:rPr lang="en-US" altLang="en-US" dirty="0"/>
              <a:t>Linearly scan these values, each time updating the count matrix and computing </a:t>
            </a:r>
            <a:r>
              <a:rPr lang="en-US" altLang="en-US" dirty="0" err="1"/>
              <a:t>gini</a:t>
            </a:r>
            <a:r>
              <a:rPr lang="en-US" altLang="en-US" dirty="0"/>
              <a:t> index</a:t>
            </a:r>
          </a:p>
          <a:p>
            <a:pPr lvl="1">
              <a:lnSpc>
                <a:spcPct val="90000"/>
              </a:lnSpc>
            </a:pPr>
            <a:r>
              <a:rPr lang="en-US" altLang="en-US" dirty="0"/>
              <a:t>Choose the split position that has the least </a:t>
            </a:r>
            <a:r>
              <a:rPr lang="en-US" altLang="en-US" dirty="0" err="1"/>
              <a:t>gini</a:t>
            </a:r>
            <a:r>
              <a:rPr lang="en-US" altLang="en-US" dirty="0"/>
              <a:t> index</a:t>
            </a:r>
          </a:p>
        </p:txBody>
      </p:sp>
      <p:grpSp>
        <p:nvGrpSpPr>
          <p:cNvPr id="45060" name="Group 4">
            <a:extLst>
              <a:ext uri="{FF2B5EF4-FFF2-40B4-BE49-F238E27FC236}">
                <a16:creationId xmlns:a16="http://schemas.microsoft.com/office/drawing/2014/main" id="{8528964A-7BEA-46C7-AE8A-DF3393626CEB}"/>
              </a:ext>
            </a:extLst>
          </p:cNvPr>
          <p:cNvGrpSpPr>
            <a:grpSpLocks/>
          </p:cNvGrpSpPr>
          <p:nvPr/>
        </p:nvGrpSpPr>
        <p:grpSpPr bwMode="auto">
          <a:xfrm>
            <a:off x="190500" y="4006850"/>
            <a:ext cx="9182100" cy="2622550"/>
            <a:chOff x="144" y="2360"/>
            <a:chExt cx="5784" cy="1652"/>
          </a:xfrm>
        </p:grpSpPr>
        <p:graphicFrame>
          <p:nvGraphicFramePr>
            <p:cNvPr id="45061" name="Object 5">
              <a:extLst>
                <a:ext uri="{FF2B5EF4-FFF2-40B4-BE49-F238E27FC236}">
                  <a16:creationId xmlns:a16="http://schemas.microsoft.com/office/drawing/2014/main" id="{6B3F4D2D-EBD0-4FE4-B257-7068B175AF5F}"/>
                </a:ext>
              </a:extLst>
            </p:cNvPr>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52273" name="Document" r:id="rId3" imgW="10585704" imgH="3558540" progId="Word.Document.8">
                    <p:embed/>
                  </p:oleObj>
                </mc:Choice>
                <mc:Fallback>
                  <p:oleObj name="Document" r:id="rId3" imgW="10585704" imgH="3558540" progId="Word.Document.8">
                    <p:embed/>
                    <p:pic>
                      <p:nvPicPr>
                        <p:cNvPr id="45061" name="Object 5">
                          <a:extLst>
                            <a:ext uri="{FF2B5EF4-FFF2-40B4-BE49-F238E27FC236}">
                              <a16:creationId xmlns:a16="http://schemas.microsoft.com/office/drawing/2014/main" id="{6B3F4D2D-EBD0-4FE4-B257-7068B175A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Line 6">
              <a:extLst>
                <a:ext uri="{FF2B5EF4-FFF2-40B4-BE49-F238E27FC236}">
                  <a16:creationId xmlns:a16="http://schemas.microsoft.com/office/drawing/2014/main" id="{5A9EB72C-19AF-45BF-81F8-FDD4FA811BCF}"/>
                </a:ext>
              </a:extLst>
            </p:cNvPr>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5063" name="Group 7">
              <a:extLst>
                <a:ext uri="{FF2B5EF4-FFF2-40B4-BE49-F238E27FC236}">
                  <a16:creationId xmlns:a16="http://schemas.microsoft.com/office/drawing/2014/main" id="{E64743EB-8F7F-4F48-9989-F0EE933B50A8}"/>
                </a:ext>
              </a:extLst>
            </p:cNvPr>
            <p:cNvGrpSpPr>
              <a:grpSpLocks/>
            </p:cNvGrpSpPr>
            <p:nvPr/>
          </p:nvGrpSpPr>
          <p:grpSpPr bwMode="auto">
            <a:xfrm>
              <a:off x="144" y="2928"/>
              <a:ext cx="1200" cy="212"/>
              <a:chOff x="144" y="2832"/>
              <a:chExt cx="1200" cy="212"/>
            </a:xfrm>
          </p:grpSpPr>
          <p:sp>
            <p:nvSpPr>
              <p:cNvPr id="45065" name="Text Box 8">
                <a:extLst>
                  <a:ext uri="{FF2B5EF4-FFF2-40B4-BE49-F238E27FC236}">
                    <a16:creationId xmlns:a16="http://schemas.microsoft.com/office/drawing/2014/main" id="{E0330E07-332F-471E-BE0B-ABE5D2ECBC6A}"/>
                  </a:ext>
                </a:extLst>
              </p:cNvPr>
              <p:cNvSpPr txBox="1">
                <a:spLocks noChangeArrowheads="1"/>
              </p:cNvSpPr>
              <p:nvPr/>
            </p:nvSpPr>
            <p:spPr bwMode="auto">
              <a:xfrm>
                <a:off x="144" y="2832"/>
                <a:ext cx="10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eaLnBrk="0" hangingPunct="0">
                  <a:defRPr>
                    <a:solidFill>
                      <a:schemeClr val="tx1"/>
                    </a:solidFill>
                    <a:latin typeface="Arial" panose="020B0604020202020204" pitchFamily="34" charset="0"/>
                  </a:defRPr>
                </a:lvl1pPr>
                <a:lvl2pPr marL="742950" indent="-285750" defTabSz="927100" eaLnBrk="0" hangingPunct="0">
                  <a:defRPr>
                    <a:solidFill>
                      <a:schemeClr val="tx1"/>
                    </a:solidFill>
                    <a:latin typeface="Arial" panose="020B0604020202020204" pitchFamily="34" charset="0"/>
                  </a:defRPr>
                </a:lvl2pPr>
                <a:lvl3pPr marL="1143000" indent="-228600" defTabSz="927100" eaLnBrk="0" hangingPunct="0">
                  <a:defRPr>
                    <a:solidFill>
                      <a:schemeClr val="tx1"/>
                    </a:solidFill>
                    <a:latin typeface="Arial" panose="020B0604020202020204" pitchFamily="34" charset="0"/>
                  </a:defRPr>
                </a:lvl3pPr>
                <a:lvl4pPr marL="1600200" indent="-228600" defTabSz="927100" eaLnBrk="0" hangingPunct="0">
                  <a:defRPr>
                    <a:solidFill>
                      <a:schemeClr val="tx1"/>
                    </a:solidFill>
                    <a:latin typeface="Arial" panose="020B0604020202020204" pitchFamily="34" charset="0"/>
                  </a:defRPr>
                </a:lvl4pPr>
                <a:lvl5pPr marL="2057400" indent="-228600" defTabSz="927100" eaLnBrk="0" hangingPunct="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accent2"/>
                  </a:buClr>
                  <a:buFont typeface="Monotype Sorts" pitchFamily="2" charset="2"/>
                  <a:buNone/>
                </a:pPr>
                <a:r>
                  <a:rPr kumimoji="1" lang="en-US" altLang="en-US" sz="1600" b="1"/>
                  <a:t>Split Positions</a:t>
                </a:r>
              </a:p>
            </p:txBody>
          </p:sp>
          <p:sp>
            <p:nvSpPr>
              <p:cNvPr id="45066" name="Line 9">
                <a:extLst>
                  <a:ext uri="{FF2B5EF4-FFF2-40B4-BE49-F238E27FC236}">
                    <a16:creationId xmlns:a16="http://schemas.microsoft.com/office/drawing/2014/main" id="{FC1032E8-5ACC-4264-8421-345B4CF7E041}"/>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064" name="Text Box 10">
              <a:extLst>
                <a:ext uri="{FF2B5EF4-FFF2-40B4-BE49-F238E27FC236}">
                  <a16:creationId xmlns:a16="http://schemas.microsoft.com/office/drawing/2014/main" id="{069DB0F0-5295-4BFC-8FC9-5121D4797553}"/>
                </a:ext>
              </a:extLst>
            </p:cNvPr>
            <p:cNvSpPr txBox="1">
              <a:spLocks noChangeArrowheads="1"/>
            </p:cNvSpPr>
            <p:nvPr/>
          </p:nvSpPr>
          <p:spPr bwMode="auto">
            <a:xfrm>
              <a:off x="144" y="273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Sorted Values</a:t>
              </a:r>
            </a:p>
          </p:txBody>
        </p:sp>
      </p:grpSp>
      <p:sp>
        <p:nvSpPr>
          <p:cNvPr id="2" name="Slide Number Placeholder 1">
            <a:extLst>
              <a:ext uri="{FF2B5EF4-FFF2-40B4-BE49-F238E27FC236}">
                <a16:creationId xmlns:a16="http://schemas.microsoft.com/office/drawing/2014/main" id="{2758C975-5AB6-4960-BD4A-EACBCE574000}"/>
              </a:ext>
            </a:extLst>
          </p:cNvPr>
          <p:cNvSpPr>
            <a:spLocks noGrp="1"/>
          </p:cNvSpPr>
          <p:nvPr>
            <p:ph type="sldNum" sz="quarter" idx="12"/>
          </p:nvPr>
        </p:nvSpPr>
        <p:spPr/>
        <p:txBody>
          <a:bodyPr/>
          <a:lstStyle/>
          <a:p>
            <a:fld id="{49632751-6A04-4D5B-A4E5-21C3D9E886BE}"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7270F7-3162-4351-9066-03047F77B0C6}"/>
              </a:ext>
            </a:extLst>
          </p:cNvPr>
          <p:cNvSpPr>
            <a:spLocks noGrp="1" noChangeArrowheads="1"/>
          </p:cNvSpPr>
          <p:nvPr>
            <p:ph type="title"/>
          </p:nvPr>
        </p:nvSpPr>
        <p:spPr>
          <a:xfrm>
            <a:off x="457200" y="457200"/>
            <a:ext cx="8229600" cy="1139825"/>
          </a:xfrm>
        </p:spPr>
        <p:txBody>
          <a:bodyPr rtlCol="0">
            <a:normAutofit fontScale="90000"/>
          </a:bodyPr>
          <a:lstStyle/>
          <a:p>
            <a:pPr fontAlgn="auto">
              <a:spcAft>
                <a:spcPts val="0"/>
              </a:spcAft>
              <a:defRPr/>
            </a:pPr>
            <a:r>
              <a:rPr lang="en-US" sz="4000"/>
              <a:t>Alternative Splitting Criteria based on INFO</a:t>
            </a:r>
            <a:endParaRPr lang="en-US"/>
          </a:p>
        </p:txBody>
      </p:sp>
      <p:sp>
        <p:nvSpPr>
          <p:cNvPr id="46083" name="Rectangle 3">
            <a:extLst>
              <a:ext uri="{FF2B5EF4-FFF2-40B4-BE49-F238E27FC236}">
                <a16:creationId xmlns:a16="http://schemas.microsoft.com/office/drawing/2014/main" id="{3E03A6EA-10B6-43BD-A834-2C8A5DC5E09A}"/>
              </a:ext>
            </a:extLst>
          </p:cNvPr>
          <p:cNvSpPr>
            <a:spLocks noGrp="1" noChangeArrowheads="1"/>
          </p:cNvSpPr>
          <p:nvPr>
            <p:ph idx="1"/>
          </p:nvPr>
        </p:nvSpPr>
        <p:spPr>
          <a:xfrm>
            <a:off x="152400" y="1447800"/>
            <a:ext cx="8763000" cy="5181600"/>
          </a:xfrm>
        </p:spPr>
        <p:txBody>
          <a:bodyPr/>
          <a:lstStyle/>
          <a:p>
            <a:r>
              <a:rPr lang="en-US" altLang="en-US" sz="2800" dirty="0"/>
              <a:t>Entropy at a given node t:</a:t>
            </a:r>
          </a:p>
          <a:p>
            <a:pPr lvl="1"/>
            <a:endParaRPr lang="en-US" altLang="en-US" dirty="0"/>
          </a:p>
          <a:p>
            <a:pPr lvl="4"/>
            <a:endParaRPr lang="en-US" altLang="en-US" dirty="0"/>
          </a:p>
          <a:p>
            <a:pPr marL="1085850" lvl="2">
              <a:buFont typeface="Wingdings" panose="05000000000000000000" pitchFamily="2" charset="2"/>
              <a:buNone/>
            </a:pPr>
            <a:endParaRPr lang="en-US" altLang="en-US" sz="1800" dirty="0" smtClean="0"/>
          </a:p>
          <a:p>
            <a:pPr marL="1085850" lvl="2">
              <a:buFont typeface="Wingdings" panose="05000000000000000000" pitchFamily="2" charset="2"/>
              <a:buNone/>
            </a:pPr>
            <a:r>
              <a:rPr lang="en-US" altLang="en-US" sz="1800" dirty="0" smtClean="0"/>
              <a:t>(</a:t>
            </a:r>
            <a:r>
              <a:rPr lang="en-US" altLang="en-US" sz="1800" dirty="0"/>
              <a:t>NOTE: </a:t>
            </a:r>
            <a:r>
              <a:rPr lang="en-US" altLang="en-US" sz="1800" i="1" dirty="0">
                <a:latin typeface="Times New Roman" panose="02020603050405020304" pitchFamily="18" charset="0"/>
              </a:rPr>
              <a:t>p( j | t) </a:t>
            </a:r>
            <a:r>
              <a:rPr lang="en-US" altLang="en-US" sz="1800" dirty="0"/>
              <a:t>is the relative frequency of class j at node t).</a:t>
            </a:r>
            <a:endParaRPr lang="en-US" altLang="en-US" dirty="0"/>
          </a:p>
          <a:p>
            <a:pPr lvl="1"/>
            <a:r>
              <a:rPr lang="en-US" altLang="en-US" sz="2400" dirty="0"/>
              <a:t>Measures homogeneity of a node. </a:t>
            </a:r>
          </a:p>
          <a:p>
            <a:pPr marL="1085850" lvl="2"/>
            <a:r>
              <a:rPr lang="en-US" altLang="en-US" sz="2000" dirty="0"/>
              <a:t>Maximum (log </a:t>
            </a:r>
            <a:r>
              <a:rPr lang="en-US" altLang="en-US" sz="2000" dirty="0" err="1"/>
              <a:t>n</a:t>
            </a:r>
            <a:r>
              <a:rPr lang="en-US" altLang="en-US" sz="2000" baseline="-25000" dirty="0" err="1"/>
              <a:t>c</a:t>
            </a:r>
            <a:r>
              <a:rPr lang="en-US" altLang="en-US" sz="2000" dirty="0"/>
              <a:t>) when records are equally distributed among all classes implying least information</a:t>
            </a:r>
          </a:p>
          <a:p>
            <a:pPr marL="1085850" lvl="2"/>
            <a:r>
              <a:rPr lang="en-US" altLang="en-US" sz="2000" dirty="0"/>
              <a:t>Minimum (0.0) when all records belong to one class, implying most information</a:t>
            </a:r>
          </a:p>
          <a:p>
            <a:pPr lvl="1"/>
            <a:r>
              <a:rPr lang="en-US" altLang="en-US" sz="2400" dirty="0"/>
              <a:t>Entropy based computations are similar to the GINI index computations</a:t>
            </a:r>
          </a:p>
        </p:txBody>
      </p:sp>
      <p:graphicFrame>
        <p:nvGraphicFramePr>
          <p:cNvPr id="46084" name="Object 4">
            <a:extLst>
              <a:ext uri="{FF2B5EF4-FFF2-40B4-BE49-F238E27FC236}">
                <a16:creationId xmlns:a16="http://schemas.microsoft.com/office/drawing/2014/main" id="{C4BF6B4E-39AA-427A-8B1F-89C3B21C82F5}"/>
              </a:ext>
            </a:extLst>
          </p:cNvPr>
          <p:cNvGraphicFramePr>
            <a:graphicFrameLocks noChangeAspect="1"/>
          </p:cNvGraphicFramePr>
          <p:nvPr>
            <p:extLst>
              <p:ext uri="{D42A27DB-BD31-4B8C-83A1-F6EECF244321}">
                <p14:modId xmlns:p14="http://schemas.microsoft.com/office/powerpoint/2010/main" val="1738872166"/>
              </p:ext>
            </p:extLst>
          </p:nvPr>
        </p:nvGraphicFramePr>
        <p:xfrm>
          <a:off x="1631949" y="2061668"/>
          <a:ext cx="5988051" cy="635493"/>
        </p:xfrm>
        <a:graphic>
          <a:graphicData uri="http://schemas.openxmlformats.org/presentationml/2006/ole">
            <mc:AlternateContent xmlns:mc="http://schemas.openxmlformats.org/markup-compatibility/2006">
              <mc:Choice xmlns:v="urn:schemas-microsoft-com:vml" Requires="v">
                <p:oleObj spid="_x0000_s53297" name="Equation" r:id="rId3" imgW="4165600" imgH="444500" progId="Equation.3">
                  <p:embed/>
                </p:oleObj>
              </mc:Choice>
              <mc:Fallback>
                <p:oleObj name="Equation" r:id="rId3" imgW="4165600" imgH="444500" progId="Equation.3">
                  <p:embed/>
                  <p:pic>
                    <p:nvPicPr>
                      <p:cNvPr id="46084" name="Object 4">
                        <a:extLst>
                          <a:ext uri="{FF2B5EF4-FFF2-40B4-BE49-F238E27FC236}">
                            <a16:creationId xmlns:a16="http://schemas.microsoft.com/office/drawing/2014/main" id="{C4BF6B4E-39AA-427A-8B1F-89C3B21C8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49" y="2061668"/>
                        <a:ext cx="5988051" cy="635493"/>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DB8A3A75-6D41-4868-B4DC-70115402B9A1}"/>
              </a:ext>
            </a:extLst>
          </p:cNvPr>
          <p:cNvSpPr>
            <a:spLocks noGrp="1"/>
          </p:cNvSpPr>
          <p:nvPr>
            <p:ph type="sldNum" sz="quarter" idx="12"/>
          </p:nvPr>
        </p:nvSpPr>
        <p:spPr/>
        <p:txBody>
          <a:bodyPr/>
          <a:lstStyle/>
          <a:p>
            <a:fld id="{49632751-6A04-4D5B-A4E5-21C3D9E886BE}" type="slidenum">
              <a:rPr lang="en-US" altLang="en-US" smtClean="0"/>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521ED9A-6EAC-4B80-ACE1-C6750194E8B6}"/>
              </a:ext>
            </a:extLst>
          </p:cNvPr>
          <p:cNvSpPr>
            <a:spLocks noGrp="1" noChangeArrowheads="1"/>
          </p:cNvSpPr>
          <p:nvPr>
            <p:ph type="title"/>
          </p:nvPr>
        </p:nvSpPr>
        <p:spPr/>
        <p:txBody>
          <a:bodyPr/>
          <a:lstStyle/>
          <a:p>
            <a:r>
              <a:rPr lang="en-US" altLang="en-US"/>
              <a:t>Examples for computing Entropy</a:t>
            </a:r>
          </a:p>
        </p:txBody>
      </p:sp>
      <p:graphicFrame>
        <p:nvGraphicFramePr>
          <p:cNvPr id="47107" name="Object 3">
            <a:extLst>
              <a:ext uri="{FF2B5EF4-FFF2-40B4-BE49-F238E27FC236}">
                <a16:creationId xmlns:a16="http://schemas.microsoft.com/office/drawing/2014/main" id="{210C6420-047C-4B75-BB15-5DF3AF385C2C}"/>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4462" name="Document" r:id="rId3" imgW="3238500" imgH="1357884" progId="Word.Document.8">
                  <p:embed/>
                </p:oleObj>
              </mc:Choice>
              <mc:Fallback>
                <p:oleObj name="Document" r:id="rId3" imgW="3238500" imgH="1357884" progId="Word.Document.8">
                  <p:embed/>
                  <p:pic>
                    <p:nvPicPr>
                      <p:cNvPr id="47107" name="Object 3">
                        <a:extLst>
                          <a:ext uri="{FF2B5EF4-FFF2-40B4-BE49-F238E27FC236}">
                            <a16:creationId xmlns:a16="http://schemas.microsoft.com/office/drawing/2014/main" id="{210C6420-047C-4B75-BB15-5DF3AF385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a:extLst>
              <a:ext uri="{FF2B5EF4-FFF2-40B4-BE49-F238E27FC236}">
                <a16:creationId xmlns:a16="http://schemas.microsoft.com/office/drawing/2014/main" id="{62D7FC1A-CB53-4DAD-9BF5-4088241EFB04}"/>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4463" name="Document" r:id="rId5" imgW="3238500" imgH="1382268" progId="Word.Document.8">
                  <p:embed/>
                </p:oleObj>
              </mc:Choice>
              <mc:Fallback>
                <p:oleObj name="Document" r:id="rId5" imgW="3238500" imgH="1382268" progId="Word.Document.8">
                  <p:embed/>
                  <p:pic>
                    <p:nvPicPr>
                      <p:cNvPr id="47108" name="Object 4">
                        <a:extLst>
                          <a:ext uri="{FF2B5EF4-FFF2-40B4-BE49-F238E27FC236}">
                            <a16:creationId xmlns:a16="http://schemas.microsoft.com/office/drawing/2014/main" id="{62D7FC1A-CB53-4DAD-9BF5-4088241EFB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a:extLst>
              <a:ext uri="{FF2B5EF4-FFF2-40B4-BE49-F238E27FC236}">
                <a16:creationId xmlns:a16="http://schemas.microsoft.com/office/drawing/2014/main" id="{9AF1258E-463A-4AAF-805A-2978BA6A1A84}"/>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4464" name="Document" r:id="rId7" imgW="3238500" imgH="1357884" progId="Word.Document.8">
                  <p:embed/>
                </p:oleObj>
              </mc:Choice>
              <mc:Fallback>
                <p:oleObj name="Document" r:id="rId7" imgW="3238500" imgH="1357884" progId="Word.Document.8">
                  <p:embed/>
                  <p:pic>
                    <p:nvPicPr>
                      <p:cNvPr id="47109" name="Object 5">
                        <a:extLst>
                          <a:ext uri="{FF2B5EF4-FFF2-40B4-BE49-F238E27FC236}">
                            <a16:creationId xmlns:a16="http://schemas.microsoft.com/office/drawing/2014/main" id="{9AF1258E-463A-4AAF-805A-2978BA6A1A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Text Box 6">
            <a:extLst>
              <a:ext uri="{FF2B5EF4-FFF2-40B4-BE49-F238E27FC236}">
                <a16:creationId xmlns:a16="http://schemas.microsoft.com/office/drawing/2014/main" id="{11659E3F-6941-491B-AA22-47C53EC7FD5C}"/>
              </a:ext>
            </a:extLst>
          </p:cNvPr>
          <p:cNvSpPr txBox="1">
            <a:spLocks noChangeArrowheads="1"/>
          </p:cNvSpPr>
          <p:nvPr/>
        </p:nvSpPr>
        <p:spPr bwMode="auto">
          <a:xfrm>
            <a:off x="2895600" y="2339975"/>
            <a:ext cx="594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0/6 = 0     P(C2) = 6/6 = 1</a:t>
            </a:r>
          </a:p>
          <a:p>
            <a:pPr>
              <a:spcBef>
                <a:spcPct val="50000"/>
              </a:spcBef>
            </a:pPr>
            <a:r>
              <a:rPr lang="en-US" altLang="en-US" sz="2000" b="1"/>
              <a:t>Entropy = – 0 log 0</a:t>
            </a:r>
            <a:r>
              <a:rPr lang="en-US" altLang="en-US" sz="2000" b="1" baseline="30000"/>
              <a:t> </a:t>
            </a:r>
            <a:r>
              <a:rPr lang="en-US" altLang="en-US" sz="2000" b="1"/>
              <a:t>– 1 log 1 = – 0 – 0 = 0 </a:t>
            </a:r>
          </a:p>
        </p:txBody>
      </p:sp>
      <p:sp>
        <p:nvSpPr>
          <p:cNvPr id="47111" name="Text Box 7">
            <a:extLst>
              <a:ext uri="{FF2B5EF4-FFF2-40B4-BE49-F238E27FC236}">
                <a16:creationId xmlns:a16="http://schemas.microsoft.com/office/drawing/2014/main" id="{379BA086-226E-47F1-A166-C1CD1CCDE682}"/>
              </a:ext>
            </a:extLst>
          </p:cNvPr>
          <p:cNvSpPr txBox="1">
            <a:spLocks noChangeArrowheads="1"/>
          </p:cNvSpPr>
          <p:nvPr/>
        </p:nvSpPr>
        <p:spPr bwMode="auto">
          <a:xfrm>
            <a:off x="2971800" y="37338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1/6          P(C2) = 5/6</a:t>
            </a:r>
          </a:p>
          <a:p>
            <a:pPr>
              <a:spcBef>
                <a:spcPct val="50000"/>
              </a:spcBef>
            </a:pPr>
            <a:r>
              <a:rPr lang="en-US" altLang="en-US" sz="2000" b="1"/>
              <a:t>Entropy = – (1/6) log</a:t>
            </a:r>
            <a:r>
              <a:rPr lang="en-US" altLang="en-US" sz="2000" b="1" baseline="-25000"/>
              <a:t>2</a:t>
            </a:r>
            <a:r>
              <a:rPr lang="en-US" altLang="en-US" sz="2000" b="1"/>
              <a:t> (1/6)</a:t>
            </a:r>
            <a:r>
              <a:rPr lang="en-US" altLang="en-US" sz="2000" b="1" baseline="30000"/>
              <a:t> </a:t>
            </a:r>
            <a:r>
              <a:rPr lang="en-US" altLang="en-US" sz="2000" b="1"/>
              <a:t>– (5/6) log</a:t>
            </a:r>
            <a:r>
              <a:rPr lang="en-US" altLang="en-US" sz="2000" b="1" baseline="-25000"/>
              <a:t>2</a:t>
            </a:r>
            <a:r>
              <a:rPr lang="en-US" altLang="en-US" sz="2000" b="1"/>
              <a:t> (1/6) = 0.65</a:t>
            </a:r>
          </a:p>
        </p:txBody>
      </p:sp>
      <p:sp>
        <p:nvSpPr>
          <p:cNvPr id="47112" name="Text Box 8">
            <a:extLst>
              <a:ext uri="{FF2B5EF4-FFF2-40B4-BE49-F238E27FC236}">
                <a16:creationId xmlns:a16="http://schemas.microsoft.com/office/drawing/2014/main" id="{8A7A0CA9-F31D-4420-81F7-F630FB2A71B4}"/>
              </a:ext>
            </a:extLst>
          </p:cNvPr>
          <p:cNvSpPr txBox="1">
            <a:spLocks noChangeArrowheads="1"/>
          </p:cNvSpPr>
          <p:nvPr/>
        </p:nvSpPr>
        <p:spPr bwMode="auto">
          <a:xfrm>
            <a:off x="2971800" y="51054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2/6          P(C2) = 4/6</a:t>
            </a:r>
          </a:p>
          <a:p>
            <a:pPr>
              <a:spcBef>
                <a:spcPct val="50000"/>
              </a:spcBef>
            </a:pPr>
            <a:r>
              <a:rPr lang="en-US" altLang="en-US" sz="2000" b="1"/>
              <a:t>Entropy = – (2/6) log</a:t>
            </a:r>
            <a:r>
              <a:rPr lang="en-US" altLang="en-US" sz="2000" b="1" baseline="-25000"/>
              <a:t>2</a:t>
            </a:r>
            <a:r>
              <a:rPr lang="en-US" altLang="en-US" sz="2000" b="1"/>
              <a:t> (2/6)</a:t>
            </a:r>
            <a:r>
              <a:rPr lang="en-US" altLang="en-US" sz="2000" b="1" baseline="30000"/>
              <a:t> </a:t>
            </a:r>
            <a:r>
              <a:rPr lang="en-US" altLang="en-US" sz="2000" b="1"/>
              <a:t>– (4/6) log</a:t>
            </a:r>
            <a:r>
              <a:rPr lang="en-US" altLang="en-US" sz="2000" b="1" baseline="-25000"/>
              <a:t>2</a:t>
            </a:r>
            <a:r>
              <a:rPr lang="en-US" altLang="en-US" sz="2000" b="1"/>
              <a:t> (4/6) = 0.92</a:t>
            </a:r>
          </a:p>
        </p:txBody>
      </p:sp>
      <p:graphicFrame>
        <p:nvGraphicFramePr>
          <p:cNvPr id="47113" name="Object 9">
            <a:extLst>
              <a:ext uri="{FF2B5EF4-FFF2-40B4-BE49-F238E27FC236}">
                <a16:creationId xmlns:a16="http://schemas.microsoft.com/office/drawing/2014/main" id="{C22AEB6C-EBC1-48CE-9954-E6E516DB62CE}"/>
              </a:ext>
            </a:extLst>
          </p:cNvPr>
          <p:cNvGraphicFramePr>
            <a:graphicFrameLocks noChangeAspect="1"/>
          </p:cNvGraphicFramePr>
          <p:nvPr/>
        </p:nvGraphicFramePr>
        <p:xfrm>
          <a:off x="1758950" y="1524000"/>
          <a:ext cx="5945188" cy="615950"/>
        </p:xfrm>
        <a:graphic>
          <a:graphicData uri="http://schemas.openxmlformats.org/presentationml/2006/ole">
            <mc:AlternateContent xmlns:mc="http://schemas.openxmlformats.org/markup-compatibility/2006">
              <mc:Choice xmlns:v="urn:schemas-microsoft-com:vml" Requires="v">
                <p:oleObj spid="_x0000_s54465" name="Equation" r:id="rId9" imgW="4267200" imgH="444500" progId="Equation.3">
                  <p:embed/>
                </p:oleObj>
              </mc:Choice>
              <mc:Fallback>
                <p:oleObj name="Equation" r:id="rId9" imgW="4267200" imgH="444500" progId="Equation.3">
                  <p:embed/>
                  <p:pic>
                    <p:nvPicPr>
                      <p:cNvPr id="47113" name="Object 9">
                        <a:extLst>
                          <a:ext uri="{FF2B5EF4-FFF2-40B4-BE49-F238E27FC236}">
                            <a16:creationId xmlns:a16="http://schemas.microsoft.com/office/drawing/2014/main" id="{C22AEB6C-EBC1-48CE-9954-E6E516DB62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8950" y="1524000"/>
                        <a:ext cx="5945188" cy="61595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C7414778-FE98-4D80-8D41-1591495E51B5}"/>
              </a:ext>
            </a:extLst>
          </p:cNvPr>
          <p:cNvSpPr>
            <a:spLocks noGrp="1"/>
          </p:cNvSpPr>
          <p:nvPr>
            <p:ph type="sldNum" sz="quarter" idx="12"/>
          </p:nvPr>
        </p:nvSpPr>
        <p:spPr/>
        <p:txBody>
          <a:bodyPr/>
          <a:lstStyle/>
          <a:p>
            <a:fld id="{406F9DA2-A24D-4E00-914D-988211E76A33}"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DB4816A-9E40-4CF4-AC4C-6EBE806B87F2}"/>
              </a:ext>
            </a:extLst>
          </p:cNvPr>
          <p:cNvSpPr>
            <a:spLocks noGrp="1" noChangeArrowheads="1"/>
          </p:cNvSpPr>
          <p:nvPr>
            <p:ph type="title"/>
          </p:nvPr>
        </p:nvSpPr>
        <p:spPr/>
        <p:txBody>
          <a:bodyPr/>
          <a:lstStyle/>
          <a:p>
            <a:r>
              <a:rPr lang="en-US" altLang="en-US" sz="4000"/>
              <a:t>Splitting Based on INFO...</a:t>
            </a:r>
            <a:endParaRPr lang="en-US" altLang="en-US"/>
          </a:p>
        </p:txBody>
      </p:sp>
      <p:sp>
        <p:nvSpPr>
          <p:cNvPr id="48131" name="Rectangle 3">
            <a:extLst>
              <a:ext uri="{FF2B5EF4-FFF2-40B4-BE49-F238E27FC236}">
                <a16:creationId xmlns:a16="http://schemas.microsoft.com/office/drawing/2014/main" id="{D58556C4-F2BC-4B3E-8DDF-B8FCC8E1EBD6}"/>
              </a:ext>
            </a:extLst>
          </p:cNvPr>
          <p:cNvSpPr>
            <a:spLocks noGrp="1" noChangeArrowheads="1"/>
          </p:cNvSpPr>
          <p:nvPr>
            <p:ph type="body" sz="half" idx="1"/>
          </p:nvPr>
        </p:nvSpPr>
        <p:spPr>
          <a:xfrm>
            <a:off x="381000" y="1447800"/>
            <a:ext cx="8382000" cy="4953000"/>
          </a:xfrm>
        </p:spPr>
        <p:txBody>
          <a:bodyPr/>
          <a:lstStyle/>
          <a:p>
            <a:r>
              <a:rPr lang="en-US" altLang="en-US" sz="2800" dirty="0"/>
              <a:t>Information Gain: </a:t>
            </a:r>
          </a:p>
          <a:p>
            <a:pPr lvl="1"/>
            <a:endParaRPr lang="en-US" altLang="en-US" sz="2000" dirty="0"/>
          </a:p>
          <a:p>
            <a:pPr marL="1146175" lvl="2">
              <a:buFont typeface="Wingdings" panose="05000000000000000000" pitchFamily="2" charset="2"/>
              <a:buNone/>
            </a:pPr>
            <a:endParaRPr lang="en-US" altLang="en-US" sz="1800" dirty="0"/>
          </a:p>
          <a:p>
            <a:pPr marL="1146175" lvl="2">
              <a:buFont typeface="Wingdings" panose="05000000000000000000" pitchFamily="2" charset="2"/>
              <a:buNone/>
            </a:pPr>
            <a:endParaRPr lang="en-US" altLang="en-US" sz="1800" dirty="0"/>
          </a:p>
          <a:p>
            <a:pPr marL="1146175" lvl="2">
              <a:buFont typeface="Wingdings" panose="05000000000000000000" pitchFamily="2" charset="2"/>
              <a:buNone/>
            </a:pPr>
            <a:r>
              <a:rPr lang="en-US" altLang="en-US" sz="1800" dirty="0"/>
              <a:t>		Parent Node, p is split into k partitions;</a:t>
            </a:r>
          </a:p>
          <a:p>
            <a:pPr marL="1146175" lvl="2">
              <a:buFont typeface="Wingdings" panose="05000000000000000000" pitchFamily="2" charset="2"/>
              <a:buNone/>
            </a:pPr>
            <a:r>
              <a:rPr lang="en-US" altLang="en-US" sz="1800" dirty="0"/>
              <a:t>		</a:t>
            </a:r>
            <a:r>
              <a:rPr lang="en-US" altLang="en-US" sz="1800" dirty="0" err="1"/>
              <a:t>n</a:t>
            </a:r>
            <a:r>
              <a:rPr lang="en-US" altLang="en-US" sz="1800" baseline="-25000" dirty="0" err="1"/>
              <a:t>i</a:t>
            </a:r>
            <a:r>
              <a:rPr lang="en-US" altLang="en-US" sz="1800" dirty="0"/>
              <a:t> is number of records in partition i</a:t>
            </a:r>
          </a:p>
          <a:p>
            <a:pPr lvl="1"/>
            <a:r>
              <a:rPr lang="en-US" altLang="en-US" sz="2400" dirty="0"/>
              <a:t>Measures Reduction in Entropy achieved because of the split. Choose the split that achieves most reduction (maximizes GAIN)</a:t>
            </a:r>
          </a:p>
          <a:p>
            <a:pPr lvl="1"/>
            <a:r>
              <a:rPr lang="en-US" altLang="en-US" sz="2400" dirty="0"/>
              <a:t>Used in ID3 and C4.5</a:t>
            </a:r>
          </a:p>
          <a:p>
            <a:pPr lvl="1"/>
            <a:r>
              <a:rPr lang="en-US" altLang="en-US" sz="2400" dirty="0"/>
              <a:t>Disadvantage: Tends to prefer splits that result in large number of partitions, each being small but pure.</a:t>
            </a:r>
          </a:p>
        </p:txBody>
      </p:sp>
      <p:graphicFrame>
        <p:nvGraphicFramePr>
          <p:cNvPr id="48132" name="Object 4">
            <a:extLst>
              <a:ext uri="{FF2B5EF4-FFF2-40B4-BE49-F238E27FC236}">
                <a16:creationId xmlns:a16="http://schemas.microsoft.com/office/drawing/2014/main" id="{587808B7-037B-44FA-BDC4-5CBF7B95D5BE}"/>
              </a:ext>
            </a:extLst>
          </p:cNvPr>
          <p:cNvGraphicFramePr>
            <a:graphicFrameLocks noChangeAspect="1"/>
          </p:cNvGraphicFramePr>
          <p:nvPr>
            <p:extLst>
              <p:ext uri="{D42A27DB-BD31-4B8C-83A1-F6EECF244321}">
                <p14:modId xmlns:p14="http://schemas.microsoft.com/office/powerpoint/2010/main" val="337746165"/>
              </p:ext>
            </p:extLst>
          </p:nvPr>
        </p:nvGraphicFramePr>
        <p:xfrm>
          <a:off x="1676400" y="1981200"/>
          <a:ext cx="6189663" cy="966788"/>
        </p:xfrm>
        <a:graphic>
          <a:graphicData uri="http://schemas.openxmlformats.org/presentationml/2006/ole">
            <mc:AlternateContent xmlns:mc="http://schemas.openxmlformats.org/markup-compatibility/2006">
              <mc:Choice xmlns:v="urn:schemas-microsoft-com:vml" Requires="v">
                <p:oleObj spid="_x0000_s55345" name="Equation" r:id="rId3" imgW="5041900" imgH="787400" progId="Equation.3">
                  <p:embed/>
                </p:oleObj>
              </mc:Choice>
              <mc:Fallback>
                <p:oleObj name="Equation" r:id="rId3" imgW="5041900" imgH="787400" progId="Equation.3">
                  <p:embed/>
                  <p:pic>
                    <p:nvPicPr>
                      <p:cNvPr id="48132" name="Object 4">
                        <a:extLst>
                          <a:ext uri="{FF2B5EF4-FFF2-40B4-BE49-F238E27FC236}">
                            <a16:creationId xmlns:a16="http://schemas.microsoft.com/office/drawing/2014/main" id="{587808B7-037B-44FA-BDC4-5CBF7B95D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81200"/>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0EB27784-CA86-4A02-9A5A-23A2A5DAFCBD}"/>
              </a:ext>
            </a:extLst>
          </p:cNvPr>
          <p:cNvSpPr>
            <a:spLocks noGrp="1"/>
          </p:cNvSpPr>
          <p:nvPr>
            <p:ph type="sldNum" sz="quarter" idx="12"/>
          </p:nvPr>
        </p:nvSpPr>
        <p:spPr/>
        <p:txBody>
          <a:bodyPr/>
          <a:lstStyle/>
          <a:p>
            <a:fld id="{6E36B75D-7C8E-4E70-9D50-405055B5994F}"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B3CFAC-AA6D-4F2A-B799-210CA2059D35}"/>
              </a:ext>
            </a:extLst>
          </p:cNvPr>
          <p:cNvSpPr>
            <a:spLocks noGrp="1" noChangeArrowheads="1"/>
          </p:cNvSpPr>
          <p:nvPr>
            <p:ph type="title"/>
          </p:nvPr>
        </p:nvSpPr>
        <p:spPr/>
        <p:txBody>
          <a:bodyPr/>
          <a:lstStyle/>
          <a:p>
            <a:r>
              <a:rPr lang="en-US" altLang="en-US" sz="4000"/>
              <a:t>Splitting Based on INFO...</a:t>
            </a:r>
            <a:endParaRPr lang="en-US" altLang="en-US"/>
          </a:p>
        </p:txBody>
      </p:sp>
      <p:sp>
        <p:nvSpPr>
          <p:cNvPr id="49155" name="Rectangle 3">
            <a:extLst>
              <a:ext uri="{FF2B5EF4-FFF2-40B4-BE49-F238E27FC236}">
                <a16:creationId xmlns:a16="http://schemas.microsoft.com/office/drawing/2014/main" id="{3E0F6552-8B52-4B16-80C2-0DB663666073}"/>
              </a:ext>
            </a:extLst>
          </p:cNvPr>
          <p:cNvSpPr>
            <a:spLocks noGrp="1" noChangeArrowheads="1"/>
          </p:cNvSpPr>
          <p:nvPr>
            <p:ph type="body" sz="half" idx="1"/>
          </p:nvPr>
        </p:nvSpPr>
        <p:spPr>
          <a:xfrm>
            <a:off x="454025" y="1524000"/>
            <a:ext cx="8382000" cy="5105400"/>
          </a:xfrm>
        </p:spPr>
        <p:txBody>
          <a:bodyPr/>
          <a:lstStyle/>
          <a:p>
            <a:pPr>
              <a:lnSpc>
                <a:spcPct val="90000"/>
              </a:lnSpc>
            </a:pPr>
            <a:r>
              <a:rPr lang="en-US" altLang="en-US" sz="2800" dirty="0"/>
              <a:t>Gain Ratio: </a:t>
            </a:r>
          </a:p>
          <a:p>
            <a:pPr lvl="1">
              <a:lnSpc>
                <a:spcPct val="90000"/>
              </a:lnSpc>
            </a:pPr>
            <a:endParaRPr lang="en-US" altLang="en-US" sz="2000" dirty="0"/>
          </a:p>
          <a:p>
            <a:pPr lvl="1">
              <a:lnSpc>
                <a:spcPct val="90000"/>
              </a:lnSpc>
            </a:pPr>
            <a:endParaRPr lang="en-US" altLang="en-US" sz="2000" dirty="0"/>
          </a:p>
          <a:p>
            <a:pPr marL="1146175" lvl="2">
              <a:lnSpc>
                <a:spcPct val="90000"/>
              </a:lnSpc>
            </a:pPr>
            <a:endParaRPr lang="en-US" altLang="en-US" sz="1800" dirty="0"/>
          </a:p>
          <a:p>
            <a:pPr marL="1146175" lvl="2">
              <a:lnSpc>
                <a:spcPct val="90000"/>
              </a:lnSpc>
            </a:pPr>
            <a:endParaRPr lang="en-US" altLang="en-US" sz="1800" dirty="0"/>
          </a:p>
          <a:p>
            <a:pPr marL="1146175" lvl="2">
              <a:lnSpc>
                <a:spcPct val="90000"/>
              </a:lnSpc>
              <a:buFont typeface="Wingdings" panose="05000000000000000000" pitchFamily="2" charset="2"/>
              <a:buNone/>
            </a:pPr>
            <a:r>
              <a:rPr lang="en-US" altLang="en-US" sz="1800" dirty="0"/>
              <a:t>Parent Node, p is split into k partitions</a:t>
            </a:r>
          </a:p>
          <a:p>
            <a:pPr marL="1146175" lvl="2">
              <a:lnSpc>
                <a:spcPct val="90000"/>
              </a:lnSpc>
              <a:buFont typeface="Wingdings" panose="05000000000000000000" pitchFamily="2" charset="2"/>
              <a:buNone/>
            </a:pPr>
            <a:r>
              <a:rPr lang="en-US" altLang="en-US" sz="1800" dirty="0" err="1"/>
              <a:t>n</a:t>
            </a:r>
            <a:r>
              <a:rPr lang="en-US" altLang="en-US" sz="1800" baseline="-25000" dirty="0" err="1"/>
              <a:t>i</a:t>
            </a:r>
            <a:r>
              <a:rPr lang="en-US" altLang="en-US" sz="1800" dirty="0"/>
              <a:t> is the number of records in partition i</a:t>
            </a:r>
          </a:p>
          <a:p>
            <a:pPr marL="1146175" lvl="2">
              <a:lnSpc>
                <a:spcPct val="90000"/>
              </a:lnSpc>
              <a:buFont typeface="Wingdings" panose="05000000000000000000" pitchFamily="2" charset="2"/>
              <a:buNone/>
            </a:pPr>
            <a:endParaRPr lang="en-US" altLang="en-US" sz="700" dirty="0"/>
          </a:p>
          <a:p>
            <a:pPr lvl="1">
              <a:lnSpc>
                <a:spcPct val="90000"/>
              </a:lnSpc>
            </a:pPr>
            <a:r>
              <a:rPr lang="en-US" altLang="en-US" sz="2400" dirty="0"/>
              <a:t>Adjusts Information Gain by the entropy of the partitioning (</a:t>
            </a:r>
            <a:r>
              <a:rPr lang="en-US" altLang="en-US" sz="2400" dirty="0" err="1"/>
              <a:t>SplitINFO</a:t>
            </a:r>
            <a:r>
              <a:rPr lang="en-US" altLang="en-US" sz="2400" dirty="0"/>
              <a:t>). Higher entropy partitioning (large number of small partitions) is penalized!</a:t>
            </a:r>
          </a:p>
          <a:p>
            <a:pPr lvl="1">
              <a:lnSpc>
                <a:spcPct val="90000"/>
              </a:lnSpc>
            </a:pPr>
            <a:r>
              <a:rPr lang="en-US" altLang="en-US" sz="2400" dirty="0"/>
              <a:t>Used in C4.5</a:t>
            </a:r>
          </a:p>
          <a:p>
            <a:pPr lvl="1">
              <a:lnSpc>
                <a:spcPct val="90000"/>
              </a:lnSpc>
            </a:pPr>
            <a:r>
              <a:rPr lang="en-US" altLang="en-US" sz="2400" dirty="0"/>
              <a:t>Designed to overcome the disadvantage of Information Gain</a:t>
            </a:r>
          </a:p>
        </p:txBody>
      </p:sp>
      <p:graphicFrame>
        <p:nvGraphicFramePr>
          <p:cNvPr id="49156" name="Object 4">
            <a:extLst>
              <a:ext uri="{FF2B5EF4-FFF2-40B4-BE49-F238E27FC236}">
                <a16:creationId xmlns:a16="http://schemas.microsoft.com/office/drawing/2014/main" id="{32EC86C6-F91C-441B-BB90-24B542988166}"/>
              </a:ext>
            </a:extLst>
          </p:cNvPr>
          <p:cNvGraphicFramePr>
            <a:graphicFrameLocks noChangeAspect="1"/>
          </p:cNvGraphicFramePr>
          <p:nvPr/>
        </p:nvGraphicFramePr>
        <p:xfrm>
          <a:off x="606425" y="2133600"/>
          <a:ext cx="4114800" cy="927100"/>
        </p:xfrm>
        <a:graphic>
          <a:graphicData uri="http://schemas.openxmlformats.org/presentationml/2006/ole">
            <mc:AlternateContent xmlns:mc="http://schemas.openxmlformats.org/markup-compatibility/2006">
              <mc:Choice xmlns:v="urn:schemas-microsoft-com:vml" Requires="v">
                <p:oleObj spid="_x0000_s56416" name="Equation" r:id="rId3" imgW="3340100" imgH="800100" progId="Equation.3">
                  <p:embed/>
                </p:oleObj>
              </mc:Choice>
              <mc:Fallback>
                <p:oleObj name="Equation" r:id="rId3" imgW="3340100" imgH="800100" progId="Equation.3">
                  <p:embed/>
                  <p:pic>
                    <p:nvPicPr>
                      <p:cNvPr id="49156" name="Object 4">
                        <a:extLst>
                          <a:ext uri="{FF2B5EF4-FFF2-40B4-BE49-F238E27FC236}">
                            <a16:creationId xmlns:a16="http://schemas.microsoft.com/office/drawing/2014/main" id="{32EC86C6-F91C-441B-BB90-24B542988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2133600"/>
                        <a:ext cx="4114800" cy="9271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49157" name="Object 5">
            <a:extLst>
              <a:ext uri="{FF2B5EF4-FFF2-40B4-BE49-F238E27FC236}">
                <a16:creationId xmlns:a16="http://schemas.microsoft.com/office/drawing/2014/main" id="{5C6F5916-E2BA-4C81-9F3E-62935216E8BE}"/>
              </a:ext>
            </a:extLst>
          </p:cNvPr>
          <p:cNvGraphicFramePr>
            <a:graphicFrameLocks noChangeAspect="1"/>
          </p:cNvGraphicFramePr>
          <p:nvPr/>
        </p:nvGraphicFramePr>
        <p:xfrm>
          <a:off x="4797425" y="2133600"/>
          <a:ext cx="4194175" cy="935038"/>
        </p:xfrm>
        <a:graphic>
          <a:graphicData uri="http://schemas.openxmlformats.org/presentationml/2006/ole">
            <mc:AlternateContent xmlns:mc="http://schemas.openxmlformats.org/markup-compatibility/2006">
              <mc:Choice xmlns:v="urn:schemas-microsoft-com:vml" Requires="v">
                <p:oleObj spid="_x0000_s56417" name="Equation" r:id="rId5" imgW="2959100" imgH="723900" progId="Equation.3">
                  <p:embed/>
                </p:oleObj>
              </mc:Choice>
              <mc:Fallback>
                <p:oleObj name="Equation" r:id="rId5" imgW="2959100" imgH="723900" progId="Equation.3">
                  <p:embed/>
                  <p:pic>
                    <p:nvPicPr>
                      <p:cNvPr id="49157" name="Object 5">
                        <a:extLst>
                          <a:ext uri="{FF2B5EF4-FFF2-40B4-BE49-F238E27FC236}">
                            <a16:creationId xmlns:a16="http://schemas.microsoft.com/office/drawing/2014/main" id="{5C6F5916-E2BA-4C81-9F3E-62935216E8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5" y="2133600"/>
                        <a:ext cx="4194175" cy="935038"/>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28C1C42B-C36A-4C52-9F2C-7C2D4E6CF663}"/>
              </a:ext>
            </a:extLst>
          </p:cNvPr>
          <p:cNvSpPr>
            <a:spLocks noGrp="1"/>
          </p:cNvSpPr>
          <p:nvPr>
            <p:ph type="sldNum" sz="quarter" idx="12"/>
          </p:nvPr>
        </p:nvSpPr>
        <p:spPr/>
        <p:txBody>
          <a:bodyPr/>
          <a:lstStyle/>
          <a:p>
            <a:fld id="{6E36B75D-7C8E-4E70-9D50-405055B5994F}" type="slidenum">
              <a:rPr lang="en-US" altLang="en-US" smtClean="0"/>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42FDF02-591A-4530-B965-E62324A20520}"/>
              </a:ext>
            </a:extLst>
          </p:cNvPr>
          <p:cNvSpPr>
            <a:spLocks noGrp="1" noChangeArrowheads="1"/>
          </p:cNvSpPr>
          <p:nvPr>
            <p:ph type="title"/>
          </p:nvPr>
        </p:nvSpPr>
        <p:spPr>
          <a:xfrm>
            <a:off x="381000" y="914400"/>
            <a:ext cx="8534400" cy="533400"/>
          </a:xfrm>
        </p:spPr>
        <p:txBody>
          <a:bodyPr rtlCol="0">
            <a:normAutofit fontScale="90000"/>
          </a:bodyPr>
          <a:lstStyle/>
          <a:p>
            <a:pPr fontAlgn="auto">
              <a:spcAft>
                <a:spcPts val="0"/>
              </a:spcAft>
              <a:defRPr/>
            </a:pPr>
            <a:r>
              <a:rPr lang="en-US" sz="4000"/>
              <a:t>Splitting Criteria based on Classification Error</a:t>
            </a:r>
            <a:endParaRPr lang="en-US"/>
          </a:p>
        </p:txBody>
      </p:sp>
      <p:sp>
        <p:nvSpPr>
          <p:cNvPr id="50179" name="Rectangle 3">
            <a:extLst>
              <a:ext uri="{FF2B5EF4-FFF2-40B4-BE49-F238E27FC236}">
                <a16:creationId xmlns:a16="http://schemas.microsoft.com/office/drawing/2014/main" id="{F74F0798-3C4D-450D-9E8A-FEF657524D13}"/>
              </a:ext>
            </a:extLst>
          </p:cNvPr>
          <p:cNvSpPr>
            <a:spLocks noGrp="1" noChangeArrowheads="1"/>
          </p:cNvSpPr>
          <p:nvPr>
            <p:ph idx="1"/>
          </p:nvPr>
        </p:nvSpPr>
        <p:spPr/>
        <p:txBody>
          <a:bodyPr/>
          <a:lstStyle/>
          <a:p>
            <a:r>
              <a:rPr lang="en-US" altLang="en-US" sz="2800" dirty="0"/>
              <a:t>Classification error at a node t :</a:t>
            </a:r>
          </a:p>
          <a:p>
            <a:endParaRPr lang="en-US" altLang="en-US" dirty="0"/>
          </a:p>
          <a:p>
            <a:endParaRPr lang="en-US" altLang="en-US" dirty="0"/>
          </a:p>
          <a:p>
            <a:endParaRPr lang="en-US" altLang="en-US" dirty="0"/>
          </a:p>
          <a:p>
            <a:r>
              <a:rPr lang="en-US" altLang="en-US" sz="2800" dirty="0"/>
              <a:t>Measures misclassification error made by a node. </a:t>
            </a:r>
          </a:p>
          <a:p>
            <a:pPr marL="812800" lvl="1"/>
            <a:r>
              <a:rPr lang="en-US" altLang="en-US" sz="2400" dirty="0"/>
              <a:t>Maximum (1 - 1/</a:t>
            </a:r>
            <a:r>
              <a:rPr lang="en-US" altLang="en-US" sz="2400" dirty="0" err="1"/>
              <a:t>n</a:t>
            </a:r>
            <a:r>
              <a:rPr lang="en-US" altLang="en-US" sz="2400" baseline="-25000" dirty="0" err="1"/>
              <a:t>c</a:t>
            </a:r>
            <a:r>
              <a:rPr lang="en-US" altLang="en-US" sz="2400" dirty="0"/>
              <a:t>) when records are equally distributed among all classes, implying least interesting information</a:t>
            </a:r>
          </a:p>
          <a:p>
            <a:pPr marL="812800" lvl="1"/>
            <a:r>
              <a:rPr lang="en-US" altLang="en-US" sz="2400" dirty="0"/>
              <a:t>Minimum (0.0) when all records belong to one class, implying most interesting information</a:t>
            </a:r>
          </a:p>
        </p:txBody>
      </p:sp>
      <p:graphicFrame>
        <p:nvGraphicFramePr>
          <p:cNvPr id="50180" name="Object 4">
            <a:extLst>
              <a:ext uri="{FF2B5EF4-FFF2-40B4-BE49-F238E27FC236}">
                <a16:creationId xmlns:a16="http://schemas.microsoft.com/office/drawing/2014/main" id="{297E5FDD-2AC7-485D-824A-32F32CCCA463}"/>
              </a:ext>
            </a:extLst>
          </p:cNvPr>
          <p:cNvGraphicFramePr>
            <a:graphicFrameLocks noChangeAspect="1"/>
          </p:cNvGraphicFramePr>
          <p:nvPr/>
        </p:nvGraphicFramePr>
        <p:xfrm>
          <a:off x="1752600" y="2320925"/>
          <a:ext cx="4953000" cy="650875"/>
        </p:xfrm>
        <a:graphic>
          <a:graphicData uri="http://schemas.openxmlformats.org/presentationml/2006/ole">
            <mc:AlternateContent xmlns:mc="http://schemas.openxmlformats.org/markup-compatibility/2006">
              <mc:Choice xmlns:v="urn:schemas-microsoft-com:vml" Requires="v">
                <p:oleObj spid="_x0000_s57393" name="Equation" r:id="rId3" imgW="3073400" imgH="406400" progId="Equation.3">
                  <p:embed/>
                </p:oleObj>
              </mc:Choice>
              <mc:Fallback>
                <p:oleObj name="Equation" r:id="rId3" imgW="3073400" imgH="406400" progId="Equation.3">
                  <p:embed/>
                  <p:pic>
                    <p:nvPicPr>
                      <p:cNvPr id="50180" name="Object 4">
                        <a:extLst>
                          <a:ext uri="{FF2B5EF4-FFF2-40B4-BE49-F238E27FC236}">
                            <a16:creationId xmlns:a16="http://schemas.microsoft.com/office/drawing/2014/main" id="{297E5FDD-2AC7-485D-824A-32F32CCCA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320925"/>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3B4A8D8B-EDAC-4117-BF0E-38D0C0EEC9C2}"/>
              </a:ext>
            </a:extLst>
          </p:cNvPr>
          <p:cNvSpPr>
            <a:spLocks noGrp="1"/>
          </p:cNvSpPr>
          <p:nvPr>
            <p:ph type="sldNum" sz="quarter" idx="12"/>
          </p:nvPr>
        </p:nvSpPr>
        <p:spPr/>
        <p:txBody>
          <a:bodyPr/>
          <a:lstStyle/>
          <a:p>
            <a:fld id="{49632751-6A04-4D5B-A4E5-21C3D9E886BE}"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C211582-FFD7-490C-BF31-69C237ACC7A6}"/>
              </a:ext>
            </a:extLst>
          </p:cNvPr>
          <p:cNvSpPr>
            <a:spLocks noGrp="1" noChangeArrowheads="1"/>
          </p:cNvSpPr>
          <p:nvPr>
            <p:ph type="title"/>
          </p:nvPr>
        </p:nvSpPr>
        <p:spPr/>
        <p:txBody>
          <a:bodyPr/>
          <a:lstStyle/>
          <a:p>
            <a:r>
              <a:rPr lang="en-US" altLang="en-US"/>
              <a:t>Examples for Computing Error</a:t>
            </a:r>
          </a:p>
        </p:txBody>
      </p:sp>
      <p:graphicFrame>
        <p:nvGraphicFramePr>
          <p:cNvPr id="51203" name="Object 3">
            <a:extLst>
              <a:ext uri="{FF2B5EF4-FFF2-40B4-BE49-F238E27FC236}">
                <a16:creationId xmlns:a16="http://schemas.microsoft.com/office/drawing/2014/main" id="{AEE9255D-BF01-4304-BC31-B60D33B608F2}"/>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spid="_x0000_s58558" name="Document" r:id="rId3" imgW="3238500" imgH="1357884" progId="Word.Document.8">
                  <p:embed/>
                </p:oleObj>
              </mc:Choice>
              <mc:Fallback>
                <p:oleObj name="Document" r:id="rId3" imgW="3238500" imgH="1357884" progId="Word.Document.8">
                  <p:embed/>
                  <p:pic>
                    <p:nvPicPr>
                      <p:cNvPr id="51203" name="Object 3">
                        <a:extLst>
                          <a:ext uri="{FF2B5EF4-FFF2-40B4-BE49-F238E27FC236}">
                            <a16:creationId xmlns:a16="http://schemas.microsoft.com/office/drawing/2014/main" id="{AEE9255D-BF01-4304-BC31-B60D33B60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4">
            <a:extLst>
              <a:ext uri="{FF2B5EF4-FFF2-40B4-BE49-F238E27FC236}">
                <a16:creationId xmlns:a16="http://schemas.microsoft.com/office/drawing/2014/main" id="{1A882824-63F8-47F4-A91C-EB0C0534057D}"/>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spid="_x0000_s58559" name="Document" r:id="rId5" imgW="3238500" imgH="1382268" progId="Word.Document.8">
                  <p:embed/>
                </p:oleObj>
              </mc:Choice>
              <mc:Fallback>
                <p:oleObj name="Document" r:id="rId5" imgW="3238500" imgH="1382268" progId="Word.Document.8">
                  <p:embed/>
                  <p:pic>
                    <p:nvPicPr>
                      <p:cNvPr id="51204" name="Object 4">
                        <a:extLst>
                          <a:ext uri="{FF2B5EF4-FFF2-40B4-BE49-F238E27FC236}">
                            <a16:creationId xmlns:a16="http://schemas.microsoft.com/office/drawing/2014/main" id="{1A882824-63F8-47F4-A91C-EB0C053405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01C2D38B-58A8-402C-BF82-FF55DAC975E3}"/>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spid="_x0000_s58560" name="Document" r:id="rId7" imgW="3238500" imgH="1357884" progId="Word.Document.8">
                  <p:embed/>
                </p:oleObj>
              </mc:Choice>
              <mc:Fallback>
                <p:oleObj name="Document" r:id="rId7" imgW="3238500" imgH="1357884" progId="Word.Document.8">
                  <p:embed/>
                  <p:pic>
                    <p:nvPicPr>
                      <p:cNvPr id="51205" name="Object 5">
                        <a:extLst>
                          <a:ext uri="{FF2B5EF4-FFF2-40B4-BE49-F238E27FC236}">
                            <a16:creationId xmlns:a16="http://schemas.microsoft.com/office/drawing/2014/main" id="{01C2D38B-58A8-402C-BF82-FF55DAC975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Text Box 6">
            <a:extLst>
              <a:ext uri="{FF2B5EF4-FFF2-40B4-BE49-F238E27FC236}">
                <a16:creationId xmlns:a16="http://schemas.microsoft.com/office/drawing/2014/main" id="{0DD8F298-3772-4C8A-8F3E-897BFE03B082}"/>
              </a:ext>
            </a:extLst>
          </p:cNvPr>
          <p:cNvSpPr txBox="1">
            <a:spLocks noChangeArrowheads="1"/>
          </p:cNvSpPr>
          <p:nvPr/>
        </p:nvSpPr>
        <p:spPr bwMode="auto">
          <a:xfrm>
            <a:off x="2895600" y="2339975"/>
            <a:ext cx="594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0/6 = 0     P(C2) = 6/6 = 1</a:t>
            </a:r>
          </a:p>
          <a:p>
            <a:pPr>
              <a:spcBef>
                <a:spcPct val="50000"/>
              </a:spcBef>
            </a:pPr>
            <a:r>
              <a:rPr lang="en-US" altLang="en-US" sz="2000" b="1"/>
              <a:t>Error = 1 – max (0, 1) = 1 – 1 = 0 </a:t>
            </a:r>
          </a:p>
        </p:txBody>
      </p:sp>
      <p:sp>
        <p:nvSpPr>
          <p:cNvPr id="51207" name="Text Box 7">
            <a:extLst>
              <a:ext uri="{FF2B5EF4-FFF2-40B4-BE49-F238E27FC236}">
                <a16:creationId xmlns:a16="http://schemas.microsoft.com/office/drawing/2014/main" id="{5E0F056C-33C6-4341-8203-889B96B3F2BC}"/>
              </a:ext>
            </a:extLst>
          </p:cNvPr>
          <p:cNvSpPr txBox="1">
            <a:spLocks noChangeArrowheads="1"/>
          </p:cNvSpPr>
          <p:nvPr/>
        </p:nvSpPr>
        <p:spPr bwMode="auto">
          <a:xfrm>
            <a:off x="2971800" y="3733800"/>
            <a:ext cx="5105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1/6          P(C2) = 5/6</a:t>
            </a:r>
          </a:p>
          <a:p>
            <a:pPr>
              <a:spcBef>
                <a:spcPct val="50000"/>
              </a:spcBef>
            </a:pPr>
            <a:r>
              <a:rPr lang="en-US" altLang="en-US" sz="2000" b="1"/>
              <a:t>Error = 1 – max (1/6, 5/6) = 1 – 5/6 = 1/6</a:t>
            </a:r>
          </a:p>
        </p:txBody>
      </p:sp>
      <p:sp>
        <p:nvSpPr>
          <p:cNvPr id="51208" name="Text Box 8">
            <a:extLst>
              <a:ext uri="{FF2B5EF4-FFF2-40B4-BE49-F238E27FC236}">
                <a16:creationId xmlns:a16="http://schemas.microsoft.com/office/drawing/2014/main" id="{AFE38EAB-0246-4446-AB53-D387C4AC5CCC}"/>
              </a:ext>
            </a:extLst>
          </p:cNvPr>
          <p:cNvSpPr txBox="1">
            <a:spLocks noChangeArrowheads="1"/>
          </p:cNvSpPr>
          <p:nvPr/>
        </p:nvSpPr>
        <p:spPr bwMode="auto">
          <a:xfrm>
            <a:off x="2971800" y="5105400"/>
            <a:ext cx="6172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P(C1) = 2/6          P(C2) = 4/6</a:t>
            </a:r>
          </a:p>
          <a:p>
            <a:pPr>
              <a:spcBef>
                <a:spcPct val="50000"/>
              </a:spcBef>
            </a:pPr>
            <a:r>
              <a:rPr lang="en-US" altLang="en-US" sz="2000" b="1"/>
              <a:t>Error = 1 – max (2/6, 4/6) = 1 – 4/6 = 1/3</a:t>
            </a:r>
          </a:p>
        </p:txBody>
      </p:sp>
      <p:graphicFrame>
        <p:nvGraphicFramePr>
          <p:cNvPr id="51209" name="Object 9">
            <a:extLst>
              <a:ext uri="{FF2B5EF4-FFF2-40B4-BE49-F238E27FC236}">
                <a16:creationId xmlns:a16="http://schemas.microsoft.com/office/drawing/2014/main" id="{A0F287D2-7B48-4FB4-923A-9FC6AB5F3ED7}"/>
              </a:ext>
            </a:extLst>
          </p:cNvPr>
          <p:cNvGraphicFramePr>
            <a:graphicFrameLocks noChangeAspect="1"/>
          </p:cNvGraphicFramePr>
          <p:nvPr/>
        </p:nvGraphicFramePr>
        <p:xfrm>
          <a:off x="1905000" y="1600200"/>
          <a:ext cx="4953000" cy="650875"/>
        </p:xfrm>
        <a:graphic>
          <a:graphicData uri="http://schemas.openxmlformats.org/presentationml/2006/ole">
            <mc:AlternateContent xmlns:mc="http://schemas.openxmlformats.org/markup-compatibility/2006">
              <mc:Choice xmlns:v="urn:schemas-microsoft-com:vml" Requires="v">
                <p:oleObj spid="_x0000_s58561" name="Equation" r:id="rId9" imgW="3073400" imgH="406400" progId="Equation.3">
                  <p:embed/>
                </p:oleObj>
              </mc:Choice>
              <mc:Fallback>
                <p:oleObj name="Equation" r:id="rId9" imgW="3073400" imgH="406400" progId="Equation.3">
                  <p:embed/>
                  <p:pic>
                    <p:nvPicPr>
                      <p:cNvPr id="51209" name="Object 9">
                        <a:extLst>
                          <a:ext uri="{FF2B5EF4-FFF2-40B4-BE49-F238E27FC236}">
                            <a16:creationId xmlns:a16="http://schemas.microsoft.com/office/drawing/2014/main" id="{A0F287D2-7B48-4FB4-923A-9FC6AB5F3E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1600200"/>
                        <a:ext cx="4953000" cy="650875"/>
                      </a:xfrm>
                      <a:prstGeom prst="rect">
                        <a:avLst/>
                      </a:prstGeom>
                      <a:solidFill>
                        <a:srgbClr val="FFFFCC"/>
                      </a:solidFill>
                      <a:ln w="9525">
                        <a:solidFill>
                          <a:schemeClr val="tx1"/>
                        </a:solidFill>
                        <a:miter lim="800000"/>
                        <a:headEnd/>
                        <a:tailEnd/>
                      </a:ln>
                    </p:spPr>
                  </p:pic>
                </p:oleObj>
              </mc:Fallback>
            </mc:AlternateContent>
          </a:graphicData>
        </a:graphic>
      </p:graphicFrame>
      <p:sp>
        <p:nvSpPr>
          <p:cNvPr id="2" name="Slide Number Placeholder 1">
            <a:extLst>
              <a:ext uri="{FF2B5EF4-FFF2-40B4-BE49-F238E27FC236}">
                <a16:creationId xmlns:a16="http://schemas.microsoft.com/office/drawing/2014/main" id="{BD79B6E2-F1D3-4A8A-83A3-3062761DDE98}"/>
              </a:ext>
            </a:extLst>
          </p:cNvPr>
          <p:cNvSpPr>
            <a:spLocks noGrp="1"/>
          </p:cNvSpPr>
          <p:nvPr>
            <p:ph type="sldNum" sz="quarter" idx="12"/>
          </p:nvPr>
        </p:nvSpPr>
        <p:spPr/>
        <p:txBody>
          <a:bodyPr/>
          <a:lstStyle/>
          <a:p>
            <a:fld id="{406F9DA2-A24D-4E00-914D-988211E76A33}"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E8A5FEE-3E39-4318-ABC9-4424E78CCF18}"/>
              </a:ext>
            </a:extLst>
          </p:cNvPr>
          <p:cNvSpPr>
            <a:spLocks noGrp="1" noChangeArrowheads="1"/>
          </p:cNvSpPr>
          <p:nvPr>
            <p:ph type="title"/>
          </p:nvPr>
        </p:nvSpPr>
        <p:spPr/>
        <p:txBody>
          <a:bodyPr rtlCol="0">
            <a:normAutofit/>
          </a:bodyPr>
          <a:lstStyle/>
          <a:p>
            <a:pPr fontAlgn="auto">
              <a:spcAft>
                <a:spcPts val="0"/>
              </a:spcAft>
              <a:defRPr/>
            </a:pPr>
            <a:r>
              <a:rPr lang="en-US"/>
              <a:t>Comparison among Splitting Criteria</a:t>
            </a:r>
          </a:p>
        </p:txBody>
      </p:sp>
      <p:pic>
        <p:nvPicPr>
          <p:cNvPr id="52227" name="Picture 3">
            <a:extLst>
              <a:ext uri="{FF2B5EF4-FFF2-40B4-BE49-F238E27FC236}">
                <a16:creationId xmlns:a16="http://schemas.microsoft.com/office/drawing/2014/main" id="{412EDDE3-DBA4-4DA2-AF75-7E498D23D2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399" y="1679256"/>
            <a:ext cx="6904991" cy="517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Text Box 4">
            <a:extLst>
              <a:ext uri="{FF2B5EF4-FFF2-40B4-BE49-F238E27FC236}">
                <a16:creationId xmlns:a16="http://schemas.microsoft.com/office/drawing/2014/main" id="{C0260C10-3D40-41B1-A15B-D9B0A94573C5}"/>
              </a:ext>
            </a:extLst>
          </p:cNvPr>
          <p:cNvSpPr txBox="1">
            <a:spLocks noChangeArrowheads="1"/>
          </p:cNvSpPr>
          <p:nvPr/>
        </p:nvSpPr>
        <p:spPr bwMode="auto">
          <a:xfrm>
            <a:off x="381000" y="14859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t>For a 2-class problem:</a:t>
            </a:r>
          </a:p>
        </p:txBody>
      </p:sp>
      <p:sp>
        <p:nvSpPr>
          <p:cNvPr id="2" name="Slide Number Placeholder 1">
            <a:extLst>
              <a:ext uri="{FF2B5EF4-FFF2-40B4-BE49-F238E27FC236}">
                <a16:creationId xmlns:a16="http://schemas.microsoft.com/office/drawing/2014/main" id="{A06FBB5E-E2F8-4917-A79B-30D147E72D4B}"/>
              </a:ext>
            </a:extLst>
          </p:cNvPr>
          <p:cNvSpPr>
            <a:spLocks noGrp="1"/>
          </p:cNvSpPr>
          <p:nvPr>
            <p:ph type="sldNum" sz="quarter" idx="12"/>
          </p:nvPr>
        </p:nvSpPr>
        <p:spPr/>
        <p:txBody>
          <a:bodyPr/>
          <a:lstStyle/>
          <a:p>
            <a:fld id="{406F9DA2-A24D-4E00-914D-988211E76A33}"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415A6BB-B8A3-455F-AFB4-FD6F1A2A0AAC}"/>
              </a:ext>
            </a:extLst>
          </p:cNvPr>
          <p:cNvSpPr>
            <a:spLocks noGrp="1" noChangeArrowheads="1"/>
          </p:cNvSpPr>
          <p:nvPr>
            <p:ph type="title"/>
          </p:nvPr>
        </p:nvSpPr>
        <p:spPr/>
        <p:txBody>
          <a:bodyPr/>
          <a:lstStyle/>
          <a:p>
            <a:r>
              <a:rPr lang="en-US" altLang="en-US"/>
              <a:t>Illustrating Classification Task</a:t>
            </a:r>
          </a:p>
        </p:txBody>
      </p:sp>
      <p:graphicFrame>
        <p:nvGraphicFramePr>
          <p:cNvPr id="7171" name="Object 3">
            <a:extLst>
              <a:ext uri="{FF2B5EF4-FFF2-40B4-BE49-F238E27FC236}">
                <a16:creationId xmlns:a16="http://schemas.microsoft.com/office/drawing/2014/main" id="{37C0E419-ED85-4CE5-B45A-D2B6305CBF75}"/>
              </a:ext>
            </a:extLst>
          </p:cNvPr>
          <p:cNvGraphicFramePr>
            <a:graphicFrameLocks noGrp="1" noChangeAspect="1"/>
          </p:cNvGraphicFramePr>
          <p:nvPr>
            <p:ph idx="1"/>
            <p:extLst>
              <p:ext uri="{D42A27DB-BD31-4B8C-83A1-F6EECF244321}">
                <p14:modId xmlns:p14="http://schemas.microsoft.com/office/powerpoint/2010/main" val="1827079101"/>
              </p:ext>
            </p:extLst>
          </p:nvPr>
        </p:nvGraphicFramePr>
        <p:xfrm>
          <a:off x="775889" y="1371600"/>
          <a:ext cx="7592221" cy="5661025"/>
        </p:xfrm>
        <a:graphic>
          <a:graphicData uri="http://schemas.openxmlformats.org/presentationml/2006/ole">
            <mc:AlternateContent xmlns:mc="http://schemas.openxmlformats.org/markup-compatibility/2006">
              <mc:Choice xmlns:v="urn:schemas-microsoft-com:vml" Requires="v">
                <p:oleObj spid="_x0000_s27697" name="Visio" r:id="rId3" imgW="8424875" imgH="6279741" progId="Visio.Drawing.6">
                  <p:embed/>
                </p:oleObj>
              </mc:Choice>
              <mc:Fallback>
                <p:oleObj name="Visio" r:id="rId3" imgW="8424875" imgH="6279741" progId="Visio.Drawing.6">
                  <p:embed/>
                  <p:pic>
                    <p:nvPicPr>
                      <p:cNvPr id="7171" name="Object 3">
                        <a:extLst>
                          <a:ext uri="{FF2B5EF4-FFF2-40B4-BE49-F238E27FC236}">
                            <a16:creationId xmlns:a16="http://schemas.microsoft.com/office/drawing/2014/main" id="{37C0E419-ED85-4CE5-B45A-D2B6305CBF75}"/>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89" y="1371600"/>
                        <a:ext cx="7592221" cy="5661025"/>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D7B92F4E-3B15-4AE1-88F8-BA092B9F624A}"/>
              </a:ext>
            </a:extLst>
          </p:cNvPr>
          <p:cNvSpPr>
            <a:spLocks noGrp="1"/>
          </p:cNvSpPr>
          <p:nvPr>
            <p:ph type="sldNum" sz="quarter" idx="12"/>
          </p:nvPr>
        </p:nvSpPr>
        <p:spPr/>
        <p:txBody>
          <a:bodyPr/>
          <a:lstStyle/>
          <a:p>
            <a:fld id="{49632751-6A04-4D5B-A4E5-21C3D9E886BE}"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9ACE633-2CAA-4808-AFDC-C4B60A598309}"/>
              </a:ext>
            </a:extLst>
          </p:cNvPr>
          <p:cNvSpPr>
            <a:spLocks noGrp="1" noChangeArrowheads="1"/>
          </p:cNvSpPr>
          <p:nvPr>
            <p:ph type="title"/>
          </p:nvPr>
        </p:nvSpPr>
        <p:spPr/>
        <p:txBody>
          <a:bodyPr/>
          <a:lstStyle/>
          <a:p>
            <a:r>
              <a:rPr lang="en-US" altLang="en-US"/>
              <a:t>Misclassification Error vs Gini</a:t>
            </a:r>
          </a:p>
        </p:txBody>
      </p:sp>
      <p:sp>
        <p:nvSpPr>
          <p:cNvPr id="53251" name="Oval 3">
            <a:extLst>
              <a:ext uri="{FF2B5EF4-FFF2-40B4-BE49-F238E27FC236}">
                <a16:creationId xmlns:a16="http://schemas.microsoft.com/office/drawing/2014/main" id="{2421186C-E4A1-4133-9596-F4804BB02525}"/>
              </a:ext>
            </a:extLst>
          </p:cNvPr>
          <p:cNvSpPr>
            <a:spLocks noChangeArrowheads="1"/>
          </p:cNvSpPr>
          <p:nvPr/>
        </p:nvSpPr>
        <p:spPr bwMode="auto">
          <a:xfrm>
            <a:off x="3124200" y="1754188"/>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latin typeface="Times New Roman" panose="02020603050405020304" pitchFamily="18" charset="0"/>
              </a:rPr>
              <a:t>A?</a:t>
            </a:r>
            <a:endParaRPr lang="en-US" altLang="en-US" sz="2400">
              <a:latin typeface="Times New Roman" panose="02020603050405020304" pitchFamily="18" charset="0"/>
            </a:endParaRPr>
          </a:p>
        </p:txBody>
      </p:sp>
      <p:sp>
        <p:nvSpPr>
          <p:cNvPr id="53252" name="Line 4">
            <a:extLst>
              <a:ext uri="{FF2B5EF4-FFF2-40B4-BE49-F238E27FC236}">
                <a16:creationId xmlns:a16="http://schemas.microsoft.com/office/drawing/2014/main" id="{5A0845DF-2767-497F-B443-5A2FF2685213}"/>
              </a:ext>
            </a:extLst>
          </p:cNvPr>
          <p:cNvSpPr>
            <a:spLocks noChangeShapeType="1"/>
          </p:cNvSpPr>
          <p:nvPr/>
        </p:nvSpPr>
        <p:spPr bwMode="auto">
          <a:xfrm flipH="1">
            <a:off x="2549525" y="2211388"/>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Line 5">
            <a:extLst>
              <a:ext uri="{FF2B5EF4-FFF2-40B4-BE49-F238E27FC236}">
                <a16:creationId xmlns:a16="http://schemas.microsoft.com/office/drawing/2014/main" id="{DDBA9362-E0F5-418F-97AE-11213DA0DFEE}"/>
              </a:ext>
            </a:extLst>
          </p:cNvPr>
          <p:cNvSpPr>
            <a:spLocks noChangeShapeType="1"/>
          </p:cNvSpPr>
          <p:nvPr/>
        </p:nvSpPr>
        <p:spPr bwMode="auto">
          <a:xfrm>
            <a:off x="3657600" y="2211388"/>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Text Box 6">
            <a:extLst>
              <a:ext uri="{FF2B5EF4-FFF2-40B4-BE49-F238E27FC236}">
                <a16:creationId xmlns:a16="http://schemas.microsoft.com/office/drawing/2014/main" id="{D6144CD0-2572-4B2B-B64C-566EFB91B676}"/>
              </a:ext>
            </a:extLst>
          </p:cNvPr>
          <p:cNvSpPr txBox="1">
            <a:spLocks noChangeArrowheads="1"/>
          </p:cNvSpPr>
          <p:nvPr/>
        </p:nvSpPr>
        <p:spPr bwMode="auto">
          <a:xfrm>
            <a:off x="2276475" y="2327275"/>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Yes</a:t>
            </a:r>
          </a:p>
        </p:txBody>
      </p:sp>
      <p:sp>
        <p:nvSpPr>
          <p:cNvPr id="53255" name="Text Box 7">
            <a:extLst>
              <a:ext uri="{FF2B5EF4-FFF2-40B4-BE49-F238E27FC236}">
                <a16:creationId xmlns:a16="http://schemas.microsoft.com/office/drawing/2014/main" id="{FA22DCFE-00C4-4EAD-9364-A5C8A020EB74}"/>
              </a:ext>
            </a:extLst>
          </p:cNvPr>
          <p:cNvSpPr txBox="1">
            <a:spLocks noChangeArrowheads="1"/>
          </p:cNvSpPr>
          <p:nvPr/>
        </p:nvSpPr>
        <p:spPr bwMode="auto">
          <a:xfrm>
            <a:off x="4765675" y="2327275"/>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a:t>
            </a:r>
          </a:p>
        </p:txBody>
      </p:sp>
      <p:sp>
        <p:nvSpPr>
          <p:cNvPr id="53256" name="Rectangle 8">
            <a:extLst>
              <a:ext uri="{FF2B5EF4-FFF2-40B4-BE49-F238E27FC236}">
                <a16:creationId xmlns:a16="http://schemas.microsoft.com/office/drawing/2014/main" id="{28BF14FC-EAE1-4139-953F-CAE24AB3A45E}"/>
              </a:ext>
            </a:extLst>
          </p:cNvPr>
          <p:cNvSpPr>
            <a:spLocks noChangeArrowheads="1"/>
          </p:cNvSpPr>
          <p:nvPr/>
        </p:nvSpPr>
        <p:spPr bwMode="auto">
          <a:xfrm>
            <a:off x="2133600" y="2936875"/>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N1</a:t>
            </a:r>
          </a:p>
        </p:txBody>
      </p:sp>
      <p:sp>
        <p:nvSpPr>
          <p:cNvPr id="53257" name="Rectangle 9">
            <a:extLst>
              <a:ext uri="{FF2B5EF4-FFF2-40B4-BE49-F238E27FC236}">
                <a16:creationId xmlns:a16="http://schemas.microsoft.com/office/drawing/2014/main" id="{AA795929-78E6-4114-85BA-5C6B56BFE867}"/>
              </a:ext>
            </a:extLst>
          </p:cNvPr>
          <p:cNvSpPr>
            <a:spLocks noChangeArrowheads="1"/>
          </p:cNvSpPr>
          <p:nvPr/>
        </p:nvSpPr>
        <p:spPr bwMode="auto">
          <a:xfrm>
            <a:off x="4321175" y="2936875"/>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Node N2</a:t>
            </a:r>
          </a:p>
        </p:txBody>
      </p:sp>
      <p:graphicFrame>
        <p:nvGraphicFramePr>
          <p:cNvPr id="53258" name="Object 10">
            <a:extLst>
              <a:ext uri="{FF2B5EF4-FFF2-40B4-BE49-F238E27FC236}">
                <a16:creationId xmlns:a16="http://schemas.microsoft.com/office/drawing/2014/main" id="{300695FE-74D6-4E4C-A2B9-74068B974F59}"/>
              </a:ext>
            </a:extLst>
          </p:cNvPr>
          <p:cNvGraphicFramePr>
            <a:graphicFrameLocks noChangeAspect="1"/>
          </p:cNvGraphicFramePr>
          <p:nvPr/>
        </p:nvGraphicFramePr>
        <p:xfrm>
          <a:off x="6243638" y="1676400"/>
          <a:ext cx="1968500" cy="1893888"/>
        </p:xfrm>
        <a:graphic>
          <a:graphicData uri="http://schemas.openxmlformats.org/presentationml/2006/ole">
            <mc:AlternateContent xmlns:mc="http://schemas.openxmlformats.org/markup-compatibility/2006">
              <mc:Choice xmlns:v="urn:schemas-microsoft-com:vml" Requires="v">
                <p:oleObj spid="_x0000_s59488" name="Document" r:id="rId3" imgW="3177540" imgH="3054096" progId="Word.Document.8">
                  <p:embed/>
                </p:oleObj>
              </mc:Choice>
              <mc:Fallback>
                <p:oleObj name="Document" r:id="rId3" imgW="3177540" imgH="3054096" progId="Word.Document.8">
                  <p:embed/>
                  <p:pic>
                    <p:nvPicPr>
                      <p:cNvPr id="53258" name="Object 10">
                        <a:extLst>
                          <a:ext uri="{FF2B5EF4-FFF2-40B4-BE49-F238E27FC236}">
                            <a16:creationId xmlns:a16="http://schemas.microsoft.com/office/drawing/2014/main" id="{300695FE-74D6-4E4C-A2B9-74068B97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1676400"/>
                        <a:ext cx="1968500" cy="189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a:extLst>
              <a:ext uri="{FF2B5EF4-FFF2-40B4-BE49-F238E27FC236}">
                <a16:creationId xmlns:a16="http://schemas.microsoft.com/office/drawing/2014/main" id="{894C6550-9CD1-4C62-9DFB-9CF5ABB8E60C}"/>
              </a:ext>
            </a:extLst>
          </p:cNvPr>
          <p:cNvGraphicFramePr>
            <a:graphicFrameLocks noChangeAspect="1"/>
          </p:cNvGraphicFramePr>
          <p:nvPr/>
        </p:nvGraphicFramePr>
        <p:xfrm>
          <a:off x="2971800" y="4192588"/>
          <a:ext cx="1905000" cy="1471612"/>
        </p:xfrm>
        <a:graphic>
          <a:graphicData uri="http://schemas.openxmlformats.org/presentationml/2006/ole">
            <mc:AlternateContent xmlns:mc="http://schemas.openxmlformats.org/markup-compatibility/2006">
              <mc:Choice xmlns:v="urn:schemas-microsoft-com:vml" Requires="v">
                <p:oleObj spid="_x0000_s59489" name="Document" r:id="rId5" imgW="3257993" imgH="2543113" progId="Word.Document.8">
                  <p:embed/>
                </p:oleObj>
              </mc:Choice>
              <mc:Fallback>
                <p:oleObj name="Document" r:id="rId5" imgW="3257993" imgH="2543113" progId="Word.Document.8">
                  <p:embed/>
                  <p:pic>
                    <p:nvPicPr>
                      <p:cNvPr id="53259" name="Object 11">
                        <a:extLst>
                          <a:ext uri="{FF2B5EF4-FFF2-40B4-BE49-F238E27FC236}">
                            <a16:creationId xmlns:a16="http://schemas.microsoft.com/office/drawing/2014/main" id="{894C6550-9CD1-4C62-9DFB-9CF5ABB8E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192588"/>
                        <a:ext cx="1905000" cy="147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Text Box 12">
            <a:extLst>
              <a:ext uri="{FF2B5EF4-FFF2-40B4-BE49-F238E27FC236}">
                <a16:creationId xmlns:a16="http://schemas.microsoft.com/office/drawing/2014/main" id="{62BD1AB1-2B33-455E-A5EB-3B74DEAF58B3}"/>
              </a:ext>
            </a:extLst>
          </p:cNvPr>
          <p:cNvSpPr txBox="1">
            <a:spLocks noChangeArrowheads="1"/>
          </p:cNvSpPr>
          <p:nvPr/>
        </p:nvSpPr>
        <p:spPr bwMode="auto">
          <a:xfrm>
            <a:off x="304800" y="4040188"/>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Gini(N1) </a:t>
            </a:r>
            <a:br>
              <a:rPr lang="en-US" altLang="en-US" sz="2000" b="1"/>
            </a:br>
            <a:r>
              <a:rPr lang="en-US" altLang="en-US" sz="2000" b="1"/>
              <a:t>= 1 – (3/3)</a:t>
            </a:r>
            <a:r>
              <a:rPr lang="en-US" altLang="en-US" sz="2000" b="1" baseline="30000"/>
              <a:t>2 </a:t>
            </a:r>
            <a:r>
              <a:rPr lang="en-US" altLang="en-US" sz="2000" b="1"/>
              <a:t>– (0/3)</a:t>
            </a:r>
            <a:r>
              <a:rPr lang="en-US" altLang="en-US" sz="2000" b="1" baseline="30000"/>
              <a:t>2</a:t>
            </a:r>
            <a:r>
              <a:rPr lang="en-US" altLang="en-US" sz="2000" b="1"/>
              <a:t> </a:t>
            </a:r>
            <a:br>
              <a:rPr lang="en-US" altLang="en-US" sz="2000" b="1"/>
            </a:br>
            <a:r>
              <a:rPr lang="en-US" altLang="en-US" sz="2000" b="1"/>
              <a:t>= 0 </a:t>
            </a:r>
          </a:p>
          <a:p>
            <a:pPr>
              <a:spcBef>
                <a:spcPct val="50000"/>
              </a:spcBef>
            </a:pPr>
            <a:r>
              <a:rPr lang="en-US" altLang="en-US" sz="2000" b="1"/>
              <a:t>Gini(N2) </a:t>
            </a:r>
            <a:br>
              <a:rPr lang="en-US" altLang="en-US" sz="2000" b="1"/>
            </a:br>
            <a:r>
              <a:rPr lang="en-US" altLang="en-US" sz="2000" b="1"/>
              <a:t>= 1 – (4/7)</a:t>
            </a:r>
            <a:r>
              <a:rPr lang="en-US" altLang="en-US" sz="2000" b="1" baseline="30000"/>
              <a:t>2 </a:t>
            </a:r>
            <a:r>
              <a:rPr lang="en-US" altLang="en-US" sz="2000" b="1"/>
              <a:t>– (3/7)</a:t>
            </a:r>
            <a:r>
              <a:rPr lang="en-US" altLang="en-US" sz="2000" b="1" baseline="30000"/>
              <a:t>2</a:t>
            </a:r>
            <a:r>
              <a:rPr lang="en-US" altLang="en-US" sz="2000" b="1"/>
              <a:t> </a:t>
            </a:r>
            <a:br>
              <a:rPr lang="en-US" altLang="en-US" sz="2000" b="1"/>
            </a:br>
            <a:r>
              <a:rPr lang="en-US" altLang="en-US" sz="2000" b="1"/>
              <a:t>= 0.489</a:t>
            </a:r>
          </a:p>
        </p:txBody>
      </p:sp>
      <p:sp>
        <p:nvSpPr>
          <p:cNvPr id="53261" name="Text Box 13">
            <a:extLst>
              <a:ext uri="{FF2B5EF4-FFF2-40B4-BE49-F238E27FC236}">
                <a16:creationId xmlns:a16="http://schemas.microsoft.com/office/drawing/2014/main" id="{F6DAF041-4601-4555-AA20-532A99BEB17B}"/>
              </a:ext>
            </a:extLst>
          </p:cNvPr>
          <p:cNvSpPr txBox="1">
            <a:spLocks noChangeArrowheads="1"/>
          </p:cNvSpPr>
          <p:nvPr/>
        </p:nvSpPr>
        <p:spPr bwMode="auto">
          <a:xfrm>
            <a:off x="5638800" y="4268788"/>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Gini(Children) </a:t>
            </a:r>
            <a:br>
              <a:rPr lang="en-US" altLang="en-US" sz="2000" b="1"/>
            </a:br>
            <a:r>
              <a:rPr lang="en-US" altLang="en-US" sz="2000" b="1"/>
              <a:t>= 3/10 * 0 </a:t>
            </a:r>
            <a:br>
              <a:rPr lang="en-US" altLang="en-US" sz="2000" b="1"/>
            </a:br>
            <a:r>
              <a:rPr lang="en-US" altLang="en-US" sz="2000" b="1"/>
              <a:t>+ 7/10 * 0.489</a:t>
            </a:r>
            <a:br>
              <a:rPr lang="en-US" altLang="en-US" sz="2000" b="1"/>
            </a:br>
            <a:r>
              <a:rPr lang="en-US" altLang="en-US" sz="2000" b="1"/>
              <a:t>= 0.342</a:t>
            </a:r>
          </a:p>
        </p:txBody>
      </p:sp>
      <p:sp>
        <p:nvSpPr>
          <p:cNvPr id="2" name="Slide Number Placeholder 1">
            <a:extLst>
              <a:ext uri="{FF2B5EF4-FFF2-40B4-BE49-F238E27FC236}">
                <a16:creationId xmlns:a16="http://schemas.microsoft.com/office/drawing/2014/main" id="{2EB5D49D-2D49-4C80-A280-581E51B9EB71}"/>
              </a:ext>
            </a:extLst>
          </p:cNvPr>
          <p:cNvSpPr>
            <a:spLocks noGrp="1"/>
          </p:cNvSpPr>
          <p:nvPr>
            <p:ph type="sldNum" sz="quarter" idx="12"/>
          </p:nvPr>
        </p:nvSpPr>
        <p:spPr/>
        <p:txBody>
          <a:bodyPr/>
          <a:lstStyle/>
          <a:p>
            <a:fld id="{406F9DA2-A24D-4E00-914D-988211E76A33}"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0552E23-D1F4-4842-BED6-F43AEBB6171D}"/>
              </a:ext>
            </a:extLst>
          </p:cNvPr>
          <p:cNvSpPr>
            <a:spLocks noGrp="1" noChangeArrowheads="1"/>
          </p:cNvSpPr>
          <p:nvPr>
            <p:ph type="title"/>
          </p:nvPr>
        </p:nvSpPr>
        <p:spPr/>
        <p:txBody>
          <a:bodyPr/>
          <a:lstStyle/>
          <a:p>
            <a:r>
              <a:rPr lang="en-US" altLang="en-US"/>
              <a:t>Tree Induction</a:t>
            </a:r>
          </a:p>
        </p:txBody>
      </p:sp>
      <p:sp>
        <p:nvSpPr>
          <p:cNvPr id="58371" name="Rectangle 3">
            <a:extLst>
              <a:ext uri="{FF2B5EF4-FFF2-40B4-BE49-F238E27FC236}">
                <a16:creationId xmlns:a16="http://schemas.microsoft.com/office/drawing/2014/main" id="{9E1EF251-869A-4F98-B809-A53C0170BEB2}"/>
              </a:ext>
            </a:extLst>
          </p:cNvPr>
          <p:cNvSpPr>
            <a:spLocks noGrp="1" noChangeArrowheads="1"/>
          </p:cNvSpPr>
          <p:nvPr>
            <p:ph idx="1"/>
          </p:nvPr>
        </p:nvSpPr>
        <p:spPr/>
        <p:txBody>
          <a:bodyPr rtlCol="0">
            <a:normAutofit/>
          </a:bodyPr>
          <a:lstStyle/>
          <a:p>
            <a:pPr fontAlgn="auto">
              <a:spcAft>
                <a:spcPts val="0"/>
              </a:spcAft>
              <a:defRPr/>
            </a:pPr>
            <a:r>
              <a:rPr lang="en-US" sz="2800" dirty="0"/>
              <a:t>Greedy strategy.</a:t>
            </a:r>
          </a:p>
          <a:p>
            <a:pPr lvl="1" fontAlgn="auto">
              <a:spcAft>
                <a:spcPts val="0"/>
              </a:spcAft>
              <a:defRPr/>
            </a:pPr>
            <a:r>
              <a:rPr lang="en-US" sz="2400" dirty="0"/>
              <a:t>Split the records based on an attribute test that optimizes certain criterion.</a:t>
            </a:r>
          </a:p>
          <a:p>
            <a:pPr fontAlgn="auto">
              <a:spcAft>
                <a:spcPts val="0"/>
              </a:spcAft>
              <a:defRPr/>
            </a:pPr>
            <a:endParaRPr lang="en-US" sz="2800" dirty="0"/>
          </a:p>
          <a:p>
            <a:pPr fontAlgn="auto">
              <a:spcAft>
                <a:spcPts val="0"/>
              </a:spcAft>
              <a:defRPr/>
            </a:pPr>
            <a:r>
              <a:rPr lang="en-US" sz="2800" dirty="0"/>
              <a:t>Issues</a:t>
            </a:r>
          </a:p>
          <a:p>
            <a:pPr lvl="1" fontAlgn="auto">
              <a:spcAft>
                <a:spcPts val="0"/>
              </a:spcAft>
              <a:defRPr/>
            </a:pPr>
            <a:r>
              <a:rPr lang="en-US" sz="2400" dirty="0"/>
              <a:t>Determine how to split the records</a:t>
            </a:r>
          </a:p>
          <a:p>
            <a:pPr lvl="2" fontAlgn="auto">
              <a:spcAft>
                <a:spcPts val="0"/>
              </a:spcAft>
              <a:defRPr/>
            </a:pPr>
            <a:r>
              <a:rPr lang="en-US" sz="2000" dirty="0"/>
              <a:t>How to specify the attribute test condition?</a:t>
            </a:r>
          </a:p>
          <a:p>
            <a:pPr lvl="2" fontAlgn="auto">
              <a:spcAft>
                <a:spcPts val="0"/>
              </a:spcAft>
              <a:defRPr/>
            </a:pPr>
            <a:r>
              <a:rPr lang="en-US" sz="2000" dirty="0"/>
              <a:t>How to determine the best split?</a:t>
            </a:r>
          </a:p>
          <a:p>
            <a:pPr lvl="1" fontAlgn="auto">
              <a:spcAft>
                <a:spcPts val="0"/>
              </a:spcAft>
              <a:defRPr/>
            </a:pPr>
            <a:r>
              <a:rPr lang="en-US" sz="2400" dirty="0">
                <a:solidFill>
                  <a:srgbClr val="FF0000"/>
                </a:solidFill>
              </a:rPr>
              <a:t>Determine when to stop splitting</a:t>
            </a:r>
          </a:p>
          <a:p>
            <a:pPr lvl="1" fontAlgn="auto">
              <a:spcAft>
                <a:spcPts val="0"/>
              </a:spcAft>
              <a:defRPr/>
            </a:pPr>
            <a:endParaRPr lang="en-US" dirty="0"/>
          </a:p>
        </p:txBody>
      </p:sp>
      <p:sp>
        <p:nvSpPr>
          <p:cNvPr id="2" name="Slide Number Placeholder 1">
            <a:extLst>
              <a:ext uri="{FF2B5EF4-FFF2-40B4-BE49-F238E27FC236}">
                <a16:creationId xmlns:a16="http://schemas.microsoft.com/office/drawing/2014/main" id="{4D12578D-55C9-460F-A1A8-6151AD2BFDBF}"/>
              </a:ext>
            </a:extLst>
          </p:cNvPr>
          <p:cNvSpPr>
            <a:spLocks noGrp="1"/>
          </p:cNvSpPr>
          <p:nvPr>
            <p:ph type="sldNum" sz="quarter" idx="12"/>
          </p:nvPr>
        </p:nvSpPr>
        <p:spPr/>
        <p:txBody>
          <a:bodyPr/>
          <a:lstStyle/>
          <a:p>
            <a:fld id="{49632751-6A04-4D5B-A4E5-21C3D9E886BE}"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753D5C4-CDE3-4B4D-8A67-3C23FC9AB990}"/>
              </a:ext>
            </a:extLst>
          </p:cNvPr>
          <p:cNvSpPr>
            <a:spLocks noGrp="1" noChangeArrowheads="1"/>
          </p:cNvSpPr>
          <p:nvPr>
            <p:ph type="title"/>
          </p:nvPr>
        </p:nvSpPr>
        <p:spPr/>
        <p:txBody>
          <a:bodyPr/>
          <a:lstStyle/>
          <a:p>
            <a:r>
              <a:rPr lang="en-US" altLang="en-US"/>
              <a:t>Stopping Criteria for Tree Induction</a:t>
            </a:r>
          </a:p>
        </p:txBody>
      </p:sp>
      <p:sp>
        <p:nvSpPr>
          <p:cNvPr id="55299" name="Rectangle 3">
            <a:extLst>
              <a:ext uri="{FF2B5EF4-FFF2-40B4-BE49-F238E27FC236}">
                <a16:creationId xmlns:a16="http://schemas.microsoft.com/office/drawing/2014/main" id="{DDBCA2E5-2FEE-489C-99A3-DBF77CA34856}"/>
              </a:ext>
            </a:extLst>
          </p:cNvPr>
          <p:cNvSpPr>
            <a:spLocks noGrp="1" noChangeArrowheads="1"/>
          </p:cNvSpPr>
          <p:nvPr>
            <p:ph idx="1"/>
          </p:nvPr>
        </p:nvSpPr>
        <p:spPr/>
        <p:txBody>
          <a:bodyPr/>
          <a:lstStyle/>
          <a:p>
            <a:r>
              <a:rPr lang="en-US" altLang="en-US" sz="2800" dirty="0"/>
              <a:t>Stop expanding a node when all the records belong to the same class</a:t>
            </a:r>
          </a:p>
          <a:p>
            <a:endParaRPr lang="en-US" altLang="en-US" sz="2800" dirty="0"/>
          </a:p>
          <a:p>
            <a:r>
              <a:rPr lang="en-US" altLang="en-US" sz="2800" dirty="0"/>
              <a:t>Stop expanding a node when all the records have similar attribute values</a:t>
            </a:r>
          </a:p>
          <a:p>
            <a:endParaRPr lang="en-US" altLang="en-US" sz="2800" dirty="0"/>
          </a:p>
          <a:p>
            <a:r>
              <a:rPr lang="en-US" altLang="en-US" sz="2800" dirty="0"/>
              <a:t>Early termination (to be discussed later)</a:t>
            </a:r>
          </a:p>
        </p:txBody>
      </p:sp>
      <p:sp>
        <p:nvSpPr>
          <p:cNvPr id="2" name="Slide Number Placeholder 1">
            <a:extLst>
              <a:ext uri="{FF2B5EF4-FFF2-40B4-BE49-F238E27FC236}">
                <a16:creationId xmlns:a16="http://schemas.microsoft.com/office/drawing/2014/main" id="{87F3D376-ACC4-4582-A1CC-7A0A231744E0}"/>
              </a:ext>
            </a:extLst>
          </p:cNvPr>
          <p:cNvSpPr>
            <a:spLocks noGrp="1"/>
          </p:cNvSpPr>
          <p:nvPr>
            <p:ph type="sldNum" sz="quarter" idx="12"/>
          </p:nvPr>
        </p:nvSpPr>
        <p:spPr/>
        <p:txBody>
          <a:bodyPr/>
          <a:lstStyle/>
          <a:p>
            <a:fld id="{49632751-6A04-4D5B-A4E5-21C3D9E886BE}"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F3BF41E-7DCC-411D-A10B-ED904315109C}"/>
              </a:ext>
            </a:extLst>
          </p:cNvPr>
          <p:cNvSpPr>
            <a:spLocks noGrp="1" noChangeArrowheads="1"/>
          </p:cNvSpPr>
          <p:nvPr>
            <p:ph type="title"/>
          </p:nvPr>
        </p:nvSpPr>
        <p:spPr/>
        <p:txBody>
          <a:bodyPr/>
          <a:lstStyle/>
          <a:p>
            <a:r>
              <a:rPr lang="en-US" altLang="en-US"/>
              <a:t>Decision Tree Based Classification</a:t>
            </a:r>
          </a:p>
        </p:txBody>
      </p:sp>
      <p:sp>
        <p:nvSpPr>
          <p:cNvPr id="56323" name="Rectangle 3">
            <a:extLst>
              <a:ext uri="{FF2B5EF4-FFF2-40B4-BE49-F238E27FC236}">
                <a16:creationId xmlns:a16="http://schemas.microsoft.com/office/drawing/2014/main" id="{838033A2-88E0-41C2-8822-AE9DAEBC2F5E}"/>
              </a:ext>
            </a:extLst>
          </p:cNvPr>
          <p:cNvSpPr>
            <a:spLocks noGrp="1" noChangeArrowheads="1"/>
          </p:cNvSpPr>
          <p:nvPr>
            <p:ph idx="1"/>
          </p:nvPr>
        </p:nvSpPr>
        <p:spPr/>
        <p:txBody>
          <a:bodyPr/>
          <a:lstStyle/>
          <a:p>
            <a:r>
              <a:rPr lang="en-US" altLang="en-US" sz="2800" dirty="0"/>
              <a:t>Advantages:</a:t>
            </a:r>
          </a:p>
          <a:p>
            <a:pPr lvl="1"/>
            <a:r>
              <a:rPr lang="en-US" altLang="en-US" sz="2400" dirty="0"/>
              <a:t>Inexpensive to construct</a:t>
            </a:r>
          </a:p>
          <a:p>
            <a:pPr lvl="1"/>
            <a:r>
              <a:rPr lang="en-US" altLang="en-US" sz="2400" dirty="0"/>
              <a:t>Extremely fast at classifying unknown records</a:t>
            </a:r>
          </a:p>
          <a:p>
            <a:pPr lvl="1"/>
            <a:r>
              <a:rPr lang="en-US" altLang="en-US" sz="2400" dirty="0"/>
              <a:t>Easy to interpret for small-sized trees</a:t>
            </a:r>
          </a:p>
          <a:p>
            <a:pPr lvl="1"/>
            <a:r>
              <a:rPr lang="en-US" altLang="en-US" sz="2400" dirty="0"/>
              <a:t>Accuracy is comparable to other classification techniques for many simple data sets</a:t>
            </a:r>
          </a:p>
          <a:p>
            <a:pPr lvl="1"/>
            <a:endParaRPr lang="en-US" altLang="en-US" dirty="0"/>
          </a:p>
        </p:txBody>
      </p:sp>
      <p:sp>
        <p:nvSpPr>
          <p:cNvPr id="2" name="Slide Number Placeholder 1">
            <a:extLst>
              <a:ext uri="{FF2B5EF4-FFF2-40B4-BE49-F238E27FC236}">
                <a16:creationId xmlns:a16="http://schemas.microsoft.com/office/drawing/2014/main" id="{8E8FB4A2-2C9D-494D-BBB6-111567F7B8D5}"/>
              </a:ext>
            </a:extLst>
          </p:cNvPr>
          <p:cNvSpPr>
            <a:spLocks noGrp="1"/>
          </p:cNvSpPr>
          <p:nvPr>
            <p:ph type="sldNum" sz="quarter" idx="12"/>
          </p:nvPr>
        </p:nvSpPr>
        <p:spPr/>
        <p:txBody>
          <a:bodyPr/>
          <a:lstStyle/>
          <a:p>
            <a:fld id="{49632751-6A04-4D5B-A4E5-21C3D9E886BE}"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90529CB-74B4-4D0D-8FD8-F77B72BA3DC5}"/>
              </a:ext>
            </a:extLst>
          </p:cNvPr>
          <p:cNvSpPr>
            <a:spLocks noGrp="1" noChangeArrowheads="1"/>
          </p:cNvSpPr>
          <p:nvPr>
            <p:ph type="title"/>
          </p:nvPr>
        </p:nvSpPr>
        <p:spPr/>
        <p:txBody>
          <a:bodyPr/>
          <a:lstStyle/>
          <a:p>
            <a:r>
              <a:rPr lang="en-US" altLang="en-US" dirty="0"/>
              <a:t>Example: C4.5</a:t>
            </a:r>
          </a:p>
        </p:txBody>
      </p:sp>
      <p:sp>
        <p:nvSpPr>
          <p:cNvPr id="61443" name="Rectangle 3">
            <a:extLst>
              <a:ext uri="{FF2B5EF4-FFF2-40B4-BE49-F238E27FC236}">
                <a16:creationId xmlns:a16="http://schemas.microsoft.com/office/drawing/2014/main" id="{915F058A-2F19-450E-8E79-DC753C62FAA0}"/>
              </a:ext>
            </a:extLst>
          </p:cNvPr>
          <p:cNvSpPr>
            <a:spLocks noGrp="1" noChangeArrowheads="1"/>
          </p:cNvSpPr>
          <p:nvPr>
            <p:ph idx="1"/>
          </p:nvPr>
        </p:nvSpPr>
        <p:spPr/>
        <p:txBody>
          <a:bodyPr rtlCol="0">
            <a:normAutofit/>
          </a:bodyPr>
          <a:lstStyle/>
          <a:p>
            <a:pPr fontAlgn="auto">
              <a:spcAft>
                <a:spcPts val="0"/>
              </a:spcAft>
              <a:defRPr/>
            </a:pPr>
            <a:r>
              <a:rPr lang="en-US" sz="2800" dirty="0"/>
              <a:t>Simple depth-first construction.</a:t>
            </a:r>
          </a:p>
          <a:p>
            <a:pPr fontAlgn="auto">
              <a:spcAft>
                <a:spcPts val="0"/>
              </a:spcAft>
              <a:defRPr/>
            </a:pPr>
            <a:r>
              <a:rPr lang="en-US" sz="2800" dirty="0"/>
              <a:t>Uses Information Gain</a:t>
            </a:r>
          </a:p>
          <a:p>
            <a:pPr fontAlgn="auto">
              <a:spcAft>
                <a:spcPts val="0"/>
              </a:spcAft>
              <a:defRPr/>
            </a:pPr>
            <a:r>
              <a:rPr lang="en-US" sz="2800" dirty="0"/>
              <a:t>Sorts Continuous Attributes at each </a:t>
            </a:r>
            <a:r>
              <a:rPr lang="en-US" sz="2800" dirty="0" smtClean="0"/>
              <a:t>node</a:t>
            </a:r>
            <a:endParaRPr lang="en-US" sz="2800" dirty="0"/>
          </a:p>
          <a:p>
            <a:pPr fontAlgn="auto">
              <a:spcAft>
                <a:spcPts val="0"/>
              </a:spcAft>
              <a:defRPr/>
            </a:pPr>
            <a:r>
              <a:rPr lang="en-US" sz="2800" dirty="0"/>
              <a:t>Needs entire data to fit in </a:t>
            </a:r>
            <a:r>
              <a:rPr lang="en-US" sz="2800" dirty="0" smtClean="0"/>
              <a:t>memory</a:t>
            </a:r>
            <a:endParaRPr lang="en-US" sz="2800" dirty="0"/>
          </a:p>
          <a:p>
            <a:pPr fontAlgn="auto">
              <a:spcAft>
                <a:spcPts val="0"/>
              </a:spcAft>
              <a:defRPr/>
            </a:pPr>
            <a:r>
              <a:rPr lang="en-US" sz="2800" dirty="0"/>
              <a:t>Unsuitable for Large </a:t>
            </a:r>
            <a:r>
              <a:rPr lang="en-US" sz="2800" dirty="0" smtClean="0"/>
              <a:t>Datasets</a:t>
            </a:r>
            <a:endParaRPr lang="en-US" sz="2800" dirty="0"/>
          </a:p>
          <a:p>
            <a:pPr lvl="1" fontAlgn="auto">
              <a:spcAft>
                <a:spcPts val="0"/>
              </a:spcAft>
              <a:defRPr/>
            </a:pPr>
            <a:r>
              <a:rPr lang="en-US" sz="2400" dirty="0"/>
              <a:t>Needs out-of-core </a:t>
            </a:r>
            <a:r>
              <a:rPr lang="en-US" sz="2400" dirty="0" smtClean="0"/>
              <a:t>sorting</a:t>
            </a:r>
            <a:endParaRPr lang="en-US" sz="2400" dirty="0"/>
          </a:p>
          <a:p>
            <a:pPr lvl="1" fontAlgn="auto">
              <a:spcAft>
                <a:spcPts val="0"/>
              </a:spcAft>
              <a:defRPr/>
            </a:pPr>
            <a:endParaRPr lang="en-US" dirty="0"/>
          </a:p>
        </p:txBody>
      </p:sp>
      <p:sp>
        <p:nvSpPr>
          <p:cNvPr id="2" name="Slide Number Placeholder 1">
            <a:extLst>
              <a:ext uri="{FF2B5EF4-FFF2-40B4-BE49-F238E27FC236}">
                <a16:creationId xmlns:a16="http://schemas.microsoft.com/office/drawing/2014/main" id="{39EFB9D1-8DE9-4E7B-B45D-CE7515645DEE}"/>
              </a:ext>
            </a:extLst>
          </p:cNvPr>
          <p:cNvSpPr>
            <a:spLocks noGrp="1"/>
          </p:cNvSpPr>
          <p:nvPr>
            <p:ph type="sldNum" sz="quarter" idx="12"/>
          </p:nvPr>
        </p:nvSpPr>
        <p:spPr/>
        <p:txBody>
          <a:bodyPr/>
          <a:lstStyle/>
          <a:p>
            <a:fld id="{49632751-6A04-4D5B-A4E5-21C3D9E886BE}"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AD5F87A-4278-43BA-8B2B-872872FF6993}"/>
              </a:ext>
            </a:extLst>
          </p:cNvPr>
          <p:cNvSpPr>
            <a:spLocks noGrp="1" noChangeArrowheads="1"/>
          </p:cNvSpPr>
          <p:nvPr>
            <p:ph type="title"/>
          </p:nvPr>
        </p:nvSpPr>
        <p:spPr/>
        <p:txBody>
          <a:bodyPr/>
          <a:lstStyle/>
          <a:p>
            <a:r>
              <a:rPr lang="en-US" altLang="en-US" dirty="0"/>
              <a:t>Practical Issues of Classification</a:t>
            </a:r>
          </a:p>
        </p:txBody>
      </p:sp>
      <p:sp>
        <p:nvSpPr>
          <p:cNvPr id="58371" name="Rectangle 3">
            <a:extLst>
              <a:ext uri="{FF2B5EF4-FFF2-40B4-BE49-F238E27FC236}">
                <a16:creationId xmlns:a16="http://schemas.microsoft.com/office/drawing/2014/main" id="{E848E484-7491-4005-8004-D8192A20B580}"/>
              </a:ext>
            </a:extLst>
          </p:cNvPr>
          <p:cNvSpPr>
            <a:spLocks noGrp="1" noChangeArrowheads="1"/>
          </p:cNvSpPr>
          <p:nvPr>
            <p:ph idx="1"/>
          </p:nvPr>
        </p:nvSpPr>
        <p:spPr/>
        <p:txBody>
          <a:bodyPr/>
          <a:lstStyle/>
          <a:p>
            <a:r>
              <a:rPr lang="en-US" altLang="en-US" sz="2800" dirty="0" err="1"/>
              <a:t>Underfitting</a:t>
            </a:r>
            <a:r>
              <a:rPr lang="en-US" altLang="en-US" sz="2800" dirty="0"/>
              <a:t> and Overfitting</a:t>
            </a:r>
          </a:p>
          <a:p>
            <a:endParaRPr lang="en-US" altLang="en-US" sz="2800" dirty="0"/>
          </a:p>
          <a:p>
            <a:r>
              <a:rPr lang="en-US" altLang="en-US" sz="2800" dirty="0"/>
              <a:t>Missing Values</a:t>
            </a:r>
          </a:p>
          <a:p>
            <a:endParaRPr lang="en-US" altLang="en-US" sz="2800" dirty="0"/>
          </a:p>
          <a:p>
            <a:r>
              <a:rPr lang="en-US" altLang="en-US" sz="2800" dirty="0"/>
              <a:t>Costs of Classification</a:t>
            </a:r>
          </a:p>
        </p:txBody>
      </p:sp>
      <p:sp>
        <p:nvSpPr>
          <p:cNvPr id="2" name="Slide Number Placeholder 1">
            <a:extLst>
              <a:ext uri="{FF2B5EF4-FFF2-40B4-BE49-F238E27FC236}">
                <a16:creationId xmlns:a16="http://schemas.microsoft.com/office/drawing/2014/main" id="{63496AC2-3657-4682-8616-77203C87FFF6}"/>
              </a:ext>
            </a:extLst>
          </p:cNvPr>
          <p:cNvSpPr>
            <a:spLocks noGrp="1"/>
          </p:cNvSpPr>
          <p:nvPr>
            <p:ph type="sldNum" sz="quarter" idx="12"/>
          </p:nvPr>
        </p:nvSpPr>
        <p:spPr/>
        <p:txBody>
          <a:bodyPr/>
          <a:lstStyle/>
          <a:p>
            <a:fld id="{49632751-6A04-4D5B-A4E5-21C3D9E886BE}" type="slidenum">
              <a:rPr lang="en-US" altLang="en-US" smtClean="0"/>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8D0C8F7-C811-4A71-9264-B0D6E733B679}"/>
              </a:ext>
            </a:extLst>
          </p:cNvPr>
          <p:cNvSpPr>
            <a:spLocks noGrp="1" noChangeArrowheads="1"/>
          </p:cNvSpPr>
          <p:nvPr>
            <p:ph type="title"/>
          </p:nvPr>
        </p:nvSpPr>
        <p:spPr/>
        <p:txBody>
          <a:bodyPr rtlCol="0">
            <a:normAutofit/>
          </a:bodyPr>
          <a:lstStyle/>
          <a:p>
            <a:pPr fontAlgn="auto">
              <a:spcAft>
                <a:spcPts val="0"/>
              </a:spcAft>
              <a:defRPr/>
            </a:pPr>
            <a:r>
              <a:rPr lang="en-US"/>
              <a:t>Underfitting and Overfitting (Example)</a:t>
            </a:r>
          </a:p>
        </p:txBody>
      </p:sp>
      <p:pic>
        <p:nvPicPr>
          <p:cNvPr id="59395" name="Picture 3">
            <a:extLst>
              <a:ext uri="{FF2B5EF4-FFF2-40B4-BE49-F238E27FC236}">
                <a16:creationId xmlns:a16="http://schemas.microsoft.com/office/drawing/2014/main" id="{B60101E4-4272-4BF7-8732-71307C7B9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228600" y="1524000"/>
            <a:ext cx="5638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6" name="Text Box 4">
            <a:extLst>
              <a:ext uri="{FF2B5EF4-FFF2-40B4-BE49-F238E27FC236}">
                <a16:creationId xmlns:a16="http://schemas.microsoft.com/office/drawing/2014/main" id="{DB05505F-312E-4394-B053-9C681498AE6B}"/>
              </a:ext>
            </a:extLst>
          </p:cNvPr>
          <p:cNvSpPr txBox="1">
            <a:spLocks noChangeArrowheads="1"/>
          </p:cNvSpPr>
          <p:nvPr/>
        </p:nvSpPr>
        <p:spPr bwMode="auto">
          <a:xfrm>
            <a:off x="6096000" y="2286000"/>
            <a:ext cx="2743200"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500 circular and 500 triangular data points.</a:t>
            </a:r>
          </a:p>
          <a:p>
            <a:pPr>
              <a:spcBef>
                <a:spcPct val="50000"/>
              </a:spcBef>
            </a:pPr>
            <a:endParaRPr lang="en-US" altLang="en-US" b="1"/>
          </a:p>
          <a:p>
            <a:pPr>
              <a:spcBef>
                <a:spcPct val="50000"/>
              </a:spcBef>
            </a:pPr>
            <a:r>
              <a:rPr lang="en-US" altLang="en-US" b="1"/>
              <a:t>Circular points:</a:t>
            </a:r>
          </a:p>
          <a:p>
            <a:pPr>
              <a:spcBef>
                <a:spcPct val="50000"/>
              </a:spcBef>
            </a:pPr>
            <a:r>
              <a:rPr lang="en-US" altLang="en-US" b="1"/>
              <a:t>0.5 </a:t>
            </a:r>
            <a:r>
              <a:rPr lang="en-US" altLang="en-US" b="1">
                <a:sym typeface="Symbol" panose="05050102010706020507" pitchFamily="18" charset="2"/>
              </a:rPr>
              <a:t> sqrt(x</a:t>
            </a:r>
            <a:r>
              <a:rPr lang="en-US" altLang="en-US" b="1" baseline="-25000">
                <a:sym typeface="Symbol" panose="05050102010706020507" pitchFamily="18" charset="2"/>
              </a:rPr>
              <a:t>1</a:t>
            </a:r>
            <a:r>
              <a:rPr lang="en-US" altLang="en-US" b="1" baseline="30000">
                <a:sym typeface="Symbol" panose="05050102010706020507" pitchFamily="18" charset="2"/>
              </a:rPr>
              <a:t>2</a:t>
            </a:r>
            <a:r>
              <a:rPr lang="en-US" altLang="en-US" b="1">
                <a:sym typeface="Symbol" panose="05050102010706020507" pitchFamily="18" charset="2"/>
              </a:rPr>
              <a:t>+x</a:t>
            </a:r>
            <a:r>
              <a:rPr lang="en-US" altLang="en-US" b="1" baseline="-25000">
                <a:sym typeface="Symbol" panose="05050102010706020507" pitchFamily="18" charset="2"/>
              </a:rPr>
              <a:t>2</a:t>
            </a:r>
            <a:r>
              <a:rPr lang="en-US" altLang="en-US" b="1" baseline="30000">
                <a:sym typeface="Symbol" panose="05050102010706020507" pitchFamily="18" charset="2"/>
              </a:rPr>
              <a:t>2</a:t>
            </a:r>
            <a:r>
              <a:rPr lang="en-US" altLang="en-US" b="1">
                <a:sym typeface="Symbol" panose="05050102010706020507" pitchFamily="18" charset="2"/>
              </a:rPr>
              <a:t>)  1</a:t>
            </a:r>
            <a:endParaRPr lang="en-US" altLang="en-US" b="1"/>
          </a:p>
          <a:p>
            <a:pPr>
              <a:spcBef>
                <a:spcPct val="50000"/>
              </a:spcBef>
            </a:pPr>
            <a:endParaRPr lang="en-US" altLang="en-US" b="1"/>
          </a:p>
          <a:p>
            <a:pPr>
              <a:spcBef>
                <a:spcPct val="50000"/>
              </a:spcBef>
            </a:pPr>
            <a:r>
              <a:rPr lang="en-US" altLang="en-US" b="1"/>
              <a:t>Triangular points:</a:t>
            </a:r>
          </a:p>
          <a:p>
            <a:pPr>
              <a:spcBef>
                <a:spcPct val="50000"/>
              </a:spcBef>
            </a:pPr>
            <a:r>
              <a:rPr lang="en-US" altLang="en-US" b="1">
                <a:sym typeface="Symbol" panose="05050102010706020507" pitchFamily="18" charset="2"/>
              </a:rPr>
              <a:t>sqrt(x</a:t>
            </a:r>
            <a:r>
              <a:rPr lang="en-US" altLang="en-US" b="1" baseline="-25000">
                <a:sym typeface="Symbol" panose="05050102010706020507" pitchFamily="18" charset="2"/>
              </a:rPr>
              <a:t>1</a:t>
            </a:r>
            <a:r>
              <a:rPr lang="en-US" altLang="en-US" b="1" baseline="30000">
                <a:sym typeface="Symbol" panose="05050102010706020507" pitchFamily="18" charset="2"/>
              </a:rPr>
              <a:t>2</a:t>
            </a:r>
            <a:r>
              <a:rPr lang="en-US" altLang="en-US" b="1">
                <a:sym typeface="Symbol" panose="05050102010706020507" pitchFamily="18" charset="2"/>
              </a:rPr>
              <a:t>+x</a:t>
            </a:r>
            <a:r>
              <a:rPr lang="en-US" altLang="en-US" b="1" baseline="-25000">
                <a:sym typeface="Symbol" panose="05050102010706020507" pitchFamily="18" charset="2"/>
              </a:rPr>
              <a:t>2</a:t>
            </a:r>
            <a:r>
              <a:rPr lang="en-US" altLang="en-US" b="1" baseline="30000">
                <a:sym typeface="Symbol" panose="05050102010706020507" pitchFamily="18" charset="2"/>
              </a:rPr>
              <a:t>2</a:t>
            </a:r>
            <a:r>
              <a:rPr lang="en-US" altLang="en-US" b="1">
                <a:sym typeface="Symbol" panose="05050102010706020507" pitchFamily="18" charset="2"/>
              </a:rPr>
              <a:t>) &gt; 0.5 or</a:t>
            </a:r>
          </a:p>
          <a:p>
            <a:pPr>
              <a:spcBef>
                <a:spcPct val="50000"/>
              </a:spcBef>
            </a:pPr>
            <a:r>
              <a:rPr lang="en-US" altLang="en-US" b="1">
                <a:sym typeface="Symbol" panose="05050102010706020507" pitchFamily="18" charset="2"/>
              </a:rPr>
              <a:t>sqrt(x</a:t>
            </a:r>
            <a:r>
              <a:rPr lang="en-US" altLang="en-US" b="1" baseline="-25000">
                <a:sym typeface="Symbol" panose="05050102010706020507" pitchFamily="18" charset="2"/>
              </a:rPr>
              <a:t>1</a:t>
            </a:r>
            <a:r>
              <a:rPr lang="en-US" altLang="en-US" b="1" baseline="30000">
                <a:sym typeface="Symbol" panose="05050102010706020507" pitchFamily="18" charset="2"/>
              </a:rPr>
              <a:t>2</a:t>
            </a:r>
            <a:r>
              <a:rPr lang="en-US" altLang="en-US" b="1">
                <a:sym typeface="Symbol" panose="05050102010706020507" pitchFamily="18" charset="2"/>
              </a:rPr>
              <a:t>+x</a:t>
            </a:r>
            <a:r>
              <a:rPr lang="en-US" altLang="en-US" b="1" baseline="-25000">
                <a:sym typeface="Symbol" panose="05050102010706020507" pitchFamily="18" charset="2"/>
              </a:rPr>
              <a:t>2</a:t>
            </a:r>
            <a:r>
              <a:rPr lang="en-US" altLang="en-US" b="1" baseline="30000">
                <a:sym typeface="Symbol" panose="05050102010706020507" pitchFamily="18" charset="2"/>
              </a:rPr>
              <a:t>2</a:t>
            </a:r>
            <a:r>
              <a:rPr lang="en-US" altLang="en-US" b="1">
                <a:sym typeface="Symbol" panose="05050102010706020507" pitchFamily="18" charset="2"/>
              </a:rPr>
              <a:t>) &lt; 1</a:t>
            </a:r>
          </a:p>
        </p:txBody>
      </p:sp>
      <p:sp>
        <p:nvSpPr>
          <p:cNvPr id="2" name="Slide Number Placeholder 1">
            <a:extLst>
              <a:ext uri="{FF2B5EF4-FFF2-40B4-BE49-F238E27FC236}">
                <a16:creationId xmlns:a16="http://schemas.microsoft.com/office/drawing/2014/main" id="{A2A84C30-94BB-4CE7-8CAA-409D20B315FC}"/>
              </a:ext>
            </a:extLst>
          </p:cNvPr>
          <p:cNvSpPr>
            <a:spLocks noGrp="1"/>
          </p:cNvSpPr>
          <p:nvPr>
            <p:ph type="sldNum" sz="quarter" idx="12"/>
          </p:nvPr>
        </p:nvSpPr>
        <p:spPr/>
        <p:txBody>
          <a:bodyPr/>
          <a:lstStyle/>
          <a:p>
            <a:fld id="{406F9DA2-A24D-4E00-914D-988211E76A33}" type="slidenum">
              <a:rPr lang="en-US" altLang="en-US" smtClean="0"/>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6704933-8E95-4B8D-A4BB-8D410C3BF18B}"/>
              </a:ext>
            </a:extLst>
          </p:cNvPr>
          <p:cNvSpPr>
            <a:spLocks noGrp="1" noChangeArrowheads="1"/>
          </p:cNvSpPr>
          <p:nvPr>
            <p:ph type="title"/>
          </p:nvPr>
        </p:nvSpPr>
        <p:spPr/>
        <p:txBody>
          <a:bodyPr/>
          <a:lstStyle/>
          <a:p>
            <a:r>
              <a:rPr lang="en-US" altLang="en-US"/>
              <a:t>Underfitting and Overfitting</a:t>
            </a:r>
          </a:p>
        </p:txBody>
      </p:sp>
      <p:pic>
        <p:nvPicPr>
          <p:cNvPr id="60419" name="Picture 3">
            <a:extLst>
              <a:ext uri="{FF2B5EF4-FFF2-40B4-BE49-F238E27FC236}">
                <a16:creationId xmlns:a16="http://schemas.microsoft.com/office/drawing/2014/main" id="{A477263E-A541-4719-9D19-411C0DEF9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6096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0" name="Line 4">
            <a:extLst>
              <a:ext uri="{FF2B5EF4-FFF2-40B4-BE49-F238E27FC236}">
                <a16:creationId xmlns:a16="http://schemas.microsoft.com/office/drawing/2014/main" id="{82736236-28AF-4F46-81AE-0492B5D7BA9A}"/>
              </a:ext>
            </a:extLst>
          </p:cNvPr>
          <p:cNvSpPr>
            <a:spLocks noChangeShapeType="1"/>
          </p:cNvSpPr>
          <p:nvPr/>
        </p:nvSpPr>
        <p:spPr bwMode="auto">
          <a:xfrm>
            <a:off x="4267200" y="1600200"/>
            <a:ext cx="0" cy="4114800"/>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1" name="Text Box 5">
            <a:extLst>
              <a:ext uri="{FF2B5EF4-FFF2-40B4-BE49-F238E27FC236}">
                <a16:creationId xmlns:a16="http://schemas.microsoft.com/office/drawing/2014/main" id="{58168CA2-E0C7-4207-88D7-E639BECE9235}"/>
              </a:ext>
            </a:extLst>
          </p:cNvPr>
          <p:cNvSpPr txBox="1">
            <a:spLocks noChangeArrowheads="1"/>
          </p:cNvSpPr>
          <p:nvPr/>
        </p:nvSpPr>
        <p:spPr bwMode="auto">
          <a:xfrm>
            <a:off x="4343400" y="1828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Overfitting</a:t>
            </a:r>
            <a:endParaRPr lang="en-US" altLang="en-US" b="1">
              <a:sym typeface="Symbol" panose="05050102010706020507" pitchFamily="18" charset="2"/>
            </a:endParaRPr>
          </a:p>
        </p:txBody>
      </p:sp>
      <p:sp>
        <p:nvSpPr>
          <p:cNvPr id="60422" name="Text Box 6">
            <a:extLst>
              <a:ext uri="{FF2B5EF4-FFF2-40B4-BE49-F238E27FC236}">
                <a16:creationId xmlns:a16="http://schemas.microsoft.com/office/drawing/2014/main" id="{D070C098-0475-4782-97B4-88C1636829E3}"/>
              </a:ext>
            </a:extLst>
          </p:cNvPr>
          <p:cNvSpPr txBox="1">
            <a:spLocks noChangeArrowheads="1"/>
          </p:cNvSpPr>
          <p:nvPr/>
        </p:nvSpPr>
        <p:spPr bwMode="auto">
          <a:xfrm>
            <a:off x="457200" y="60960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Underfitting</a:t>
            </a:r>
            <a:r>
              <a:rPr lang="en-US" altLang="en-US"/>
              <a:t>: when model is too simple, both training and test errors are large </a:t>
            </a:r>
            <a:endParaRPr lang="en-US" altLang="en-US">
              <a:sym typeface="Symbol" panose="05050102010706020507" pitchFamily="18" charset="2"/>
            </a:endParaRPr>
          </a:p>
        </p:txBody>
      </p:sp>
      <p:sp>
        <p:nvSpPr>
          <p:cNvPr id="2" name="Slide Number Placeholder 1">
            <a:extLst>
              <a:ext uri="{FF2B5EF4-FFF2-40B4-BE49-F238E27FC236}">
                <a16:creationId xmlns:a16="http://schemas.microsoft.com/office/drawing/2014/main" id="{D948DEF6-D91A-400D-84DE-E7EC7AFBB32A}"/>
              </a:ext>
            </a:extLst>
          </p:cNvPr>
          <p:cNvSpPr>
            <a:spLocks noGrp="1"/>
          </p:cNvSpPr>
          <p:nvPr>
            <p:ph type="sldNum" sz="quarter" idx="12"/>
          </p:nvPr>
        </p:nvSpPr>
        <p:spPr/>
        <p:txBody>
          <a:bodyPr/>
          <a:lstStyle/>
          <a:p>
            <a:fld id="{406F9DA2-A24D-4E00-914D-988211E76A33}" type="slidenum">
              <a:rPr lang="en-US" altLang="en-US" smtClean="0"/>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8259A8F-EAB0-4748-ACC9-51D64E76B11F}"/>
              </a:ext>
            </a:extLst>
          </p:cNvPr>
          <p:cNvSpPr>
            <a:spLocks noGrp="1" noChangeArrowheads="1"/>
          </p:cNvSpPr>
          <p:nvPr>
            <p:ph type="title"/>
          </p:nvPr>
        </p:nvSpPr>
        <p:spPr/>
        <p:txBody>
          <a:bodyPr/>
          <a:lstStyle/>
          <a:p>
            <a:r>
              <a:rPr lang="en-US" altLang="en-US"/>
              <a:t>Overfitting due to Noise </a:t>
            </a:r>
          </a:p>
        </p:txBody>
      </p:sp>
      <p:pic>
        <p:nvPicPr>
          <p:cNvPr id="61443" name="Picture 3">
            <a:extLst>
              <a:ext uri="{FF2B5EF4-FFF2-40B4-BE49-F238E27FC236}">
                <a16:creationId xmlns:a16="http://schemas.microsoft.com/office/drawing/2014/main" id="{94A29498-433C-4360-A2A8-61CE5FEF0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819" b="3615"/>
          <a:stretch>
            <a:fillRect/>
          </a:stretch>
        </p:blipFill>
        <p:spPr bwMode="auto">
          <a:xfrm>
            <a:off x="1295400" y="1524000"/>
            <a:ext cx="6324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4" name="Text Box 4">
            <a:extLst>
              <a:ext uri="{FF2B5EF4-FFF2-40B4-BE49-F238E27FC236}">
                <a16:creationId xmlns:a16="http://schemas.microsoft.com/office/drawing/2014/main" id="{C59F6B87-4B64-4772-A3B1-C472F2DEFBBB}"/>
              </a:ext>
            </a:extLst>
          </p:cNvPr>
          <p:cNvSpPr txBox="1">
            <a:spLocks noChangeArrowheads="1"/>
          </p:cNvSpPr>
          <p:nvPr/>
        </p:nvSpPr>
        <p:spPr bwMode="auto">
          <a:xfrm>
            <a:off x="1676400" y="6172200"/>
            <a:ext cx="579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Decision boundary is distorted by noise point</a:t>
            </a:r>
            <a:endParaRPr lang="en-US" altLang="en-US" b="1">
              <a:sym typeface="Symbol" panose="05050102010706020507" pitchFamily="18" charset="2"/>
            </a:endParaRPr>
          </a:p>
        </p:txBody>
      </p:sp>
      <p:sp>
        <p:nvSpPr>
          <p:cNvPr id="2" name="Slide Number Placeholder 1">
            <a:extLst>
              <a:ext uri="{FF2B5EF4-FFF2-40B4-BE49-F238E27FC236}">
                <a16:creationId xmlns:a16="http://schemas.microsoft.com/office/drawing/2014/main" id="{35B6DF28-4917-44D2-AA3A-F4D71CFF73F1}"/>
              </a:ext>
            </a:extLst>
          </p:cNvPr>
          <p:cNvSpPr>
            <a:spLocks noGrp="1"/>
          </p:cNvSpPr>
          <p:nvPr>
            <p:ph type="sldNum" sz="quarter" idx="12"/>
          </p:nvPr>
        </p:nvSpPr>
        <p:spPr/>
        <p:txBody>
          <a:bodyPr/>
          <a:lstStyle/>
          <a:p>
            <a:fld id="{406F9DA2-A24D-4E00-914D-988211E76A33}" type="slidenum">
              <a:rPr lang="en-US" altLang="en-US" smtClean="0"/>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8B7C3E8-E07A-4F7B-B380-E91C1FC7B273}"/>
              </a:ext>
            </a:extLst>
          </p:cNvPr>
          <p:cNvSpPr>
            <a:spLocks noGrp="1" noChangeArrowheads="1"/>
          </p:cNvSpPr>
          <p:nvPr>
            <p:ph type="title"/>
          </p:nvPr>
        </p:nvSpPr>
        <p:spPr>
          <a:xfrm>
            <a:off x="381000" y="914400"/>
            <a:ext cx="8610600" cy="533400"/>
          </a:xfrm>
        </p:spPr>
        <p:txBody>
          <a:bodyPr rtlCol="0">
            <a:normAutofit fontScale="90000"/>
          </a:bodyPr>
          <a:lstStyle/>
          <a:p>
            <a:pPr fontAlgn="auto">
              <a:spcAft>
                <a:spcPts val="0"/>
              </a:spcAft>
              <a:defRPr/>
            </a:pPr>
            <a:r>
              <a:rPr lang="en-US"/>
              <a:t>Overfitting due to Insufficient Examples</a:t>
            </a:r>
          </a:p>
        </p:txBody>
      </p:sp>
      <p:pic>
        <p:nvPicPr>
          <p:cNvPr id="62467" name="Picture 4">
            <a:extLst>
              <a:ext uri="{FF2B5EF4-FFF2-40B4-BE49-F238E27FC236}">
                <a16:creationId xmlns:a16="http://schemas.microsoft.com/office/drawing/2014/main" id="{CA373EBC-A2EA-4F5D-81E9-EE50808755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072" t="4857" r="5357" b="4857"/>
          <a:stretch>
            <a:fillRect/>
          </a:stretch>
        </p:blipFill>
        <p:spPr>
          <a:xfrm>
            <a:off x="1858963" y="1600200"/>
            <a:ext cx="4448175" cy="2998788"/>
          </a:xfrm>
          <a:noFill/>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62468" name="Text Box 3">
            <a:extLst>
              <a:ext uri="{FF2B5EF4-FFF2-40B4-BE49-F238E27FC236}">
                <a16:creationId xmlns:a16="http://schemas.microsoft.com/office/drawing/2014/main" id="{BEABC57B-2188-4DBB-83C3-CF9ECF9062F4}"/>
              </a:ext>
            </a:extLst>
          </p:cNvPr>
          <p:cNvSpPr txBox="1">
            <a:spLocks noChangeArrowheads="1"/>
          </p:cNvSpPr>
          <p:nvPr/>
        </p:nvSpPr>
        <p:spPr bwMode="auto">
          <a:xfrm>
            <a:off x="609600" y="4724400"/>
            <a:ext cx="7620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ym typeface="Symbol" panose="05050102010706020507" pitchFamily="18" charset="2"/>
              </a:rPr>
              <a:t>Lack of data points in the lower half of the diagram makes it difficult to predict correctly the class labels of that region </a:t>
            </a:r>
          </a:p>
          <a:p>
            <a:pPr>
              <a:spcBef>
                <a:spcPct val="50000"/>
              </a:spcBef>
            </a:pPr>
            <a:r>
              <a:rPr lang="en-US" altLang="en-US" b="1"/>
              <a:t>- Insufficient number of training records in the region causes the decision tree to predict the test examples using other training records that are irrelevant to the classification task</a:t>
            </a:r>
            <a:endParaRPr lang="en-US" altLang="en-US" b="1">
              <a:sym typeface="Symbol" panose="05050102010706020507" pitchFamily="18" charset="2"/>
            </a:endParaRPr>
          </a:p>
        </p:txBody>
      </p:sp>
      <p:sp>
        <p:nvSpPr>
          <p:cNvPr id="2" name="Slide Number Placeholder 1">
            <a:extLst>
              <a:ext uri="{FF2B5EF4-FFF2-40B4-BE49-F238E27FC236}">
                <a16:creationId xmlns:a16="http://schemas.microsoft.com/office/drawing/2014/main" id="{8949B32A-375E-485E-BD9C-BAC7CA976630}"/>
              </a:ext>
            </a:extLst>
          </p:cNvPr>
          <p:cNvSpPr>
            <a:spLocks noGrp="1"/>
          </p:cNvSpPr>
          <p:nvPr>
            <p:ph type="sldNum" sz="quarter" idx="12"/>
          </p:nvPr>
        </p:nvSpPr>
        <p:spPr/>
        <p:txBody>
          <a:bodyPr/>
          <a:lstStyle/>
          <a:p>
            <a:fld id="{49632751-6A04-4D5B-A4E5-21C3D9E886BE}" type="slidenum">
              <a:rPr lang="en-US" altLang="en-US" smtClean="0"/>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6B9615A-895B-449B-8428-575473CC3EAD}"/>
              </a:ext>
            </a:extLst>
          </p:cNvPr>
          <p:cNvSpPr>
            <a:spLocks noGrp="1" noChangeArrowheads="1"/>
          </p:cNvSpPr>
          <p:nvPr>
            <p:ph type="title"/>
          </p:nvPr>
        </p:nvSpPr>
        <p:spPr/>
        <p:txBody>
          <a:bodyPr/>
          <a:lstStyle/>
          <a:p>
            <a:r>
              <a:rPr lang="en-US" altLang="en-US"/>
              <a:t>Examples of Classification Task</a:t>
            </a:r>
          </a:p>
        </p:txBody>
      </p:sp>
      <p:sp>
        <p:nvSpPr>
          <p:cNvPr id="8195" name="Rectangle 3">
            <a:extLst>
              <a:ext uri="{FF2B5EF4-FFF2-40B4-BE49-F238E27FC236}">
                <a16:creationId xmlns:a16="http://schemas.microsoft.com/office/drawing/2014/main" id="{056197CC-7DAA-4EB1-AD27-715DA42AB237}"/>
              </a:ext>
            </a:extLst>
          </p:cNvPr>
          <p:cNvSpPr>
            <a:spLocks noGrp="1" noChangeArrowheads="1"/>
          </p:cNvSpPr>
          <p:nvPr>
            <p:ph idx="1"/>
          </p:nvPr>
        </p:nvSpPr>
        <p:spPr/>
        <p:txBody>
          <a:bodyPr/>
          <a:lstStyle/>
          <a:p>
            <a:r>
              <a:rPr lang="en-US" altLang="en-US" sz="2800" dirty="0"/>
              <a:t>Predicting tumor cells as benign or malignant</a:t>
            </a:r>
          </a:p>
          <a:p>
            <a:pPr lvl="4"/>
            <a:endParaRPr lang="en-US" altLang="en-US" sz="1800" dirty="0"/>
          </a:p>
          <a:p>
            <a:r>
              <a:rPr lang="en-US" altLang="en-US" sz="2800" dirty="0"/>
              <a:t>Classifying credit card transactions </a:t>
            </a:r>
            <a:br>
              <a:rPr lang="en-US" altLang="en-US" sz="2800" dirty="0"/>
            </a:br>
            <a:r>
              <a:rPr lang="en-US" altLang="en-US" sz="2800" dirty="0"/>
              <a:t>as legitimate or fraudulent</a:t>
            </a:r>
          </a:p>
          <a:p>
            <a:pPr lvl="4"/>
            <a:endParaRPr lang="en-US" altLang="en-US" sz="1800" dirty="0"/>
          </a:p>
          <a:p>
            <a:r>
              <a:rPr lang="en-US" altLang="en-US" sz="2800" dirty="0"/>
              <a:t>Classifying secondary structures of protein </a:t>
            </a:r>
            <a:br>
              <a:rPr lang="en-US" altLang="en-US" sz="2800" dirty="0"/>
            </a:br>
            <a:r>
              <a:rPr lang="en-US" altLang="en-US" sz="2800" dirty="0"/>
              <a:t>as alpha-helix, beta-sheet, or random </a:t>
            </a:r>
            <a:br>
              <a:rPr lang="en-US" altLang="en-US" sz="2800" dirty="0"/>
            </a:br>
            <a:r>
              <a:rPr lang="en-US" altLang="en-US" sz="2800" dirty="0"/>
              <a:t>coil</a:t>
            </a:r>
          </a:p>
          <a:p>
            <a:pPr lvl="4"/>
            <a:endParaRPr lang="en-US" altLang="en-US" sz="1800" dirty="0"/>
          </a:p>
          <a:p>
            <a:r>
              <a:rPr lang="en-US" altLang="en-US" sz="2800" dirty="0"/>
              <a:t>Categorizing news stories as finance, </a:t>
            </a:r>
            <a:br>
              <a:rPr lang="en-US" altLang="en-US" sz="2800" dirty="0"/>
            </a:br>
            <a:r>
              <a:rPr lang="en-US" altLang="en-US" sz="2800" dirty="0"/>
              <a:t>weather, entertainment, sports, </a:t>
            </a:r>
            <a:r>
              <a:rPr lang="en-US" altLang="en-US" sz="2800" dirty="0" err="1"/>
              <a:t>etc</a:t>
            </a:r>
            <a:endParaRPr lang="en-US" altLang="en-US" sz="2800" dirty="0"/>
          </a:p>
        </p:txBody>
      </p:sp>
      <p:grpSp>
        <p:nvGrpSpPr>
          <p:cNvPr id="8196" name="Group 4">
            <a:extLst>
              <a:ext uri="{FF2B5EF4-FFF2-40B4-BE49-F238E27FC236}">
                <a16:creationId xmlns:a16="http://schemas.microsoft.com/office/drawing/2014/main" id="{24A9555E-A191-40CB-A3B4-1876FCDD3B28}"/>
              </a:ext>
            </a:extLst>
          </p:cNvPr>
          <p:cNvGrpSpPr>
            <a:grpSpLocks/>
          </p:cNvGrpSpPr>
          <p:nvPr/>
        </p:nvGrpSpPr>
        <p:grpSpPr bwMode="auto">
          <a:xfrm>
            <a:off x="6629400" y="2163763"/>
            <a:ext cx="2057400" cy="1417637"/>
            <a:chOff x="3360" y="768"/>
            <a:chExt cx="1296" cy="893"/>
          </a:xfrm>
        </p:grpSpPr>
        <p:pic>
          <p:nvPicPr>
            <p:cNvPr id="8198" name="Picture 5" descr="story-3dimensional-2">
              <a:extLst>
                <a:ext uri="{FF2B5EF4-FFF2-40B4-BE49-F238E27FC236}">
                  <a16:creationId xmlns:a16="http://schemas.microsoft.com/office/drawing/2014/main" id="{25F90744-DE30-4B20-8118-70CD8644D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9" name="Object 6">
              <a:extLst>
                <a:ext uri="{FF2B5EF4-FFF2-40B4-BE49-F238E27FC236}">
                  <a16:creationId xmlns:a16="http://schemas.microsoft.com/office/drawing/2014/main" id="{5951C8C0-9C0F-4883-9530-6C67D00371B2}"/>
                </a:ext>
              </a:extLst>
            </p:cNvPr>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28768" name="VISIO" r:id="rId4" imgW="617220" imgH="615696" progId="Visio.Drawing.6">
                    <p:embed/>
                  </p:oleObj>
                </mc:Choice>
                <mc:Fallback>
                  <p:oleObj name="VISIO" r:id="rId4" imgW="617220" imgH="615696" progId="Visio.Drawing.6">
                    <p:embed/>
                    <p:pic>
                      <p:nvPicPr>
                        <p:cNvPr id="8199" name="Object 6">
                          <a:extLst>
                            <a:ext uri="{FF2B5EF4-FFF2-40B4-BE49-F238E27FC236}">
                              <a16:creationId xmlns:a16="http://schemas.microsoft.com/office/drawing/2014/main" id="{5951C8C0-9C0F-4883-9530-6C67D0037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7">
              <a:extLst>
                <a:ext uri="{FF2B5EF4-FFF2-40B4-BE49-F238E27FC236}">
                  <a16:creationId xmlns:a16="http://schemas.microsoft.com/office/drawing/2014/main" id="{8823DB18-295A-4C85-9ECC-DCA6572EFA0E}"/>
                </a:ext>
              </a:extLst>
            </p:cNvPr>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28769" name="VISIO" r:id="rId6" imgW="806196" imgH="662940" progId="Visio.Drawing.6">
                    <p:embed/>
                  </p:oleObj>
                </mc:Choice>
                <mc:Fallback>
                  <p:oleObj name="VISIO" r:id="rId6" imgW="806196" imgH="662940" progId="Visio.Drawing.6">
                    <p:embed/>
                    <p:pic>
                      <p:nvPicPr>
                        <p:cNvPr id="8200" name="Object 7">
                          <a:extLst>
                            <a:ext uri="{FF2B5EF4-FFF2-40B4-BE49-F238E27FC236}">
                              <a16:creationId xmlns:a16="http://schemas.microsoft.com/office/drawing/2014/main" id="{8823DB18-295A-4C85-9ECC-DCA6572EFA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197" name="Picture 8" descr="pro">
            <a:extLst>
              <a:ext uri="{FF2B5EF4-FFF2-40B4-BE49-F238E27FC236}">
                <a16:creationId xmlns:a16="http://schemas.microsoft.com/office/drawing/2014/main" id="{E1A716E6-B56B-419F-82C6-611736CD34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5488" y="3886200"/>
            <a:ext cx="1535112"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B94A8C4-2AA2-4B3D-8B31-091CD2D44FDA}"/>
              </a:ext>
            </a:extLst>
          </p:cNvPr>
          <p:cNvSpPr>
            <a:spLocks noGrp="1"/>
          </p:cNvSpPr>
          <p:nvPr>
            <p:ph type="sldNum" sz="quarter" idx="12"/>
          </p:nvPr>
        </p:nvSpPr>
        <p:spPr/>
        <p:txBody>
          <a:bodyPr/>
          <a:lstStyle/>
          <a:p>
            <a:fld id="{49632751-6A04-4D5B-A4E5-21C3D9E886BE}"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CA79EC0-B964-4FA8-8BFB-CCC4CAE589B8}"/>
              </a:ext>
            </a:extLst>
          </p:cNvPr>
          <p:cNvSpPr>
            <a:spLocks noGrp="1" noChangeArrowheads="1"/>
          </p:cNvSpPr>
          <p:nvPr>
            <p:ph type="title"/>
          </p:nvPr>
        </p:nvSpPr>
        <p:spPr/>
        <p:txBody>
          <a:bodyPr/>
          <a:lstStyle/>
          <a:p>
            <a:r>
              <a:rPr lang="en-US" altLang="en-US"/>
              <a:t>Notes on Overfitting</a:t>
            </a:r>
          </a:p>
        </p:txBody>
      </p:sp>
      <p:sp>
        <p:nvSpPr>
          <p:cNvPr id="63491" name="Rectangle 3">
            <a:extLst>
              <a:ext uri="{FF2B5EF4-FFF2-40B4-BE49-F238E27FC236}">
                <a16:creationId xmlns:a16="http://schemas.microsoft.com/office/drawing/2014/main" id="{E2DEED21-11DA-4B45-B661-A91D90F3F268}"/>
              </a:ext>
            </a:extLst>
          </p:cNvPr>
          <p:cNvSpPr>
            <a:spLocks noGrp="1" noChangeArrowheads="1"/>
          </p:cNvSpPr>
          <p:nvPr>
            <p:ph idx="1"/>
          </p:nvPr>
        </p:nvSpPr>
        <p:spPr/>
        <p:txBody>
          <a:bodyPr/>
          <a:lstStyle/>
          <a:p>
            <a:r>
              <a:rPr lang="en-US" altLang="en-US" sz="2800" dirty="0"/>
              <a:t>Overfitting results in decision trees that are more complex than necessary</a:t>
            </a:r>
          </a:p>
          <a:p>
            <a:endParaRPr lang="en-US" altLang="en-US" sz="2800" dirty="0"/>
          </a:p>
          <a:p>
            <a:r>
              <a:rPr lang="en-US" altLang="en-US" sz="2800" dirty="0"/>
              <a:t>Training error no longer provides a good estimate of how well the tree will perform on previously unseen records</a:t>
            </a:r>
          </a:p>
          <a:p>
            <a:endParaRPr lang="en-US" altLang="en-US" sz="2800" dirty="0"/>
          </a:p>
          <a:p>
            <a:r>
              <a:rPr lang="en-US" altLang="en-US" sz="2800" dirty="0"/>
              <a:t>Need new ways for estimating errors</a:t>
            </a:r>
          </a:p>
        </p:txBody>
      </p:sp>
      <p:sp>
        <p:nvSpPr>
          <p:cNvPr id="2" name="Slide Number Placeholder 1">
            <a:extLst>
              <a:ext uri="{FF2B5EF4-FFF2-40B4-BE49-F238E27FC236}">
                <a16:creationId xmlns:a16="http://schemas.microsoft.com/office/drawing/2014/main" id="{6EAE78D5-CBB5-4F8C-9150-D89F51ACE760}"/>
              </a:ext>
            </a:extLst>
          </p:cNvPr>
          <p:cNvSpPr>
            <a:spLocks noGrp="1"/>
          </p:cNvSpPr>
          <p:nvPr>
            <p:ph type="sldNum" sz="quarter" idx="12"/>
          </p:nvPr>
        </p:nvSpPr>
        <p:spPr/>
        <p:txBody>
          <a:bodyPr/>
          <a:lstStyle/>
          <a:p>
            <a:fld id="{49632751-6A04-4D5B-A4E5-21C3D9E886BE}" type="slidenum">
              <a:rPr lang="en-US" altLang="en-US" smtClean="0"/>
              <a:pPr/>
              <a:t>60</a:t>
            </a:fld>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0244B78-D091-4540-BA65-E74436E74859}"/>
              </a:ext>
            </a:extLst>
          </p:cNvPr>
          <p:cNvSpPr>
            <a:spLocks noGrp="1" noChangeArrowheads="1"/>
          </p:cNvSpPr>
          <p:nvPr>
            <p:ph type="title"/>
          </p:nvPr>
        </p:nvSpPr>
        <p:spPr/>
        <p:txBody>
          <a:bodyPr/>
          <a:lstStyle/>
          <a:p>
            <a:r>
              <a:rPr lang="en-US" altLang="en-US"/>
              <a:t>Estimating Generalization Errors</a:t>
            </a:r>
          </a:p>
        </p:txBody>
      </p:sp>
      <p:sp>
        <p:nvSpPr>
          <p:cNvPr id="64515" name="Rectangle 3">
            <a:extLst>
              <a:ext uri="{FF2B5EF4-FFF2-40B4-BE49-F238E27FC236}">
                <a16:creationId xmlns:a16="http://schemas.microsoft.com/office/drawing/2014/main" id="{AACECC36-FA35-4018-9E3E-7B0289163DA2}"/>
              </a:ext>
            </a:extLst>
          </p:cNvPr>
          <p:cNvSpPr>
            <a:spLocks noGrp="1" noChangeArrowheads="1"/>
          </p:cNvSpPr>
          <p:nvPr>
            <p:ph idx="1"/>
          </p:nvPr>
        </p:nvSpPr>
        <p:spPr/>
        <p:txBody>
          <a:bodyPr/>
          <a:lstStyle/>
          <a:p>
            <a:pPr>
              <a:lnSpc>
                <a:spcPct val="80000"/>
              </a:lnSpc>
            </a:pPr>
            <a:r>
              <a:rPr lang="en-US" altLang="en-US" sz="2800" dirty="0">
                <a:solidFill>
                  <a:srgbClr val="FF0000"/>
                </a:solidFill>
              </a:rPr>
              <a:t>Re-substitution errors:</a:t>
            </a:r>
            <a:r>
              <a:rPr lang="en-US" altLang="en-US" sz="2800" dirty="0"/>
              <a:t> error on training (</a:t>
            </a:r>
            <a:r>
              <a:rPr lang="en-US" altLang="en-US" sz="2800" dirty="0">
                <a:sym typeface="Symbol" panose="05050102010706020507" pitchFamily="18" charset="2"/>
              </a:rPr>
              <a:t> </a:t>
            </a:r>
            <a:r>
              <a:rPr lang="en-US" altLang="en-US" sz="2800" dirty="0"/>
              <a:t>e(t) )</a:t>
            </a:r>
          </a:p>
          <a:p>
            <a:pPr>
              <a:lnSpc>
                <a:spcPct val="80000"/>
              </a:lnSpc>
            </a:pPr>
            <a:r>
              <a:rPr lang="en-US" altLang="en-US" sz="2800" dirty="0">
                <a:solidFill>
                  <a:srgbClr val="FF0000"/>
                </a:solidFill>
              </a:rPr>
              <a:t>Generalization errors:</a:t>
            </a:r>
            <a:r>
              <a:rPr lang="en-US" altLang="en-US" sz="2800" dirty="0"/>
              <a:t> error on testing (</a:t>
            </a:r>
            <a:r>
              <a:rPr lang="en-US" altLang="en-US" sz="2800" dirty="0">
                <a:sym typeface="Symbol" panose="05050102010706020507" pitchFamily="18" charset="2"/>
              </a:rPr>
              <a:t></a:t>
            </a:r>
            <a:r>
              <a:rPr lang="en-US" altLang="en-US" sz="2800" dirty="0"/>
              <a:t> e’(t))</a:t>
            </a:r>
          </a:p>
          <a:p>
            <a:pPr lvl="4">
              <a:lnSpc>
                <a:spcPct val="80000"/>
              </a:lnSpc>
            </a:pPr>
            <a:endParaRPr lang="en-US" altLang="en-US" sz="600" dirty="0"/>
          </a:p>
          <a:p>
            <a:pPr>
              <a:lnSpc>
                <a:spcPct val="80000"/>
              </a:lnSpc>
            </a:pPr>
            <a:r>
              <a:rPr lang="en-US" altLang="en-US" sz="2800" dirty="0"/>
              <a:t>Methods for estimating generalization errors:</a:t>
            </a:r>
          </a:p>
          <a:p>
            <a:pPr lvl="1">
              <a:lnSpc>
                <a:spcPct val="80000"/>
              </a:lnSpc>
            </a:pPr>
            <a:r>
              <a:rPr lang="en-US" altLang="en-US" sz="2400" dirty="0">
                <a:solidFill>
                  <a:srgbClr val="FF0000"/>
                </a:solidFill>
              </a:rPr>
              <a:t>Optimistic approach:</a:t>
            </a:r>
            <a:r>
              <a:rPr lang="en-US" altLang="en-US" sz="2400" dirty="0"/>
              <a:t>  e’(t) = e(t)</a:t>
            </a:r>
          </a:p>
          <a:p>
            <a:pPr lvl="1">
              <a:lnSpc>
                <a:spcPct val="80000"/>
              </a:lnSpc>
            </a:pPr>
            <a:r>
              <a:rPr lang="en-US" altLang="en-US" sz="2400" dirty="0">
                <a:solidFill>
                  <a:srgbClr val="FF0000"/>
                </a:solidFill>
              </a:rPr>
              <a:t>Pessimistic approach:</a:t>
            </a:r>
            <a:r>
              <a:rPr lang="en-US" altLang="en-US" sz="2400" dirty="0"/>
              <a:t> </a:t>
            </a:r>
          </a:p>
          <a:p>
            <a:pPr lvl="2">
              <a:lnSpc>
                <a:spcPct val="80000"/>
              </a:lnSpc>
            </a:pPr>
            <a:r>
              <a:rPr lang="en-US" altLang="en-US" sz="2000" dirty="0"/>
              <a:t>  For each leaf node: e’(t) = (e(t)+0.5) </a:t>
            </a:r>
          </a:p>
          <a:p>
            <a:pPr lvl="2">
              <a:lnSpc>
                <a:spcPct val="80000"/>
              </a:lnSpc>
            </a:pPr>
            <a:r>
              <a:rPr lang="en-US" altLang="en-US" sz="2000" dirty="0"/>
              <a:t>  Total errors: e’(T) = </a:t>
            </a:r>
            <a:r>
              <a:rPr lang="en-US" altLang="en-US" sz="2000" dirty="0">
                <a:sym typeface="Symbol" panose="05050102010706020507" pitchFamily="18" charset="2"/>
              </a:rPr>
              <a:t>e(T) + N  0.5 (N: number of leaf nodes)</a:t>
            </a:r>
          </a:p>
          <a:p>
            <a:pPr lvl="2">
              <a:lnSpc>
                <a:spcPct val="80000"/>
              </a:lnSpc>
            </a:pPr>
            <a:r>
              <a:rPr lang="en-US" altLang="en-US" sz="2000" dirty="0">
                <a:sym typeface="Symbol" panose="05050102010706020507" pitchFamily="18" charset="2"/>
              </a:rPr>
              <a:t>  For a tree with 30 leaf nodes and 10 errors on training </a:t>
            </a:r>
            <a:br>
              <a:rPr lang="en-US" altLang="en-US" sz="2000" dirty="0">
                <a:sym typeface="Symbol" panose="05050102010706020507" pitchFamily="18" charset="2"/>
              </a:rPr>
            </a:br>
            <a:r>
              <a:rPr lang="en-US" altLang="en-US" sz="2000" dirty="0">
                <a:sym typeface="Symbol" panose="05050102010706020507" pitchFamily="18" charset="2"/>
              </a:rPr>
              <a:t>    (out of 1000 instances):</a:t>
            </a:r>
            <a:br>
              <a:rPr lang="en-US" altLang="en-US" sz="2000" dirty="0">
                <a:sym typeface="Symbol" panose="05050102010706020507" pitchFamily="18" charset="2"/>
              </a:rPr>
            </a:br>
            <a:r>
              <a:rPr lang="en-US" altLang="en-US" sz="2000" dirty="0">
                <a:sym typeface="Symbol" panose="05050102010706020507" pitchFamily="18" charset="2"/>
              </a:rPr>
              <a:t>          Training error = 10/1000 = 1%</a:t>
            </a:r>
          </a:p>
          <a:p>
            <a:pPr lvl="2">
              <a:lnSpc>
                <a:spcPct val="80000"/>
              </a:lnSpc>
              <a:buFont typeface="Wingdings" panose="05000000000000000000" pitchFamily="2" charset="2"/>
              <a:buNone/>
            </a:pPr>
            <a:r>
              <a:rPr lang="en-US" altLang="en-US" sz="2000" dirty="0">
                <a:sym typeface="Symbol" panose="05050102010706020507" pitchFamily="18" charset="2"/>
              </a:rPr>
              <a:t>          Generalization error = (10 + 300.5)/1000 = 2.5%</a:t>
            </a:r>
          </a:p>
          <a:p>
            <a:pPr lvl="1">
              <a:lnSpc>
                <a:spcPct val="80000"/>
              </a:lnSpc>
            </a:pPr>
            <a:r>
              <a:rPr lang="en-US" altLang="en-US" sz="2400" dirty="0">
                <a:solidFill>
                  <a:srgbClr val="FF0000"/>
                </a:solidFill>
                <a:sym typeface="Symbol" panose="05050102010706020507" pitchFamily="18" charset="2"/>
              </a:rPr>
              <a:t>Reduced error pruning (REP):</a:t>
            </a:r>
          </a:p>
          <a:p>
            <a:pPr lvl="2">
              <a:lnSpc>
                <a:spcPct val="80000"/>
              </a:lnSpc>
            </a:pPr>
            <a:r>
              <a:rPr lang="en-US" altLang="en-US" sz="2000" dirty="0">
                <a:sym typeface="Symbol" panose="05050102010706020507" pitchFamily="18" charset="2"/>
              </a:rPr>
              <a:t> uses validation data set to estimate generalization</a:t>
            </a:r>
            <a:br>
              <a:rPr lang="en-US" altLang="en-US" sz="2000" dirty="0">
                <a:sym typeface="Symbol" panose="05050102010706020507" pitchFamily="18" charset="2"/>
              </a:rPr>
            </a:br>
            <a:r>
              <a:rPr lang="en-US" altLang="en-US" sz="2000" dirty="0">
                <a:sym typeface="Symbol" panose="05050102010706020507" pitchFamily="18" charset="2"/>
              </a:rPr>
              <a:t>    error</a:t>
            </a:r>
          </a:p>
        </p:txBody>
      </p:sp>
      <p:sp>
        <p:nvSpPr>
          <p:cNvPr id="2" name="Slide Number Placeholder 1">
            <a:extLst>
              <a:ext uri="{FF2B5EF4-FFF2-40B4-BE49-F238E27FC236}">
                <a16:creationId xmlns:a16="http://schemas.microsoft.com/office/drawing/2014/main" id="{303AB041-DBB6-43E7-BDB1-CD9B31AF9A3D}"/>
              </a:ext>
            </a:extLst>
          </p:cNvPr>
          <p:cNvSpPr>
            <a:spLocks noGrp="1"/>
          </p:cNvSpPr>
          <p:nvPr>
            <p:ph type="sldNum" sz="quarter" idx="12"/>
          </p:nvPr>
        </p:nvSpPr>
        <p:spPr/>
        <p:txBody>
          <a:bodyPr/>
          <a:lstStyle/>
          <a:p>
            <a:fld id="{49632751-6A04-4D5B-A4E5-21C3D9E886BE}" type="slidenum">
              <a:rPr lang="en-US" altLang="en-US" smtClean="0"/>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9C422EF-167E-492A-B01F-16663DAEC16C}"/>
              </a:ext>
            </a:extLst>
          </p:cNvPr>
          <p:cNvSpPr>
            <a:spLocks noGrp="1" noChangeArrowheads="1"/>
          </p:cNvSpPr>
          <p:nvPr>
            <p:ph type="title"/>
          </p:nvPr>
        </p:nvSpPr>
        <p:spPr/>
        <p:txBody>
          <a:bodyPr/>
          <a:lstStyle/>
          <a:p>
            <a:r>
              <a:rPr lang="en-US" altLang="en-US"/>
              <a:t>Occam’s Razor</a:t>
            </a:r>
          </a:p>
        </p:txBody>
      </p:sp>
      <p:sp>
        <p:nvSpPr>
          <p:cNvPr id="65539" name="Rectangle 3">
            <a:extLst>
              <a:ext uri="{FF2B5EF4-FFF2-40B4-BE49-F238E27FC236}">
                <a16:creationId xmlns:a16="http://schemas.microsoft.com/office/drawing/2014/main" id="{A89EFEA6-29CC-4F6B-B8FD-CDD5760513F0}"/>
              </a:ext>
            </a:extLst>
          </p:cNvPr>
          <p:cNvSpPr>
            <a:spLocks noGrp="1" noChangeArrowheads="1"/>
          </p:cNvSpPr>
          <p:nvPr>
            <p:ph idx="1"/>
          </p:nvPr>
        </p:nvSpPr>
        <p:spPr/>
        <p:txBody>
          <a:bodyPr/>
          <a:lstStyle/>
          <a:p>
            <a:r>
              <a:rPr lang="en-US" altLang="en-US" sz="2800" dirty="0"/>
              <a:t>Given two models of similar generalization errors,  one should prefer the simpler model over the more complex model</a:t>
            </a:r>
          </a:p>
          <a:p>
            <a:endParaRPr lang="en-US" altLang="en-US" sz="2800" dirty="0"/>
          </a:p>
          <a:p>
            <a:r>
              <a:rPr lang="en-US" altLang="en-US" sz="2800" dirty="0"/>
              <a:t> For complex models, there is a greater chance that it was fitted accidentally by errors in data</a:t>
            </a:r>
          </a:p>
          <a:p>
            <a:endParaRPr lang="en-US" altLang="en-US" sz="2800" dirty="0"/>
          </a:p>
          <a:p>
            <a:r>
              <a:rPr lang="en-US" altLang="en-US" sz="2800" dirty="0"/>
              <a:t> Therefore, one should include model complexity when evaluating a model</a:t>
            </a:r>
          </a:p>
        </p:txBody>
      </p:sp>
      <p:sp>
        <p:nvSpPr>
          <p:cNvPr id="2" name="Slide Number Placeholder 1">
            <a:extLst>
              <a:ext uri="{FF2B5EF4-FFF2-40B4-BE49-F238E27FC236}">
                <a16:creationId xmlns:a16="http://schemas.microsoft.com/office/drawing/2014/main" id="{B0F45500-8901-4E0D-877A-098D76B4219B}"/>
              </a:ext>
            </a:extLst>
          </p:cNvPr>
          <p:cNvSpPr>
            <a:spLocks noGrp="1"/>
          </p:cNvSpPr>
          <p:nvPr>
            <p:ph type="sldNum" sz="quarter" idx="12"/>
          </p:nvPr>
        </p:nvSpPr>
        <p:spPr/>
        <p:txBody>
          <a:bodyPr/>
          <a:lstStyle/>
          <a:p>
            <a:fld id="{49632751-6A04-4D5B-A4E5-21C3D9E886BE}" type="slidenum">
              <a:rPr lang="en-US" altLang="en-US" smtClean="0"/>
              <a:pPr/>
              <a:t>62</a:t>
            </a:fld>
            <a:endParaRPr lang="en-US"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475FE80-BD72-448B-A5BA-E7F4FC27435C}"/>
              </a:ext>
            </a:extLst>
          </p:cNvPr>
          <p:cNvSpPr>
            <a:spLocks noGrp="1" noChangeArrowheads="1"/>
          </p:cNvSpPr>
          <p:nvPr>
            <p:ph type="title"/>
          </p:nvPr>
        </p:nvSpPr>
        <p:spPr/>
        <p:txBody>
          <a:bodyPr/>
          <a:lstStyle/>
          <a:p>
            <a:r>
              <a:rPr lang="en-US" altLang="en-US"/>
              <a:t>Minimum Description Length (MDL)</a:t>
            </a:r>
          </a:p>
        </p:txBody>
      </p:sp>
      <p:sp>
        <p:nvSpPr>
          <p:cNvPr id="66563" name="Rectangle 3">
            <a:extLst>
              <a:ext uri="{FF2B5EF4-FFF2-40B4-BE49-F238E27FC236}">
                <a16:creationId xmlns:a16="http://schemas.microsoft.com/office/drawing/2014/main" id="{0E5D68F1-31AB-4872-B45D-BCB5D0520DD6}"/>
              </a:ext>
            </a:extLst>
          </p:cNvPr>
          <p:cNvSpPr>
            <a:spLocks noGrp="1" noChangeArrowheads="1"/>
          </p:cNvSpPr>
          <p:nvPr>
            <p:ph idx="1"/>
          </p:nvPr>
        </p:nvSpPr>
        <p:spPr>
          <a:xfrm>
            <a:off x="503238" y="4186238"/>
            <a:ext cx="8140700" cy="2214562"/>
          </a:xfrm>
        </p:spPr>
        <p:txBody>
          <a:bodyPr/>
          <a:lstStyle/>
          <a:p>
            <a:pPr>
              <a:lnSpc>
                <a:spcPct val="90000"/>
              </a:lnSpc>
            </a:pPr>
            <a:r>
              <a:rPr lang="en-US" altLang="en-US" sz="2000">
                <a:solidFill>
                  <a:srgbClr val="FF0000"/>
                </a:solidFill>
              </a:rPr>
              <a:t>Cost(Model,Data) = Cost(Data|Model) + Cost(Model)</a:t>
            </a:r>
          </a:p>
          <a:p>
            <a:pPr lvl="1">
              <a:lnSpc>
                <a:spcPct val="90000"/>
              </a:lnSpc>
            </a:pPr>
            <a:r>
              <a:rPr lang="en-US" altLang="en-US" sz="1800"/>
              <a:t>Cost is the number of bits needed for encoding.</a:t>
            </a:r>
          </a:p>
          <a:p>
            <a:pPr lvl="1">
              <a:lnSpc>
                <a:spcPct val="90000"/>
              </a:lnSpc>
            </a:pPr>
            <a:r>
              <a:rPr lang="en-US" altLang="en-US" sz="1800"/>
              <a:t>Search for the least costly model.</a:t>
            </a:r>
          </a:p>
          <a:p>
            <a:pPr>
              <a:lnSpc>
                <a:spcPct val="90000"/>
              </a:lnSpc>
            </a:pPr>
            <a:r>
              <a:rPr lang="en-US" altLang="en-US" sz="2000"/>
              <a:t>Cost(Data|Model) encodes the misclassification errors.</a:t>
            </a:r>
          </a:p>
          <a:p>
            <a:pPr>
              <a:lnSpc>
                <a:spcPct val="90000"/>
              </a:lnSpc>
            </a:pPr>
            <a:r>
              <a:rPr lang="en-US" altLang="en-US" sz="2000"/>
              <a:t>Cost(Model) uses node encoding (number of children) plus splitting condition encoding.</a:t>
            </a:r>
          </a:p>
        </p:txBody>
      </p:sp>
      <p:graphicFrame>
        <p:nvGraphicFramePr>
          <p:cNvPr id="66564" name="Object 4">
            <a:extLst>
              <a:ext uri="{FF2B5EF4-FFF2-40B4-BE49-F238E27FC236}">
                <a16:creationId xmlns:a16="http://schemas.microsoft.com/office/drawing/2014/main" id="{488EED36-7014-4BB1-AAC4-5B8F5552C1A0}"/>
              </a:ext>
            </a:extLst>
          </p:cNvPr>
          <p:cNvGraphicFramePr>
            <a:graphicFrameLocks noChangeAspect="1"/>
          </p:cNvGraphicFramePr>
          <p:nvPr/>
        </p:nvGraphicFramePr>
        <p:xfrm>
          <a:off x="2209800" y="1479550"/>
          <a:ext cx="4392613" cy="2406650"/>
        </p:xfrm>
        <a:graphic>
          <a:graphicData uri="http://schemas.openxmlformats.org/presentationml/2006/ole">
            <mc:AlternateContent xmlns:mc="http://schemas.openxmlformats.org/markup-compatibility/2006">
              <mc:Choice xmlns:v="urn:schemas-microsoft-com:vml" Requires="v">
                <p:oleObj spid="_x0000_s60559" name="VISIO" r:id="rId3" imgW="6348984" imgH="3473196" progId="Visio.Drawing.6">
                  <p:embed/>
                </p:oleObj>
              </mc:Choice>
              <mc:Fallback>
                <p:oleObj name="VISIO" r:id="rId3" imgW="6348984" imgH="3473196" progId="Visio.Drawing.6">
                  <p:embed/>
                  <p:pic>
                    <p:nvPicPr>
                      <p:cNvPr id="66564" name="Object 4">
                        <a:extLst>
                          <a:ext uri="{FF2B5EF4-FFF2-40B4-BE49-F238E27FC236}">
                            <a16:creationId xmlns:a16="http://schemas.microsoft.com/office/drawing/2014/main" id="{488EED36-7014-4BB1-AAC4-5B8F5552C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479550"/>
                        <a:ext cx="4392613"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5">
            <a:extLst>
              <a:ext uri="{FF2B5EF4-FFF2-40B4-BE49-F238E27FC236}">
                <a16:creationId xmlns:a16="http://schemas.microsoft.com/office/drawing/2014/main" id="{CCF187B5-8E24-4151-AEDA-A3A07403E68D}"/>
              </a:ext>
            </a:extLst>
          </p:cNvPr>
          <p:cNvGraphicFramePr>
            <a:graphicFrameLocks noChangeAspect="1"/>
          </p:cNvGraphicFramePr>
          <p:nvPr/>
        </p:nvGraphicFramePr>
        <p:xfrm>
          <a:off x="685800" y="1555750"/>
          <a:ext cx="1131888" cy="2133600"/>
        </p:xfrm>
        <a:graphic>
          <a:graphicData uri="http://schemas.openxmlformats.org/presentationml/2006/ole">
            <mc:AlternateContent xmlns:mc="http://schemas.openxmlformats.org/markup-compatibility/2006">
              <mc:Choice xmlns:v="urn:schemas-microsoft-com:vml" Requires="v">
                <p:oleObj spid="_x0000_s60560" name="Worksheet" r:id="rId5" imgW="1229106" imgH="2314854" progId="Excel.Sheet.8">
                  <p:embed/>
                </p:oleObj>
              </mc:Choice>
              <mc:Fallback>
                <p:oleObj name="Worksheet" r:id="rId5" imgW="1229106" imgH="2314854" progId="Excel.Sheet.8">
                  <p:embed/>
                  <p:pic>
                    <p:nvPicPr>
                      <p:cNvPr id="66565" name="Object 5">
                        <a:extLst>
                          <a:ext uri="{FF2B5EF4-FFF2-40B4-BE49-F238E27FC236}">
                            <a16:creationId xmlns:a16="http://schemas.microsoft.com/office/drawing/2014/main" id="{CCF187B5-8E24-4151-AEDA-A3A07403E6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555750"/>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6">
            <a:extLst>
              <a:ext uri="{FF2B5EF4-FFF2-40B4-BE49-F238E27FC236}">
                <a16:creationId xmlns:a16="http://schemas.microsoft.com/office/drawing/2014/main" id="{D9A4363D-F821-41B7-BE07-A85897AACC26}"/>
              </a:ext>
            </a:extLst>
          </p:cNvPr>
          <p:cNvGraphicFramePr>
            <a:graphicFrameLocks noChangeAspect="1"/>
          </p:cNvGraphicFramePr>
          <p:nvPr/>
        </p:nvGraphicFramePr>
        <p:xfrm>
          <a:off x="7239000" y="1708150"/>
          <a:ext cx="1131888" cy="2133600"/>
        </p:xfrm>
        <a:graphic>
          <a:graphicData uri="http://schemas.openxmlformats.org/presentationml/2006/ole">
            <mc:AlternateContent xmlns:mc="http://schemas.openxmlformats.org/markup-compatibility/2006">
              <mc:Choice xmlns:v="urn:schemas-microsoft-com:vml" Requires="v">
                <p:oleObj spid="_x0000_s60561" name="Worksheet" r:id="rId7" imgW="1229106" imgH="2314854" progId="Excel.Sheet.8">
                  <p:embed/>
                </p:oleObj>
              </mc:Choice>
              <mc:Fallback>
                <p:oleObj name="Worksheet" r:id="rId7" imgW="1229106" imgH="2314854" progId="Excel.Sheet.8">
                  <p:embed/>
                  <p:pic>
                    <p:nvPicPr>
                      <p:cNvPr id="66566" name="Object 6">
                        <a:extLst>
                          <a:ext uri="{FF2B5EF4-FFF2-40B4-BE49-F238E27FC236}">
                            <a16:creationId xmlns:a16="http://schemas.microsoft.com/office/drawing/2014/main" id="{D9A4363D-F821-41B7-BE07-A85897AACC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1708150"/>
                        <a:ext cx="11318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1F49A2E3-8F86-4159-A47B-FAE83BFFD5E6}"/>
              </a:ext>
            </a:extLst>
          </p:cNvPr>
          <p:cNvSpPr>
            <a:spLocks noGrp="1"/>
          </p:cNvSpPr>
          <p:nvPr>
            <p:ph type="sldNum" sz="quarter" idx="12"/>
          </p:nvPr>
        </p:nvSpPr>
        <p:spPr/>
        <p:txBody>
          <a:bodyPr/>
          <a:lstStyle/>
          <a:p>
            <a:fld id="{49632751-6A04-4D5B-A4E5-21C3D9E886BE}" type="slidenum">
              <a:rPr lang="en-US" altLang="en-US" smtClean="0"/>
              <a:pPr/>
              <a:t>63</a:t>
            </a:fld>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824292-08B9-4C54-B7A9-98AE89998212}"/>
              </a:ext>
            </a:extLst>
          </p:cNvPr>
          <p:cNvSpPr>
            <a:spLocks noGrp="1" noChangeArrowheads="1"/>
          </p:cNvSpPr>
          <p:nvPr>
            <p:ph type="title"/>
          </p:nvPr>
        </p:nvSpPr>
        <p:spPr/>
        <p:txBody>
          <a:bodyPr/>
          <a:lstStyle/>
          <a:p>
            <a:r>
              <a:rPr lang="en-US" altLang="en-US"/>
              <a:t>How to Address Overfitting</a:t>
            </a:r>
          </a:p>
        </p:txBody>
      </p:sp>
      <p:sp>
        <p:nvSpPr>
          <p:cNvPr id="67587" name="Rectangle 3">
            <a:extLst>
              <a:ext uri="{FF2B5EF4-FFF2-40B4-BE49-F238E27FC236}">
                <a16:creationId xmlns:a16="http://schemas.microsoft.com/office/drawing/2014/main" id="{D7F5952D-A7A2-45CC-9319-029BB6DE991B}"/>
              </a:ext>
            </a:extLst>
          </p:cNvPr>
          <p:cNvSpPr>
            <a:spLocks noGrp="1" noChangeArrowheads="1"/>
          </p:cNvSpPr>
          <p:nvPr>
            <p:ph idx="1"/>
          </p:nvPr>
        </p:nvSpPr>
        <p:spPr>
          <a:xfrm>
            <a:off x="228600" y="1447800"/>
            <a:ext cx="8763000" cy="5181600"/>
          </a:xfrm>
        </p:spPr>
        <p:txBody>
          <a:bodyPr/>
          <a:lstStyle/>
          <a:p>
            <a:r>
              <a:rPr lang="en-US" altLang="en-US" sz="2800" dirty="0">
                <a:solidFill>
                  <a:srgbClr val="FF0000"/>
                </a:solidFill>
              </a:rPr>
              <a:t>Pre-Pruning (Early Stopping Rule)</a:t>
            </a:r>
          </a:p>
          <a:p>
            <a:pPr lvl="1"/>
            <a:r>
              <a:rPr lang="en-US" altLang="en-US" sz="2400" dirty="0"/>
              <a:t>Stop the algorithm before it becomes a fully-grown tree</a:t>
            </a:r>
          </a:p>
          <a:p>
            <a:pPr lvl="1"/>
            <a:r>
              <a:rPr lang="en-US" altLang="en-US" sz="2400" dirty="0"/>
              <a:t>Typical stopping conditions for a node:</a:t>
            </a:r>
          </a:p>
          <a:p>
            <a:pPr lvl="2"/>
            <a:r>
              <a:rPr lang="en-US" altLang="en-US" sz="2000" dirty="0"/>
              <a:t> Stop if all instances belong to the same class</a:t>
            </a:r>
          </a:p>
          <a:p>
            <a:pPr lvl="2"/>
            <a:r>
              <a:rPr lang="en-US" altLang="en-US" sz="2000" dirty="0"/>
              <a:t> Stop if all the attribute values are the same</a:t>
            </a:r>
          </a:p>
          <a:p>
            <a:pPr lvl="1"/>
            <a:r>
              <a:rPr lang="en-US" altLang="en-US" sz="2400" dirty="0"/>
              <a:t>More restrictive conditions:</a:t>
            </a:r>
          </a:p>
          <a:p>
            <a:pPr lvl="2"/>
            <a:r>
              <a:rPr lang="en-US" altLang="en-US" sz="2000" dirty="0"/>
              <a:t> Stop if number of instances is less than some user-specified threshold</a:t>
            </a:r>
          </a:p>
          <a:p>
            <a:pPr lvl="2"/>
            <a:r>
              <a:rPr lang="en-US" altLang="en-US" sz="2000" dirty="0"/>
              <a:t> Stop if class distribution of instances are independent of the available features (e.g., using </a:t>
            </a:r>
            <a:r>
              <a:rPr lang="en-US" altLang="en-US" sz="2000" dirty="0">
                <a:sym typeface="Symbol" panose="05050102010706020507" pitchFamily="18" charset="2"/>
              </a:rPr>
              <a:t></a:t>
            </a:r>
            <a:r>
              <a:rPr lang="en-US" altLang="en-US" sz="2000" baseline="30000" dirty="0">
                <a:sym typeface="Symbol" panose="05050102010706020507" pitchFamily="18" charset="2"/>
              </a:rPr>
              <a:t> 2</a:t>
            </a:r>
            <a:r>
              <a:rPr lang="en-US" altLang="en-US" sz="2000" dirty="0">
                <a:sym typeface="Symbol" panose="05050102010706020507" pitchFamily="18" charset="2"/>
              </a:rPr>
              <a:t> test)</a:t>
            </a:r>
            <a:endParaRPr lang="en-US" altLang="en-US" sz="2000" baseline="30000" dirty="0"/>
          </a:p>
          <a:p>
            <a:pPr lvl="2"/>
            <a:r>
              <a:rPr lang="en-US" altLang="en-US" sz="2000" dirty="0"/>
              <a:t> Stop if expanding the current node does not improve impurity</a:t>
            </a:r>
            <a:br>
              <a:rPr lang="en-US" altLang="en-US" sz="2000" dirty="0"/>
            </a:br>
            <a:r>
              <a:rPr lang="en-US" altLang="en-US" sz="2000" dirty="0"/>
              <a:t>    measures (e.g., Gini or information gain).</a:t>
            </a:r>
          </a:p>
        </p:txBody>
      </p:sp>
      <p:sp>
        <p:nvSpPr>
          <p:cNvPr id="2" name="Slide Number Placeholder 1">
            <a:extLst>
              <a:ext uri="{FF2B5EF4-FFF2-40B4-BE49-F238E27FC236}">
                <a16:creationId xmlns:a16="http://schemas.microsoft.com/office/drawing/2014/main" id="{31F539FE-B697-4948-9224-F2635123473B}"/>
              </a:ext>
            </a:extLst>
          </p:cNvPr>
          <p:cNvSpPr>
            <a:spLocks noGrp="1"/>
          </p:cNvSpPr>
          <p:nvPr>
            <p:ph type="sldNum" sz="quarter" idx="12"/>
          </p:nvPr>
        </p:nvSpPr>
        <p:spPr/>
        <p:txBody>
          <a:bodyPr/>
          <a:lstStyle/>
          <a:p>
            <a:fld id="{49632751-6A04-4D5B-A4E5-21C3D9E886BE}" type="slidenum">
              <a:rPr lang="en-US" altLang="en-US" smtClean="0"/>
              <a:pPr/>
              <a:t>64</a:t>
            </a:fld>
            <a:endParaRPr lang="en-US"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D23D42-3997-48FC-BA27-A0864997F775}"/>
              </a:ext>
            </a:extLst>
          </p:cNvPr>
          <p:cNvSpPr>
            <a:spLocks noGrp="1" noChangeArrowheads="1"/>
          </p:cNvSpPr>
          <p:nvPr>
            <p:ph type="title"/>
          </p:nvPr>
        </p:nvSpPr>
        <p:spPr/>
        <p:txBody>
          <a:bodyPr/>
          <a:lstStyle/>
          <a:p>
            <a:r>
              <a:rPr lang="en-US" altLang="en-US"/>
              <a:t>How to Address Overfitting…</a:t>
            </a:r>
          </a:p>
        </p:txBody>
      </p:sp>
      <p:sp>
        <p:nvSpPr>
          <p:cNvPr id="68611" name="Rectangle 3">
            <a:extLst>
              <a:ext uri="{FF2B5EF4-FFF2-40B4-BE49-F238E27FC236}">
                <a16:creationId xmlns:a16="http://schemas.microsoft.com/office/drawing/2014/main" id="{696051C2-2C68-4D31-AE69-CF30FD7C3DDE}"/>
              </a:ext>
            </a:extLst>
          </p:cNvPr>
          <p:cNvSpPr>
            <a:spLocks noGrp="1" noChangeArrowheads="1"/>
          </p:cNvSpPr>
          <p:nvPr>
            <p:ph idx="1"/>
          </p:nvPr>
        </p:nvSpPr>
        <p:spPr/>
        <p:txBody>
          <a:bodyPr/>
          <a:lstStyle/>
          <a:p>
            <a:r>
              <a:rPr lang="en-US" altLang="en-US" sz="2800" dirty="0">
                <a:solidFill>
                  <a:srgbClr val="FF0000"/>
                </a:solidFill>
              </a:rPr>
              <a:t>Post-pruning</a:t>
            </a:r>
          </a:p>
          <a:p>
            <a:pPr lvl="1"/>
            <a:r>
              <a:rPr lang="en-US" altLang="en-US" sz="2400" dirty="0"/>
              <a:t>Grow decision tree to its entirety</a:t>
            </a:r>
          </a:p>
          <a:p>
            <a:pPr lvl="1"/>
            <a:r>
              <a:rPr lang="en-US" altLang="en-US" sz="2400" dirty="0"/>
              <a:t>Trim the nodes of the decision tree in a bottom-up fashion</a:t>
            </a:r>
          </a:p>
          <a:p>
            <a:pPr lvl="1"/>
            <a:r>
              <a:rPr lang="en-US" altLang="en-US" sz="2400" dirty="0"/>
              <a:t>If generalization error improves after trimming, replace sub-tree by a leaf node.</a:t>
            </a:r>
          </a:p>
          <a:p>
            <a:pPr lvl="1"/>
            <a:r>
              <a:rPr lang="en-US" altLang="en-US" sz="2400" dirty="0"/>
              <a:t>Class label of leaf node is determined from majority class of instances in the sub-tree</a:t>
            </a:r>
          </a:p>
          <a:p>
            <a:pPr lvl="1"/>
            <a:r>
              <a:rPr lang="en-US" altLang="en-US" sz="2400" dirty="0"/>
              <a:t>Can use MDL for post-pruning</a:t>
            </a:r>
          </a:p>
        </p:txBody>
      </p:sp>
      <p:sp>
        <p:nvSpPr>
          <p:cNvPr id="2" name="Slide Number Placeholder 1">
            <a:extLst>
              <a:ext uri="{FF2B5EF4-FFF2-40B4-BE49-F238E27FC236}">
                <a16:creationId xmlns:a16="http://schemas.microsoft.com/office/drawing/2014/main" id="{B23DA266-7F02-4BB1-B958-A6BE4F9F4893}"/>
              </a:ext>
            </a:extLst>
          </p:cNvPr>
          <p:cNvSpPr>
            <a:spLocks noGrp="1"/>
          </p:cNvSpPr>
          <p:nvPr>
            <p:ph type="sldNum" sz="quarter" idx="12"/>
          </p:nvPr>
        </p:nvSpPr>
        <p:spPr/>
        <p:txBody>
          <a:bodyPr/>
          <a:lstStyle/>
          <a:p>
            <a:fld id="{49632751-6A04-4D5B-A4E5-21C3D9E886BE}" type="slidenum">
              <a:rPr lang="en-US" altLang="en-US" smtClean="0"/>
              <a:pPr/>
              <a:t>65</a:t>
            </a:fld>
            <a:endParaRPr lang="en-US"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53600F3-B7CD-40AC-ADC0-C3CAB7A8D6D7}"/>
              </a:ext>
            </a:extLst>
          </p:cNvPr>
          <p:cNvSpPr>
            <a:spLocks noGrp="1" noChangeArrowheads="1"/>
          </p:cNvSpPr>
          <p:nvPr>
            <p:ph type="title"/>
          </p:nvPr>
        </p:nvSpPr>
        <p:spPr/>
        <p:txBody>
          <a:bodyPr/>
          <a:lstStyle/>
          <a:p>
            <a:r>
              <a:rPr lang="en-US" altLang="en-US"/>
              <a:t>Example of Post-Pruning</a:t>
            </a:r>
          </a:p>
        </p:txBody>
      </p:sp>
      <p:graphicFrame>
        <p:nvGraphicFramePr>
          <p:cNvPr id="69635" name="Object 3">
            <a:extLst>
              <a:ext uri="{FF2B5EF4-FFF2-40B4-BE49-F238E27FC236}">
                <a16:creationId xmlns:a16="http://schemas.microsoft.com/office/drawing/2014/main" id="{140B1917-31DA-4834-ADE8-783E05A498D3}"/>
              </a:ext>
            </a:extLst>
          </p:cNvPr>
          <p:cNvGraphicFramePr>
            <a:graphicFrameLocks noChangeAspect="1"/>
          </p:cNvGraphicFramePr>
          <p:nvPr/>
        </p:nvGraphicFramePr>
        <p:xfrm>
          <a:off x="1524000" y="2971800"/>
          <a:ext cx="4689475" cy="2390775"/>
        </p:xfrm>
        <a:graphic>
          <a:graphicData uri="http://schemas.openxmlformats.org/presentationml/2006/ole">
            <mc:AlternateContent xmlns:mc="http://schemas.openxmlformats.org/markup-compatibility/2006">
              <mc:Choice xmlns:v="urn:schemas-microsoft-com:vml" Requires="v">
                <p:oleObj spid="_x0000_s61489" name="VISIO" r:id="rId3" imgW="4689544" imgH="2395148" progId="Visio.Drawing.6">
                  <p:embed/>
                </p:oleObj>
              </mc:Choice>
              <mc:Fallback>
                <p:oleObj name="VISIO" r:id="rId3" imgW="4689544" imgH="2395148" progId="Visio.Drawing.6">
                  <p:embed/>
                  <p:pic>
                    <p:nvPicPr>
                      <p:cNvPr id="69635" name="Object 3">
                        <a:extLst>
                          <a:ext uri="{FF2B5EF4-FFF2-40B4-BE49-F238E27FC236}">
                            <a16:creationId xmlns:a16="http://schemas.microsoft.com/office/drawing/2014/main" id="{140B1917-31DA-4834-ADE8-783E05A49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71800"/>
                        <a:ext cx="46894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97" name="Group 69">
            <a:extLst>
              <a:ext uri="{FF2B5EF4-FFF2-40B4-BE49-F238E27FC236}">
                <a16:creationId xmlns:a16="http://schemas.microsoft.com/office/drawing/2014/main" id="{CFB7620C-0FE9-4002-BC75-0045EFBA439F}"/>
              </a:ext>
            </a:extLst>
          </p:cNvPr>
          <p:cNvGraphicFramePr>
            <a:graphicFrameLocks noGrp="1"/>
          </p:cNvGraphicFramePr>
          <p:nvPr/>
        </p:nvGraphicFramePr>
        <p:xfrm>
          <a:off x="381000" y="1843088"/>
          <a:ext cx="2514600" cy="1219200"/>
        </p:xfrm>
        <a:graphic>
          <a:graphicData uri="http://schemas.openxmlformats.org/drawingml/2006/table">
            <a:tbl>
              <a:tblPr/>
              <a:tblGrid>
                <a:gridCol w="1976438">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Class = 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Class =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Verdana" pitchFamily="34" charset="0"/>
                        </a:rPr>
                        <a:t>Error = 10/30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69649" name="Text Box 17">
            <a:extLst>
              <a:ext uri="{FF2B5EF4-FFF2-40B4-BE49-F238E27FC236}">
                <a16:creationId xmlns:a16="http://schemas.microsoft.com/office/drawing/2014/main" id="{B3176252-FE0B-4644-8733-4188FD0FA739}"/>
              </a:ext>
            </a:extLst>
          </p:cNvPr>
          <p:cNvSpPr txBox="1">
            <a:spLocks noChangeArrowheads="1"/>
          </p:cNvSpPr>
          <p:nvPr/>
        </p:nvSpPr>
        <p:spPr bwMode="auto">
          <a:xfrm>
            <a:off x="4572000" y="1385888"/>
            <a:ext cx="4648200"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Training Error (Before splitting) = 10/30</a:t>
            </a:r>
          </a:p>
          <a:p>
            <a:pPr>
              <a:spcBef>
                <a:spcPct val="50000"/>
              </a:spcBef>
            </a:pPr>
            <a:r>
              <a:rPr lang="en-US" altLang="en-US" b="1"/>
              <a:t>Pessimistic error = (10 + 0.5)/30 = 10.5/30</a:t>
            </a:r>
          </a:p>
          <a:p>
            <a:pPr>
              <a:spcBef>
                <a:spcPct val="50000"/>
              </a:spcBef>
            </a:pPr>
            <a:r>
              <a:rPr lang="en-US" altLang="en-US" b="1"/>
              <a:t>Training Error (After splitting) = 9/30</a:t>
            </a:r>
          </a:p>
          <a:p>
            <a:pPr>
              <a:spcBef>
                <a:spcPct val="50000"/>
              </a:spcBef>
            </a:pPr>
            <a:r>
              <a:rPr lang="en-US" altLang="en-US" b="1"/>
              <a:t>Pessimistic error (After splitting)</a:t>
            </a:r>
          </a:p>
          <a:p>
            <a:pPr>
              <a:spcBef>
                <a:spcPct val="50000"/>
              </a:spcBef>
            </a:pPr>
            <a:r>
              <a:rPr lang="en-US" altLang="en-US" b="1"/>
              <a:t>	= (9 + 4 </a:t>
            </a:r>
            <a:r>
              <a:rPr lang="en-US" altLang="en-US" b="1">
                <a:sym typeface="Symbol" panose="05050102010706020507" pitchFamily="18" charset="2"/>
              </a:rPr>
              <a:t> 0.5)/30 = 11/30</a:t>
            </a:r>
          </a:p>
          <a:p>
            <a:pPr>
              <a:spcBef>
                <a:spcPct val="50000"/>
              </a:spcBef>
            </a:pPr>
            <a:r>
              <a:rPr lang="en-US" altLang="en-US" b="1"/>
              <a:t>	</a:t>
            </a:r>
            <a:r>
              <a:rPr lang="en-US" altLang="en-US" b="1">
                <a:solidFill>
                  <a:srgbClr val="FF0000"/>
                </a:solidFill>
              </a:rPr>
              <a:t>PRUNE!</a:t>
            </a:r>
          </a:p>
        </p:txBody>
      </p:sp>
      <p:graphicFrame>
        <p:nvGraphicFramePr>
          <p:cNvPr id="73791" name="Group 63">
            <a:extLst>
              <a:ext uri="{FF2B5EF4-FFF2-40B4-BE49-F238E27FC236}">
                <a16:creationId xmlns:a16="http://schemas.microsoft.com/office/drawing/2014/main" id="{E6941256-8443-40BF-9EE2-D028742D25CD}"/>
              </a:ext>
            </a:extLst>
          </p:cNvPr>
          <p:cNvGraphicFramePr>
            <a:graphicFrameLocks noGrp="1"/>
          </p:cNvGraphicFramePr>
          <p:nvPr/>
        </p:nvGraphicFramePr>
        <p:xfrm>
          <a:off x="228600" y="5410200"/>
          <a:ext cx="1752600" cy="1158876"/>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Yes</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8</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No</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4</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3792" name="Group 64">
            <a:extLst>
              <a:ext uri="{FF2B5EF4-FFF2-40B4-BE49-F238E27FC236}">
                <a16:creationId xmlns:a16="http://schemas.microsoft.com/office/drawing/2014/main" id="{16CED382-3440-4F53-B9B4-D2DAD3F14E8A}"/>
              </a:ext>
            </a:extLst>
          </p:cNvPr>
          <p:cNvGraphicFramePr>
            <a:graphicFrameLocks noGrp="1"/>
          </p:cNvGraphicFramePr>
          <p:nvPr/>
        </p:nvGraphicFramePr>
        <p:xfrm>
          <a:off x="2057400" y="5410200"/>
          <a:ext cx="1752600" cy="1158876"/>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Yes</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3</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No</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4</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3795" name="Group 67">
            <a:extLst>
              <a:ext uri="{FF2B5EF4-FFF2-40B4-BE49-F238E27FC236}">
                <a16:creationId xmlns:a16="http://schemas.microsoft.com/office/drawing/2014/main" id="{952FA0C1-D6E4-44D1-B3AC-27FB901BD609}"/>
              </a:ext>
            </a:extLst>
          </p:cNvPr>
          <p:cNvGraphicFramePr>
            <a:graphicFrameLocks noGrp="1"/>
          </p:cNvGraphicFramePr>
          <p:nvPr/>
        </p:nvGraphicFramePr>
        <p:xfrm>
          <a:off x="3886200" y="5410200"/>
          <a:ext cx="1752600" cy="1158876"/>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Yes</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4</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No</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3794" name="Group 66">
            <a:extLst>
              <a:ext uri="{FF2B5EF4-FFF2-40B4-BE49-F238E27FC236}">
                <a16:creationId xmlns:a16="http://schemas.microsoft.com/office/drawing/2014/main" id="{98D8D1EB-95E3-4DEF-AAB1-1CFA74D30231}"/>
              </a:ext>
            </a:extLst>
          </p:cNvPr>
          <p:cNvGraphicFramePr>
            <a:graphicFrameLocks noGrp="1"/>
          </p:cNvGraphicFramePr>
          <p:nvPr/>
        </p:nvGraphicFramePr>
        <p:xfrm>
          <a:off x="5715000" y="5410200"/>
          <a:ext cx="1752600" cy="1158876"/>
        </p:xfrm>
        <a:graphic>
          <a:graphicData uri="http://schemas.openxmlformats.org/drawingml/2006/table">
            <a:tbl>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Yes</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5</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 = No</a:t>
                      </a:r>
                    </a:p>
                  </a:txBody>
                  <a:tcPr marT="45745" marB="457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45" marB="457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87CDEC43-9ED8-4725-99F4-0A4D14FFCD8E}"/>
              </a:ext>
            </a:extLst>
          </p:cNvPr>
          <p:cNvSpPr>
            <a:spLocks noGrp="1"/>
          </p:cNvSpPr>
          <p:nvPr>
            <p:ph type="sldNum" sz="quarter" idx="12"/>
          </p:nvPr>
        </p:nvSpPr>
        <p:spPr/>
        <p:txBody>
          <a:bodyPr/>
          <a:lstStyle/>
          <a:p>
            <a:fld id="{406F9DA2-A24D-4E00-914D-988211E76A33}" type="slidenum">
              <a:rPr lang="en-US" altLang="en-US" smtClean="0"/>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BE72B3C-3E78-43CC-B18B-C3EAC2E5B9FF}"/>
              </a:ext>
            </a:extLst>
          </p:cNvPr>
          <p:cNvSpPr>
            <a:spLocks noGrp="1" noChangeArrowheads="1"/>
          </p:cNvSpPr>
          <p:nvPr>
            <p:ph type="title"/>
          </p:nvPr>
        </p:nvSpPr>
        <p:spPr/>
        <p:txBody>
          <a:bodyPr/>
          <a:lstStyle/>
          <a:p>
            <a:r>
              <a:rPr lang="en-US" altLang="en-US" dirty="0"/>
              <a:t>Examples of </a:t>
            </a:r>
            <a:r>
              <a:rPr lang="en-US" altLang="en-US" dirty="0" smtClean="0"/>
              <a:t>Post-</a:t>
            </a:r>
            <a:r>
              <a:rPr lang="en-US" altLang="zh-CN" dirty="0" smtClean="0"/>
              <a:t>P</a:t>
            </a:r>
            <a:r>
              <a:rPr lang="en-US" altLang="en-US" dirty="0" smtClean="0"/>
              <a:t>runing</a:t>
            </a:r>
            <a:endParaRPr lang="en-US" altLang="en-US" dirty="0"/>
          </a:p>
        </p:txBody>
      </p:sp>
      <p:sp>
        <p:nvSpPr>
          <p:cNvPr id="70659" name="Rectangle 3">
            <a:extLst>
              <a:ext uri="{FF2B5EF4-FFF2-40B4-BE49-F238E27FC236}">
                <a16:creationId xmlns:a16="http://schemas.microsoft.com/office/drawing/2014/main" id="{51213D87-36F6-4BC2-B2D0-3132D0AD7466}"/>
              </a:ext>
            </a:extLst>
          </p:cNvPr>
          <p:cNvSpPr>
            <a:spLocks noGrp="1" noChangeArrowheads="1"/>
          </p:cNvSpPr>
          <p:nvPr>
            <p:ph idx="1"/>
          </p:nvPr>
        </p:nvSpPr>
        <p:spPr>
          <a:xfrm>
            <a:off x="457200" y="2022475"/>
            <a:ext cx="4568825" cy="4530725"/>
          </a:xfrm>
        </p:spPr>
        <p:txBody>
          <a:bodyPr/>
          <a:lstStyle/>
          <a:p>
            <a:pPr lvl="1"/>
            <a:r>
              <a:rPr lang="en-US" altLang="en-US" sz="2800" dirty="0"/>
              <a:t>Optimistic error?</a:t>
            </a:r>
          </a:p>
          <a:p>
            <a:pPr lvl="1"/>
            <a:endParaRPr lang="en-US" altLang="en-US" sz="2800" dirty="0"/>
          </a:p>
          <a:p>
            <a:pPr lvl="1"/>
            <a:endParaRPr lang="en-US" altLang="en-US" sz="2800" dirty="0"/>
          </a:p>
          <a:p>
            <a:pPr lvl="1"/>
            <a:r>
              <a:rPr lang="en-US" altLang="en-US" sz="2800" dirty="0"/>
              <a:t>Pessimistic error?</a:t>
            </a:r>
          </a:p>
          <a:p>
            <a:pPr lvl="1">
              <a:buFont typeface="Wingdings" panose="05000000000000000000" pitchFamily="2" charset="2"/>
              <a:buNone/>
            </a:pPr>
            <a:endParaRPr lang="en-US" altLang="en-US" sz="2800" dirty="0"/>
          </a:p>
          <a:p>
            <a:pPr lvl="1">
              <a:buFont typeface="Wingdings" panose="05000000000000000000" pitchFamily="2" charset="2"/>
              <a:buNone/>
            </a:pPr>
            <a:endParaRPr lang="en-US" altLang="en-US" sz="2800" dirty="0"/>
          </a:p>
          <a:p>
            <a:pPr lvl="1"/>
            <a:r>
              <a:rPr lang="en-US" altLang="en-US" sz="2800" dirty="0"/>
              <a:t>Reduced error pruning?</a:t>
            </a:r>
            <a:endParaRPr lang="en-US" altLang="en-US" dirty="0"/>
          </a:p>
        </p:txBody>
      </p:sp>
      <p:grpSp>
        <p:nvGrpSpPr>
          <p:cNvPr id="70660" name="Group 4">
            <a:extLst>
              <a:ext uri="{FF2B5EF4-FFF2-40B4-BE49-F238E27FC236}">
                <a16:creationId xmlns:a16="http://schemas.microsoft.com/office/drawing/2014/main" id="{8C628B8E-DDF8-43B5-BC6D-9E670C3F64CE}"/>
              </a:ext>
            </a:extLst>
          </p:cNvPr>
          <p:cNvGrpSpPr>
            <a:grpSpLocks/>
          </p:cNvGrpSpPr>
          <p:nvPr/>
        </p:nvGrpSpPr>
        <p:grpSpPr bwMode="auto">
          <a:xfrm>
            <a:off x="5867400" y="1565275"/>
            <a:ext cx="2743200" cy="1752600"/>
            <a:chOff x="3312" y="720"/>
            <a:chExt cx="2112" cy="1584"/>
          </a:xfrm>
        </p:grpSpPr>
        <p:sp>
          <p:nvSpPr>
            <p:cNvPr id="70672" name="Oval 5">
              <a:extLst>
                <a:ext uri="{FF2B5EF4-FFF2-40B4-BE49-F238E27FC236}">
                  <a16:creationId xmlns:a16="http://schemas.microsoft.com/office/drawing/2014/main" id="{9E27EAE8-DD53-4591-B0E0-BFE52C450A20}"/>
                </a:ext>
              </a:extLst>
            </p:cNvPr>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673" name="Line 6">
              <a:extLst>
                <a:ext uri="{FF2B5EF4-FFF2-40B4-BE49-F238E27FC236}">
                  <a16:creationId xmlns:a16="http://schemas.microsoft.com/office/drawing/2014/main" id="{04799796-C4E4-4D09-BE2C-2D09F77CE39D}"/>
                </a:ext>
              </a:extLst>
            </p:cNvPr>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4" name="Line 7">
              <a:extLst>
                <a:ext uri="{FF2B5EF4-FFF2-40B4-BE49-F238E27FC236}">
                  <a16:creationId xmlns:a16="http://schemas.microsoft.com/office/drawing/2014/main" id="{B1BF28B3-AF1E-4686-9662-0AE6B4C00FCB}"/>
                </a:ext>
              </a:extLst>
            </p:cNvPr>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5" name="Rectangle 8">
              <a:extLst>
                <a:ext uri="{FF2B5EF4-FFF2-40B4-BE49-F238E27FC236}">
                  <a16:creationId xmlns:a16="http://schemas.microsoft.com/office/drawing/2014/main" id="{E6E25DB7-7524-4FD3-8509-285C7DEC949E}"/>
                </a:ext>
              </a:extLst>
            </p:cNvPr>
            <p:cNvSpPr>
              <a:spLocks noChangeArrowheads="1"/>
            </p:cNvSpPr>
            <p:nvPr/>
          </p:nvSpPr>
          <p:spPr bwMode="auto">
            <a:xfrm>
              <a:off x="3312" y="1584"/>
              <a:ext cx="912" cy="7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t>C0: 11</a:t>
              </a:r>
            </a:p>
            <a:p>
              <a:pPr algn="ctr"/>
              <a:r>
                <a:rPr lang="en-US" altLang="en-US" b="1"/>
                <a:t>C1: 3</a:t>
              </a:r>
            </a:p>
          </p:txBody>
        </p:sp>
        <p:sp>
          <p:nvSpPr>
            <p:cNvPr id="70676" name="Rectangle 9">
              <a:extLst>
                <a:ext uri="{FF2B5EF4-FFF2-40B4-BE49-F238E27FC236}">
                  <a16:creationId xmlns:a16="http://schemas.microsoft.com/office/drawing/2014/main" id="{2291722F-2597-4E80-A52B-799BFD60B13B}"/>
                </a:ext>
              </a:extLst>
            </p:cNvPr>
            <p:cNvSpPr>
              <a:spLocks noChangeArrowheads="1"/>
            </p:cNvSpPr>
            <p:nvPr/>
          </p:nvSpPr>
          <p:spPr bwMode="auto">
            <a:xfrm>
              <a:off x="4512" y="1584"/>
              <a:ext cx="912" cy="7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t>C0: 2</a:t>
              </a:r>
            </a:p>
            <a:p>
              <a:pPr algn="ctr"/>
              <a:r>
                <a:rPr lang="en-US" altLang="en-US" sz="2000" b="1"/>
                <a:t>C1: 4</a:t>
              </a:r>
            </a:p>
          </p:txBody>
        </p:sp>
      </p:grpSp>
      <p:grpSp>
        <p:nvGrpSpPr>
          <p:cNvPr id="70661" name="Group 10">
            <a:extLst>
              <a:ext uri="{FF2B5EF4-FFF2-40B4-BE49-F238E27FC236}">
                <a16:creationId xmlns:a16="http://schemas.microsoft.com/office/drawing/2014/main" id="{303086B5-E2C4-4C14-9293-C9309F3CFE98}"/>
              </a:ext>
            </a:extLst>
          </p:cNvPr>
          <p:cNvGrpSpPr>
            <a:grpSpLocks/>
          </p:cNvGrpSpPr>
          <p:nvPr/>
        </p:nvGrpSpPr>
        <p:grpSpPr bwMode="auto">
          <a:xfrm>
            <a:off x="5867400" y="4613275"/>
            <a:ext cx="2743200" cy="1752600"/>
            <a:chOff x="3312" y="720"/>
            <a:chExt cx="2112" cy="1584"/>
          </a:xfrm>
        </p:grpSpPr>
        <p:sp>
          <p:nvSpPr>
            <p:cNvPr id="70667" name="Oval 11">
              <a:extLst>
                <a:ext uri="{FF2B5EF4-FFF2-40B4-BE49-F238E27FC236}">
                  <a16:creationId xmlns:a16="http://schemas.microsoft.com/office/drawing/2014/main" id="{13E0D9B0-53F8-4790-A782-98F0632A5131}"/>
                </a:ext>
              </a:extLst>
            </p:cNvPr>
            <p:cNvSpPr>
              <a:spLocks noChangeArrowheads="1"/>
            </p:cNvSpPr>
            <p:nvPr/>
          </p:nvSpPr>
          <p:spPr bwMode="auto">
            <a:xfrm>
              <a:off x="4176" y="720"/>
              <a:ext cx="384" cy="33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668" name="Line 12">
              <a:extLst>
                <a:ext uri="{FF2B5EF4-FFF2-40B4-BE49-F238E27FC236}">
                  <a16:creationId xmlns:a16="http://schemas.microsoft.com/office/drawing/2014/main" id="{D2D40354-9328-40BE-B2B9-77DAE368497F}"/>
                </a:ext>
              </a:extLst>
            </p:cNvPr>
            <p:cNvSpPr>
              <a:spLocks noChangeShapeType="1"/>
            </p:cNvSpPr>
            <p:nvPr/>
          </p:nvSpPr>
          <p:spPr bwMode="auto">
            <a:xfrm flipH="1">
              <a:off x="3792" y="1056"/>
              <a:ext cx="576"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9" name="Line 13">
              <a:extLst>
                <a:ext uri="{FF2B5EF4-FFF2-40B4-BE49-F238E27FC236}">
                  <a16:creationId xmlns:a16="http://schemas.microsoft.com/office/drawing/2014/main" id="{DF6B74B2-3E95-412B-9FEF-95FD2662B95E}"/>
                </a:ext>
              </a:extLst>
            </p:cNvPr>
            <p:cNvSpPr>
              <a:spLocks noChangeShapeType="1"/>
            </p:cNvSpPr>
            <p:nvPr/>
          </p:nvSpPr>
          <p:spPr bwMode="auto">
            <a:xfrm>
              <a:off x="4368" y="1056"/>
              <a:ext cx="576"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Rectangle 14">
              <a:extLst>
                <a:ext uri="{FF2B5EF4-FFF2-40B4-BE49-F238E27FC236}">
                  <a16:creationId xmlns:a16="http://schemas.microsoft.com/office/drawing/2014/main" id="{AA0C69C4-09F9-4504-AE92-9A97F579A594}"/>
                </a:ext>
              </a:extLst>
            </p:cNvPr>
            <p:cNvSpPr>
              <a:spLocks noChangeArrowheads="1"/>
            </p:cNvSpPr>
            <p:nvPr/>
          </p:nvSpPr>
          <p:spPr bwMode="auto">
            <a:xfrm>
              <a:off x="3312" y="1584"/>
              <a:ext cx="912" cy="7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t>C0: 14</a:t>
              </a:r>
            </a:p>
            <a:p>
              <a:pPr algn="ctr"/>
              <a:r>
                <a:rPr lang="en-US" altLang="en-US" b="1"/>
                <a:t>C1: 3</a:t>
              </a:r>
            </a:p>
          </p:txBody>
        </p:sp>
        <p:sp>
          <p:nvSpPr>
            <p:cNvPr id="70671" name="Rectangle 15">
              <a:extLst>
                <a:ext uri="{FF2B5EF4-FFF2-40B4-BE49-F238E27FC236}">
                  <a16:creationId xmlns:a16="http://schemas.microsoft.com/office/drawing/2014/main" id="{F4F1CDF5-A7D2-44B7-A738-5040B2F249A7}"/>
                </a:ext>
              </a:extLst>
            </p:cNvPr>
            <p:cNvSpPr>
              <a:spLocks noChangeArrowheads="1"/>
            </p:cNvSpPr>
            <p:nvPr/>
          </p:nvSpPr>
          <p:spPr bwMode="auto">
            <a:xfrm>
              <a:off x="4512" y="1584"/>
              <a:ext cx="912" cy="7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t>C0: 2</a:t>
              </a:r>
            </a:p>
            <a:p>
              <a:pPr algn="ctr"/>
              <a:r>
                <a:rPr lang="en-US" altLang="en-US" sz="2000" b="1"/>
                <a:t>C1: 2</a:t>
              </a:r>
            </a:p>
          </p:txBody>
        </p:sp>
      </p:grpSp>
      <p:sp>
        <p:nvSpPr>
          <p:cNvPr id="74768" name="Text Box 16">
            <a:extLst>
              <a:ext uri="{FF2B5EF4-FFF2-40B4-BE49-F238E27FC236}">
                <a16:creationId xmlns:a16="http://schemas.microsoft.com/office/drawing/2014/main" id="{76886F4D-EFF6-4B0E-8742-D19A38739935}"/>
              </a:ext>
            </a:extLst>
          </p:cNvPr>
          <p:cNvSpPr txBox="1">
            <a:spLocks noChangeArrowheads="1"/>
          </p:cNvSpPr>
          <p:nvPr/>
        </p:nvSpPr>
        <p:spPr bwMode="auto">
          <a:xfrm>
            <a:off x="1344168" y="2629843"/>
            <a:ext cx="3654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Don’t prune for both cases</a:t>
            </a:r>
          </a:p>
        </p:txBody>
      </p:sp>
      <p:sp>
        <p:nvSpPr>
          <p:cNvPr id="74769" name="Text Box 17">
            <a:extLst>
              <a:ext uri="{FF2B5EF4-FFF2-40B4-BE49-F238E27FC236}">
                <a16:creationId xmlns:a16="http://schemas.microsoft.com/office/drawing/2014/main" id="{8D3010F4-C886-4908-AE2E-686AD46A2996}"/>
              </a:ext>
            </a:extLst>
          </p:cNvPr>
          <p:cNvSpPr txBox="1">
            <a:spLocks noChangeArrowheads="1"/>
          </p:cNvSpPr>
          <p:nvPr/>
        </p:nvSpPr>
        <p:spPr bwMode="auto">
          <a:xfrm>
            <a:off x="1371600" y="4243943"/>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dirty="0"/>
              <a:t>Don’t prune case 1, prune case 2</a:t>
            </a:r>
          </a:p>
        </p:txBody>
      </p:sp>
      <p:sp>
        <p:nvSpPr>
          <p:cNvPr id="70664" name="Text Box 18">
            <a:extLst>
              <a:ext uri="{FF2B5EF4-FFF2-40B4-BE49-F238E27FC236}">
                <a16:creationId xmlns:a16="http://schemas.microsoft.com/office/drawing/2014/main" id="{D0C543F8-6470-4A4A-9B65-7F02BA99664E}"/>
              </a:ext>
            </a:extLst>
          </p:cNvPr>
          <p:cNvSpPr txBox="1">
            <a:spLocks noChangeArrowheads="1"/>
          </p:cNvSpPr>
          <p:nvPr/>
        </p:nvSpPr>
        <p:spPr bwMode="auto">
          <a:xfrm>
            <a:off x="5181600" y="1565275"/>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Case 1:</a:t>
            </a:r>
          </a:p>
        </p:txBody>
      </p:sp>
      <p:sp>
        <p:nvSpPr>
          <p:cNvPr id="70665" name="Text Box 19">
            <a:extLst>
              <a:ext uri="{FF2B5EF4-FFF2-40B4-BE49-F238E27FC236}">
                <a16:creationId xmlns:a16="http://schemas.microsoft.com/office/drawing/2014/main" id="{D5E92A6E-8792-469B-B78F-C977D31CEA1E}"/>
              </a:ext>
            </a:extLst>
          </p:cNvPr>
          <p:cNvSpPr txBox="1">
            <a:spLocks noChangeArrowheads="1"/>
          </p:cNvSpPr>
          <p:nvPr/>
        </p:nvSpPr>
        <p:spPr bwMode="auto">
          <a:xfrm>
            <a:off x="5181600" y="4627563"/>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Case 2:</a:t>
            </a:r>
          </a:p>
        </p:txBody>
      </p:sp>
      <p:sp>
        <p:nvSpPr>
          <p:cNvPr id="74772" name="Text Box 20">
            <a:extLst>
              <a:ext uri="{FF2B5EF4-FFF2-40B4-BE49-F238E27FC236}">
                <a16:creationId xmlns:a16="http://schemas.microsoft.com/office/drawing/2014/main" id="{83443731-DCF9-4D7D-9655-5B4D1F3F88EB}"/>
              </a:ext>
            </a:extLst>
          </p:cNvPr>
          <p:cNvSpPr txBox="1">
            <a:spLocks noChangeArrowheads="1"/>
          </p:cNvSpPr>
          <p:nvPr/>
        </p:nvSpPr>
        <p:spPr bwMode="auto">
          <a:xfrm>
            <a:off x="1371600" y="5719118"/>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dirty="0"/>
              <a:t>Depends on validation set</a:t>
            </a:r>
          </a:p>
        </p:txBody>
      </p:sp>
      <p:sp>
        <p:nvSpPr>
          <p:cNvPr id="2" name="Slide Number Placeholder 1">
            <a:extLst>
              <a:ext uri="{FF2B5EF4-FFF2-40B4-BE49-F238E27FC236}">
                <a16:creationId xmlns:a16="http://schemas.microsoft.com/office/drawing/2014/main" id="{AC1DF2F1-361E-41FB-9A5E-82024EE7D11B}"/>
              </a:ext>
            </a:extLst>
          </p:cNvPr>
          <p:cNvSpPr>
            <a:spLocks noGrp="1"/>
          </p:cNvSpPr>
          <p:nvPr>
            <p:ph type="sldNum" sz="quarter" idx="12"/>
          </p:nvPr>
        </p:nvSpPr>
        <p:spPr/>
        <p:txBody>
          <a:bodyPr/>
          <a:lstStyle/>
          <a:p>
            <a:fld id="{49632751-6A04-4D5B-A4E5-21C3D9E886BE}" type="slidenum">
              <a:rPr lang="en-US" altLang="en-US" smtClean="0"/>
              <a:pPr/>
              <a:t>67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8" grpId="0" autoUpdateAnimBg="0"/>
      <p:bldP spid="74769" grpId="0" autoUpdateAnimBg="0"/>
      <p:bldP spid="7477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286EE9E-BA07-47A8-BCB6-7998E85B4D06}"/>
              </a:ext>
            </a:extLst>
          </p:cNvPr>
          <p:cNvSpPr>
            <a:spLocks noGrp="1" noChangeArrowheads="1"/>
          </p:cNvSpPr>
          <p:nvPr>
            <p:ph type="title"/>
          </p:nvPr>
        </p:nvSpPr>
        <p:spPr/>
        <p:txBody>
          <a:bodyPr/>
          <a:lstStyle/>
          <a:p>
            <a:r>
              <a:rPr lang="en-US" altLang="en-US"/>
              <a:t>Handling Missing Attribute Values</a:t>
            </a:r>
          </a:p>
        </p:txBody>
      </p:sp>
      <p:sp>
        <p:nvSpPr>
          <p:cNvPr id="71683" name="Rectangle 3">
            <a:extLst>
              <a:ext uri="{FF2B5EF4-FFF2-40B4-BE49-F238E27FC236}">
                <a16:creationId xmlns:a16="http://schemas.microsoft.com/office/drawing/2014/main" id="{C0EF8FAC-EA78-4929-9D88-4B2FA500200D}"/>
              </a:ext>
            </a:extLst>
          </p:cNvPr>
          <p:cNvSpPr>
            <a:spLocks noGrp="1" noChangeArrowheads="1"/>
          </p:cNvSpPr>
          <p:nvPr>
            <p:ph idx="1"/>
          </p:nvPr>
        </p:nvSpPr>
        <p:spPr/>
        <p:txBody>
          <a:bodyPr/>
          <a:lstStyle/>
          <a:p>
            <a:r>
              <a:rPr lang="en-US" altLang="en-US" sz="2800" dirty="0"/>
              <a:t>Missing values affect decision tree construction in three different ways:</a:t>
            </a:r>
          </a:p>
          <a:p>
            <a:pPr lvl="1"/>
            <a:r>
              <a:rPr lang="en-US" altLang="en-US" sz="2400" dirty="0"/>
              <a:t>Affects how impurity measures are computed</a:t>
            </a:r>
          </a:p>
          <a:p>
            <a:pPr lvl="1"/>
            <a:r>
              <a:rPr lang="en-US" altLang="en-US" sz="2400" dirty="0"/>
              <a:t>Affects how to distribute instance with missing value to child nodes</a:t>
            </a:r>
          </a:p>
          <a:p>
            <a:pPr lvl="1"/>
            <a:r>
              <a:rPr lang="en-US" altLang="en-US" sz="2400" dirty="0"/>
              <a:t>Affects how a test instance with missing value is classified</a:t>
            </a:r>
          </a:p>
        </p:txBody>
      </p:sp>
      <p:sp>
        <p:nvSpPr>
          <p:cNvPr id="2" name="Slide Number Placeholder 1">
            <a:extLst>
              <a:ext uri="{FF2B5EF4-FFF2-40B4-BE49-F238E27FC236}">
                <a16:creationId xmlns:a16="http://schemas.microsoft.com/office/drawing/2014/main" id="{A5647B38-80B0-47AA-B6FE-1FDF5C542C20}"/>
              </a:ext>
            </a:extLst>
          </p:cNvPr>
          <p:cNvSpPr>
            <a:spLocks noGrp="1"/>
          </p:cNvSpPr>
          <p:nvPr>
            <p:ph type="sldNum" sz="quarter" idx="12"/>
          </p:nvPr>
        </p:nvSpPr>
        <p:spPr/>
        <p:txBody>
          <a:bodyPr/>
          <a:lstStyle/>
          <a:p>
            <a:fld id="{49632751-6A04-4D5B-A4E5-21C3D9E886BE}" type="slidenum">
              <a:rPr lang="en-US" altLang="en-US" smtClean="0"/>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D49A4A4-8579-4F9E-9B63-64B61871060C}"/>
              </a:ext>
            </a:extLst>
          </p:cNvPr>
          <p:cNvSpPr>
            <a:spLocks noGrp="1" noChangeArrowheads="1"/>
          </p:cNvSpPr>
          <p:nvPr>
            <p:ph type="title"/>
          </p:nvPr>
        </p:nvSpPr>
        <p:spPr/>
        <p:txBody>
          <a:bodyPr/>
          <a:lstStyle/>
          <a:p>
            <a:r>
              <a:rPr lang="en-US" altLang="en-US"/>
              <a:t>Computing Impurity Measure</a:t>
            </a:r>
          </a:p>
        </p:txBody>
      </p:sp>
      <p:graphicFrame>
        <p:nvGraphicFramePr>
          <p:cNvPr id="72707" name="Object 3">
            <a:extLst>
              <a:ext uri="{FF2B5EF4-FFF2-40B4-BE49-F238E27FC236}">
                <a16:creationId xmlns:a16="http://schemas.microsoft.com/office/drawing/2014/main" id="{EB0534CC-2762-47FC-B242-F0A91B6879AB}"/>
              </a:ext>
            </a:extLst>
          </p:cNvPr>
          <p:cNvGraphicFramePr>
            <a:graphicFrameLocks noChangeAspect="1"/>
          </p:cNvGraphicFramePr>
          <p:nvPr/>
        </p:nvGraphicFramePr>
        <p:xfrm>
          <a:off x="457200" y="1676400"/>
          <a:ext cx="3894138" cy="4170363"/>
        </p:xfrm>
        <a:graphic>
          <a:graphicData uri="http://schemas.openxmlformats.org/presentationml/2006/ole">
            <mc:AlternateContent xmlns:mc="http://schemas.openxmlformats.org/markup-compatibility/2006">
              <mc:Choice xmlns:v="urn:schemas-microsoft-com:vml" Requires="v">
                <p:oleObj spid="_x0000_s62560" name="Document" r:id="rId3" imgW="5423570" imgH="5776579" progId="Word.Document.8">
                  <p:embed/>
                </p:oleObj>
              </mc:Choice>
              <mc:Fallback>
                <p:oleObj name="Document" r:id="rId3" imgW="5423570" imgH="5776579" progId="Word.Document.8">
                  <p:embed/>
                  <p:pic>
                    <p:nvPicPr>
                      <p:cNvPr id="72707" name="Object 3">
                        <a:extLst>
                          <a:ext uri="{FF2B5EF4-FFF2-40B4-BE49-F238E27FC236}">
                            <a16:creationId xmlns:a16="http://schemas.microsoft.com/office/drawing/2014/main" id="{EB0534CC-2762-47FC-B242-F0A91B687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3894138"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8" name="Object 4">
            <a:extLst>
              <a:ext uri="{FF2B5EF4-FFF2-40B4-BE49-F238E27FC236}">
                <a16:creationId xmlns:a16="http://schemas.microsoft.com/office/drawing/2014/main" id="{421DC87E-54F6-4CD6-BEC0-CFC029900C47}"/>
              </a:ext>
            </a:extLst>
          </p:cNvPr>
          <p:cNvGraphicFramePr>
            <a:graphicFrameLocks noChangeAspect="1"/>
          </p:cNvGraphicFramePr>
          <p:nvPr/>
        </p:nvGraphicFramePr>
        <p:xfrm>
          <a:off x="5334000" y="2667000"/>
          <a:ext cx="3200400" cy="1704975"/>
        </p:xfrm>
        <a:graphic>
          <a:graphicData uri="http://schemas.openxmlformats.org/presentationml/2006/ole">
            <mc:AlternateContent xmlns:mc="http://schemas.openxmlformats.org/markup-compatibility/2006">
              <mc:Choice xmlns:v="urn:schemas-microsoft-com:vml" Requires="v">
                <p:oleObj spid="_x0000_s62561" name="Document" r:id="rId5" imgW="6365748" imgH="3406140" progId="Word.Document.8">
                  <p:embed/>
                </p:oleObj>
              </mc:Choice>
              <mc:Fallback>
                <p:oleObj name="Document" r:id="rId5" imgW="6365748" imgH="3406140" progId="Word.Document.8">
                  <p:embed/>
                  <p:pic>
                    <p:nvPicPr>
                      <p:cNvPr id="72708" name="Object 4">
                        <a:extLst>
                          <a:ext uri="{FF2B5EF4-FFF2-40B4-BE49-F238E27FC236}">
                            <a16:creationId xmlns:a16="http://schemas.microsoft.com/office/drawing/2014/main" id="{421DC87E-54F6-4CD6-BEC0-CFC029900C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667000"/>
                        <a:ext cx="3200400"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9" name="Text Box 5">
            <a:extLst>
              <a:ext uri="{FF2B5EF4-FFF2-40B4-BE49-F238E27FC236}">
                <a16:creationId xmlns:a16="http://schemas.microsoft.com/office/drawing/2014/main" id="{A8C4FD39-379F-49FB-B368-D14A07CA2B52}"/>
              </a:ext>
            </a:extLst>
          </p:cNvPr>
          <p:cNvSpPr txBox="1">
            <a:spLocks noChangeArrowheads="1"/>
          </p:cNvSpPr>
          <p:nvPr/>
        </p:nvSpPr>
        <p:spPr bwMode="auto">
          <a:xfrm>
            <a:off x="4343400" y="4191000"/>
            <a:ext cx="4648200"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rPr>
              <a:t>Split on Refund:</a:t>
            </a:r>
          </a:p>
          <a:p>
            <a:pPr>
              <a:spcBef>
                <a:spcPct val="50000"/>
              </a:spcBef>
            </a:pPr>
            <a:r>
              <a:rPr lang="en-US" altLang="en-US" b="1"/>
              <a:t>    Entropy(Refund=Yes) = 0</a:t>
            </a:r>
          </a:p>
          <a:p>
            <a:pPr>
              <a:spcBef>
                <a:spcPct val="50000"/>
              </a:spcBef>
            </a:pPr>
            <a:r>
              <a:rPr lang="en-US" altLang="en-US" b="1"/>
              <a:t>    Entropy(Refund=No) </a:t>
            </a:r>
            <a:br>
              <a:rPr lang="en-US" altLang="en-US" b="1"/>
            </a:br>
            <a:r>
              <a:rPr lang="en-US" altLang="en-US" b="1"/>
              <a:t>    = -(2/6)log(2/6) – (4/6)log(4/6) = 0.9183</a:t>
            </a:r>
          </a:p>
          <a:p>
            <a:pPr>
              <a:spcBef>
                <a:spcPct val="50000"/>
              </a:spcBef>
            </a:pPr>
            <a:r>
              <a:rPr lang="en-US" altLang="en-US" b="1"/>
              <a:t>    Entropy(Children) </a:t>
            </a:r>
            <a:br>
              <a:rPr lang="en-US" altLang="en-US" b="1"/>
            </a:br>
            <a:r>
              <a:rPr lang="en-US" altLang="en-US" b="1"/>
              <a:t>    = 0.3 (0) + 0.6 (0.9183) = 0.551</a:t>
            </a:r>
          </a:p>
          <a:p>
            <a:pPr>
              <a:spcBef>
                <a:spcPct val="50000"/>
              </a:spcBef>
            </a:pPr>
            <a:r>
              <a:rPr lang="en-US" altLang="en-US" b="1"/>
              <a:t>Gain = 0.9 </a:t>
            </a:r>
            <a:r>
              <a:rPr lang="en-US" altLang="en-US" b="1">
                <a:sym typeface="Symbol" panose="05050102010706020507" pitchFamily="18" charset="2"/>
              </a:rPr>
              <a:t> (0.8813 – 0.551) = 0.3303</a:t>
            </a:r>
            <a:endParaRPr lang="en-US" altLang="en-US" b="1"/>
          </a:p>
        </p:txBody>
      </p:sp>
      <p:sp>
        <p:nvSpPr>
          <p:cNvPr id="72710" name="Line 6">
            <a:extLst>
              <a:ext uri="{FF2B5EF4-FFF2-40B4-BE49-F238E27FC236}">
                <a16:creationId xmlns:a16="http://schemas.microsoft.com/office/drawing/2014/main" id="{587BB99A-A08D-4A3A-ADBB-0A834F273871}"/>
              </a:ext>
            </a:extLst>
          </p:cNvPr>
          <p:cNvSpPr>
            <a:spLocks noChangeShapeType="1"/>
          </p:cNvSpPr>
          <p:nvPr/>
        </p:nvSpPr>
        <p:spPr bwMode="auto">
          <a:xfrm>
            <a:off x="1143000" y="5638800"/>
            <a:ext cx="4572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1" name="Text Box 7">
            <a:extLst>
              <a:ext uri="{FF2B5EF4-FFF2-40B4-BE49-F238E27FC236}">
                <a16:creationId xmlns:a16="http://schemas.microsoft.com/office/drawing/2014/main" id="{C5734439-D55C-40D1-ADB9-5A4F36C2D6D2}"/>
              </a:ext>
            </a:extLst>
          </p:cNvPr>
          <p:cNvSpPr txBox="1">
            <a:spLocks noChangeArrowheads="1"/>
          </p:cNvSpPr>
          <p:nvPr/>
        </p:nvSpPr>
        <p:spPr bwMode="auto">
          <a:xfrm>
            <a:off x="1676400" y="5867400"/>
            <a:ext cx="114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Missing value</a:t>
            </a:r>
          </a:p>
        </p:txBody>
      </p:sp>
      <p:sp>
        <p:nvSpPr>
          <p:cNvPr id="72712" name="Text Box 8">
            <a:extLst>
              <a:ext uri="{FF2B5EF4-FFF2-40B4-BE49-F238E27FC236}">
                <a16:creationId xmlns:a16="http://schemas.microsoft.com/office/drawing/2014/main" id="{88E256BD-B2FA-43AF-A3E8-2A8CC19CC761}"/>
              </a:ext>
            </a:extLst>
          </p:cNvPr>
          <p:cNvSpPr txBox="1">
            <a:spLocks noChangeArrowheads="1"/>
          </p:cNvSpPr>
          <p:nvPr/>
        </p:nvSpPr>
        <p:spPr bwMode="auto">
          <a:xfrm>
            <a:off x="4419600" y="1524000"/>
            <a:ext cx="4495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solidFill>
                  <a:srgbClr val="FF0000"/>
                </a:solidFill>
              </a:rPr>
              <a:t>Before Splitting:</a:t>
            </a:r>
            <a:br>
              <a:rPr lang="en-US" altLang="en-US" b="1">
                <a:solidFill>
                  <a:srgbClr val="FF0000"/>
                </a:solidFill>
              </a:rPr>
            </a:br>
            <a:r>
              <a:rPr lang="en-US" altLang="en-US" b="1">
                <a:solidFill>
                  <a:srgbClr val="FF0000"/>
                </a:solidFill>
              </a:rPr>
              <a:t>    </a:t>
            </a:r>
            <a:r>
              <a:rPr lang="en-US" altLang="en-US" b="1"/>
              <a:t>Entropy(Parent) </a:t>
            </a:r>
            <a:br>
              <a:rPr lang="en-US" altLang="en-US" b="1"/>
            </a:br>
            <a:r>
              <a:rPr lang="en-US" altLang="en-US" b="1"/>
              <a:t>    = -0.3 log(0.3)-(0.7)log(0.7) = 0.8813</a:t>
            </a:r>
          </a:p>
        </p:txBody>
      </p:sp>
      <p:sp>
        <p:nvSpPr>
          <p:cNvPr id="2" name="Slide Number Placeholder 1">
            <a:extLst>
              <a:ext uri="{FF2B5EF4-FFF2-40B4-BE49-F238E27FC236}">
                <a16:creationId xmlns:a16="http://schemas.microsoft.com/office/drawing/2014/main" id="{EEF1D65D-F0EA-4858-A8DD-5F871EDB967D}"/>
              </a:ext>
            </a:extLst>
          </p:cNvPr>
          <p:cNvSpPr>
            <a:spLocks noGrp="1"/>
          </p:cNvSpPr>
          <p:nvPr>
            <p:ph type="sldNum" sz="quarter" idx="12"/>
          </p:nvPr>
        </p:nvSpPr>
        <p:spPr/>
        <p:txBody>
          <a:bodyPr/>
          <a:lstStyle/>
          <a:p>
            <a:fld id="{406F9DA2-A24D-4E00-914D-988211E76A33}" type="slidenum">
              <a:rPr lang="en-US" altLang="en-US" smtClean="0"/>
              <a:pPr/>
              <a:t>69</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35218CD-E10F-45BF-89CA-A34B1BDD7A37}"/>
              </a:ext>
            </a:extLst>
          </p:cNvPr>
          <p:cNvSpPr>
            <a:spLocks noGrp="1" noChangeArrowheads="1"/>
          </p:cNvSpPr>
          <p:nvPr>
            <p:ph type="title"/>
          </p:nvPr>
        </p:nvSpPr>
        <p:spPr/>
        <p:txBody>
          <a:bodyPr/>
          <a:lstStyle/>
          <a:p>
            <a:r>
              <a:rPr lang="en-US" altLang="en-US"/>
              <a:t>Classification Using Distance</a:t>
            </a:r>
          </a:p>
        </p:txBody>
      </p:sp>
      <p:sp>
        <p:nvSpPr>
          <p:cNvPr id="9219" name="Rectangle 3">
            <a:extLst>
              <a:ext uri="{FF2B5EF4-FFF2-40B4-BE49-F238E27FC236}">
                <a16:creationId xmlns:a16="http://schemas.microsoft.com/office/drawing/2014/main" id="{D02F8A71-0C0F-490E-8724-A4470DB146BD}"/>
              </a:ext>
            </a:extLst>
          </p:cNvPr>
          <p:cNvSpPr>
            <a:spLocks noGrp="1" noChangeArrowheads="1"/>
          </p:cNvSpPr>
          <p:nvPr>
            <p:ph idx="1"/>
          </p:nvPr>
        </p:nvSpPr>
        <p:spPr>
          <a:xfrm>
            <a:off x="609600" y="1447800"/>
            <a:ext cx="7924800" cy="4454525"/>
          </a:xfrm>
        </p:spPr>
        <p:txBody>
          <a:bodyPr/>
          <a:lstStyle/>
          <a:p>
            <a:pPr>
              <a:lnSpc>
                <a:spcPct val="90000"/>
              </a:lnSpc>
            </a:pPr>
            <a:r>
              <a:rPr lang="en-US" altLang="en-US" sz="2800" dirty="0"/>
              <a:t>Place items in class to which they are “closest”</a:t>
            </a:r>
          </a:p>
          <a:p>
            <a:pPr>
              <a:lnSpc>
                <a:spcPct val="90000"/>
              </a:lnSpc>
            </a:pPr>
            <a:r>
              <a:rPr lang="en-US" altLang="en-US" sz="2800" dirty="0"/>
              <a:t>Must determine distance between an item and a class</a:t>
            </a:r>
          </a:p>
          <a:p>
            <a:pPr>
              <a:lnSpc>
                <a:spcPct val="90000"/>
              </a:lnSpc>
            </a:pPr>
            <a:r>
              <a:rPr lang="en-US" altLang="en-US" sz="2800" dirty="0"/>
              <a:t>Classes represented by</a:t>
            </a:r>
          </a:p>
          <a:p>
            <a:pPr lvl="1">
              <a:lnSpc>
                <a:spcPct val="90000"/>
              </a:lnSpc>
            </a:pPr>
            <a:r>
              <a:rPr lang="en-US" altLang="en-US" sz="2400" b="1" i="1" dirty="0">
                <a:solidFill>
                  <a:schemeClr val="tx2"/>
                </a:solidFill>
              </a:rPr>
              <a:t>Centroid:</a:t>
            </a:r>
            <a:r>
              <a:rPr lang="en-US" altLang="en-US" sz="2400" dirty="0"/>
              <a:t> Central value</a:t>
            </a:r>
          </a:p>
          <a:p>
            <a:pPr lvl="1">
              <a:lnSpc>
                <a:spcPct val="90000"/>
              </a:lnSpc>
            </a:pPr>
            <a:r>
              <a:rPr lang="en-US" altLang="en-US" sz="2400" b="1" i="1" dirty="0">
                <a:solidFill>
                  <a:schemeClr val="tx2"/>
                </a:solidFill>
              </a:rPr>
              <a:t>Medoid:</a:t>
            </a:r>
            <a:r>
              <a:rPr lang="en-US" altLang="en-US" sz="2400" b="1" i="1" dirty="0">
                <a:solidFill>
                  <a:schemeClr val="accent2"/>
                </a:solidFill>
              </a:rPr>
              <a:t> </a:t>
            </a:r>
            <a:r>
              <a:rPr lang="en-US" altLang="en-US" sz="2400" dirty="0"/>
              <a:t> Representative point</a:t>
            </a:r>
          </a:p>
          <a:p>
            <a:pPr lvl="1">
              <a:lnSpc>
                <a:spcPct val="90000"/>
              </a:lnSpc>
            </a:pPr>
            <a:r>
              <a:rPr lang="en-US" altLang="en-US" sz="2400" dirty="0"/>
              <a:t>Individual points</a:t>
            </a:r>
          </a:p>
          <a:p>
            <a:pPr>
              <a:lnSpc>
                <a:spcPct val="90000"/>
              </a:lnSpc>
            </a:pPr>
            <a:r>
              <a:rPr lang="en-US" altLang="en-US" sz="2800" dirty="0"/>
              <a:t>Algorithm: KNN</a:t>
            </a:r>
          </a:p>
          <a:p>
            <a:pPr>
              <a:lnSpc>
                <a:spcPct val="90000"/>
              </a:lnSpc>
            </a:pPr>
            <a:endParaRPr lang="en-US" altLang="en-US" dirty="0"/>
          </a:p>
        </p:txBody>
      </p:sp>
      <p:sp>
        <p:nvSpPr>
          <p:cNvPr id="2" name="Slide Number Placeholder 1">
            <a:extLst>
              <a:ext uri="{FF2B5EF4-FFF2-40B4-BE49-F238E27FC236}">
                <a16:creationId xmlns:a16="http://schemas.microsoft.com/office/drawing/2014/main" id="{6C773CE6-EACE-43FB-9A40-60BD0A6CCF34}"/>
              </a:ext>
            </a:extLst>
          </p:cNvPr>
          <p:cNvSpPr>
            <a:spLocks noGrp="1"/>
          </p:cNvSpPr>
          <p:nvPr>
            <p:ph type="sldNum" sz="quarter" idx="12"/>
          </p:nvPr>
        </p:nvSpPr>
        <p:spPr/>
        <p:txBody>
          <a:bodyPr/>
          <a:lstStyle/>
          <a:p>
            <a:fld id="{49632751-6A04-4D5B-A4E5-21C3D9E886BE}"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80BC342-3550-4ECC-B4EF-5030A4ADFE04}"/>
              </a:ext>
            </a:extLst>
          </p:cNvPr>
          <p:cNvSpPr>
            <a:spLocks noGrp="1" noChangeArrowheads="1"/>
          </p:cNvSpPr>
          <p:nvPr>
            <p:ph type="title"/>
          </p:nvPr>
        </p:nvSpPr>
        <p:spPr/>
        <p:txBody>
          <a:bodyPr/>
          <a:lstStyle/>
          <a:p>
            <a:r>
              <a:rPr lang="en-US" altLang="en-US"/>
              <a:t>Distribute Instances</a:t>
            </a:r>
          </a:p>
        </p:txBody>
      </p:sp>
      <p:graphicFrame>
        <p:nvGraphicFramePr>
          <p:cNvPr id="73731" name="Object 19">
            <a:extLst>
              <a:ext uri="{FF2B5EF4-FFF2-40B4-BE49-F238E27FC236}">
                <a16:creationId xmlns:a16="http://schemas.microsoft.com/office/drawing/2014/main" id="{22941AEF-CC53-4C13-9EF4-DA7178B6467D}"/>
              </a:ext>
            </a:extLst>
          </p:cNvPr>
          <p:cNvGraphicFramePr>
            <a:graphicFrameLocks noGrp="1" noChangeAspect="1"/>
          </p:cNvGraphicFramePr>
          <p:nvPr>
            <p:ph idx="1"/>
            <p:extLst>
              <p:ext uri="{D42A27DB-BD31-4B8C-83A1-F6EECF244321}">
                <p14:modId xmlns:p14="http://schemas.microsoft.com/office/powerpoint/2010/main" val="751255598"/>
              </p:ext>
            </p:extLst>
          </p:nvPr>
        </p:nvGraphicFramePr>
        <p:xfrm>
          <a:off x="4945063" y="3804443"/>
          <a:ext cx="2384425" cy="681832"/>
        </p:xfrm>
        <a:graphic>
          <a:graphicData uri="http://schemas.openxmlformats.org/presentationml/2006/ole">
            <mc:AlternateContent xmlns:mc="http://schemas.openxmlformats.org/markup-compatibility/2006">
              <mc:Choice xmlns:v="urn:schemas-microsoft-com:vml" Requires="v">
                <p:oleObj spid="_x0000_s63772" name="Document" r:id="rId3" imgW="4778227" imgH="1656572" progId="Word.Document.8">
                  <p:embed/>
                </p:oleObj>
              </mc:Choice>
              <mc:Fallback>
                <p:oleObj name="Document" r:id="rId3" imgW="4778227" imgH="1656572" progId="Word.Document.8">
                  <p:embed/>
                  <p:pic>
                    <p:nvPicPr>
                      <p:cNvPr id="73731" name="Object 19">
                        <a:extLst>
                          <a:ext uri="{FF2B5EF4-FFF2-40B4-BE49-F238E27FC236}">
                            <a16:creationId xmlns:a16="http://schemas.microsoft.com/office/drawing/2014/main" id="{22941AEF-CC53-4C13-9EF4-DA7178B6467D}"/>
                          </a:ext>
                        </a:extLst>
                      </p:cNvPr>
                      <p:cNvPicPr>
                        <a:picLocks noGrp="1" noChangeAspect="1" noChangeArrowheads="1"/>
                      </p:cNvPicPr>
                      <p:nvPr/>
                    </p:nvPicPr>
                    <p:blipFill>
                      <a:blip r:embed="rId4"/>
                      <a:srcRect/>
                      <a:stretch>
                        <a:fillRect/>
                      </a:stretch>
                    </p:blipFill>
                    <p:spPr bwMode="auto">
                      <a:xfrm>
                        <a:off x="4945063" y="3804443"/>
                        <a:ext cx="2384425" cy="681832"/>
                      </a:xfrm>
                      <a:prstGeom prst="rect">
                        <a:avLst/>
                      </a:prstGeom>
                      <a:noFill/>
                      <a:ln>
                        <a:noFill/>
                      </a:ln>
                      <a:effectLst/>
                      <a:extLst/>
                    </p:spPr>
                  </p:pic>
                </p:oleObj>
              </mc:Fallback>
            </mc:AlternateContent>
          </a:graphicData>
        </a:graphic>
      </p:graphicFrame>
      <p:graphicFrame>
        <p:nvGraphicFramePr>
          <p:cNvPr id="73732" name="Object 3">
            <a:extLst>
              <a:ext uri="{FF2B5EF4-FFF2-40B4-BE49-F238E27FC236}">
                <a16:creationId xmlns:a16="http://schemas.microsoft.com/office/drawing/2014/main" id="{A296D613-4DB1-4583-BF49-972677270691}"/>
              </a:ext>
            </a:extLst>
          </p:cNvPr>
          <p:cNvGraphicFramePr>
            <a:graphicFrameLocks noChangeAspect="1"/>
          </p:cNvGraphicFramePr>
          <p:nvPr/>
        </p:nvGraphicFramePr>
        <p:xfrm>
          <a:off x="754063" y="1524000"/>
          <a:ext cx="3511550" cy="3387725"/>
        </p:xfrm>
        <a:graphic>
          <a:graphicData uri="http://schemas.openxmlformats.org/presentationml/2006/ole">
            <mc:AlternateContent xmlns:mc="http://schemas.openxmlformats.org/markup-compatibility/2006">
              <mc:Choice xmlns:v="urn:schemas-microsoft-com:vml" Requires="v">
                <p:oleObj spid="_x0000_s63773" name="Document" r:id="rId5" imgW="5442690" imgH="5295737" progId="Word.Document.8">
                  <p:embed/>
                </p:oleObj>
              </mc:Choice>
              <mc:Fallback>
                <p:oleObj name="Document" r:id="rId5" imgW="5442690" imgH="5295737" progId="Word.Document.8">
                  <p:embed/>
                  <p:pic>
                    <p:nvPicPr>
                      <p:cNvPr id="73732" name="Object 3">
                        <a:extLst>
                          <a:ext uri="{FF2B5EF4-FFF2-40B4-BE49-F238E27FC236}">
                            <a16:creationId xmlns:a16="http://schemas.microsoft.com/office/drawing/2014/main" id="{A296D613-4DB1-4583-BF49-9726772706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63" y="1524000"/>
                        <a:ext cx="3511550"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Line 4">
            <a:extLst>
              <a:ext uri="{FF2B5EF4-FFF2-40B4-BE49-F238E27FC236}">
                <a16:creationId xmlns:a16="http://schemas.microsoft.com/office/drawing/2014/main" id="{262B24AE-7DF5-4913-8AC2-EF6D56DC9E7E}"/>
              </a:ext>
            </a:extLst>
          </p:cNvPr>
          <p:cNvSpPr>
            <a:spLocks noChangeShapeType="1"/>
          </p:cNvSpPr>
          <p:nvPr/>
        </p:nvSpPr>
        <p:spPr bwMode="auto">
          <a:xfrm>
            <a:off x="3062288" y="5216525"/>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4" name="Line 5">
            <a:extLst>
              <a:ext uri="{FF2B5EF4-FFF2-40B4-BE49-F238E27FC236}">
                <a16:creationId xmlns:a16="http://schemas.microsoft.com/office/drawing/2014/main" id="{B07E10EA-36B4-40DA-86D4-A438A57A2693}"/>
              </a:ext>
            </a:extLst>
          </p:cNvPr>
          <p:cNvSpPr>
            <a:spLocks noChangeShapeType="1"/>
          </p:cNvSpPr>
          <p:nvPr/>
        </p:nvSpPr>
        <p:spPr bwMode="auto">
          <a:xfrm flipH="1">
            <a:off x="1689100" y="5216525"/>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5" name="Text Box 6">
            <a:extLst>
              <a:ext uri="{FF2B5EF4-FFF2-40B4-BE49-F238E27FC236}">
                <a16:creationId xmlns:a16="http://schemas.microsoft.com/office/drawing/2014/main" id="{F940CA3F-F3AC-4635-9F8F-A1DFD2A18755}"/>
              </a:ext>
            </a:extLst>
          </p:cNvPr>
          <p:cNvSpPr txBox="1">
            <a:spLocks noChangeArrowheads="1"/>
          </p:cNvSpPr>
          <p:nvPr/>
        </p:nvSpPr>
        <p:spPr bwMode="auto">
          <a:xfrm>
            <a:off x="2206625" y="4953000"/>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73736" name="Text Box 7">
            <a:extLst>
              <a:ext uri="{FF2B5EF4-FFF2-40B4-BE49-F238E27FC236}">
                <a16:creationId xmlns:a16="http://schemas.microsoft.com/office/drawing/2014/main" id="{DB5668AC-6732-4C0E-B677-DD513B1CBE80}"/>
              </a:ext>
            </a:extLst>
          </p:cNvPr>
          <p:cNvSpPr txBox="1">
            <a:spLocks noChangeArrowheads="1"/>
          </p:cNvSpPr>
          <p:nvPr/>
        </p:nvSpPr>
        <p:spPr bwMode="auto">
          <a:xfrm>
            <a:off x="1443038" y="51816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73737" name="Text Box 8">
            <a:extLst>
              <a:ext uri="{FF2B5EF4-FFF2-40B4-BE49-F238E27FC236}">
                <a16:creationId xmlns:a16="http://schemas.microsoft.com/office/drawing/2014/main" id="{9D9EE5DA-A787-4847-AE5C-746E138D1D39}"/>
              </a:ext>
            </a:extLst>
          </p:cNvPr>
          <p:cNvSpPr txBox="1">
            <a:spLocks noChangeArrowheads="1"/>
          </p:cNvSpPr>
          <p:nvPr/>
        </p:nvSpPr>
        <p:spPr bwMode="auto">
          <a:xfrm>
            <a:off x="3424238" y="51816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a:t>No</a:t>
            </a:r>
          </a:p>
        </p:txBody>
      </p:sp>
      <p:graphicFrame>
        <p:nvGraphicFramePr>
          <p:cNvPr id="73738" name="Object 9">
            <a:extLst>
              <a:ext uri="{FF2B5EF4-FFF2-40B4-BE49-F238E27FC236}">
                <a16:creationId xmlns:a16="http://schemas.microsoft.com/office/drawing/2014/main" id="{BFABD8E1-BF25-4217-8E67-E3E0573F3CE0}"/>
              </a:ext>
            </a:extLst>
          </p:cNvPr>
          <p:cNvGraphicFramePr>
            <a:graphicFrameLocks noChangeAspect="1"/>
          </p:cNvGraphicFramePr>
          <p:nvPr/>
        </p:nvGraphicFramePr>
        <p:xfrm>
          <a:off x="554038" y="5791200"/>
          <a:ext cx="1808162" cy="681038"/>
        </p:xfrm>
        <a:graphic>
          <a:graphicData uri="http://schemas.openxmlformats.org/presentationml/2006/ole">
            <mc:AlternateContent xmlns:mc="http://schemas.openxmlformats.org/markup-compatibility/2006">
              <mc:Choice xmlns:v="urn:schemas-microsoft-com:vml" Requires="v">
                <p:oleObj spid="_x0000_s63774" name="Document" r:id="rId7" imgW="4408049" imgH="1653433" progId="Word.Document.8">
                  <p:embed/>
                </p:oleObj>
              </mc:Choice>
              <mc:Fallback>
                <p:oleObj name="Document" r:id="rId7" imgW="4408049" imgH="1653433" progId="Word.Document.8">
                  <p:embed/>
                  <p:pic>
                    <p:nvPicPr>
                      <p:cNvPr id="73738" name="Object 9">
                        <a:extLst>
                          <a:ext uri="{FF2B5EF4-FFF2-40B4-BE49-F238E27FC236}">
                            <a16:creationId xmlns:a16="http://schemas.microsoft.com/office/drawing/2014/main" id="{BFABD8E1-BF25-4217-8E67-E3E0573F3C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038" y="5791200"/>
                        <a:ext cx="1808162"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9" name="Object 10">
            <a:extLst>
              <a:ext uri="{FF2B5EF4-FFF2-40B4-BE49-F238E27FC236}">
                <a16:creationId xmlns:a16="http://schemas.microsoft.com/office/drawing/2014/main" id="{C595CB33-B716-4D7E-8C5F-54567EA7743C}"/>
              </a:ext>
            </a:extLst>
          </p:cNvPr>
          <p:cNvGraphicFramePr>
            <a:graphicFrameLocks noChangeAspect="1"/>
          </p:cNvGraphicFramePr>
          <p:nvPr/>
        </p:nvGraphicFramePr>
        <p:xfrm>
          <a:off x="2435225" y="5791200"/>
          <a:ext cx="1930400" cy="681038"/>
        </p:xfrm>
        <a:graphic>
          <a:graphicData uri="http://schemas.openxmlformats.org/presentationml/2006/ole">
            <mc:AlternateContent xmlns:mc="http://schemas.openxmlformats.org/markup-compatibility/2006">
              <mc:Choice xmlns:v="urn:schemas-microsoft-com:vml" Requires="v">
                <p:oleObj spid="_x0000_s63775" name="Document" r:id="rId9" imgW="4687993" imgH="1653433" progId="Word.Document.8">
                  <p:embed/>
                </p:oleObj>
              </mc:Choice>
              <mc:Fallback>
                <p:oleObj name="Document" r:id="rId9" imgW="4687993" imgH="1653433" progId="Word.Document.8">
                  <p:embed/>
                  <p:pic>
                    <p:nvPicPr>
                      <p:cNvPr id="73739" name="Object 10">
                        <a:extLst>
                          <a:ext uri="{FF2B5EF4-FFF2-40B4-BE49-F238E27FC236}">
                            <a16:creationId xmlns:a16="http://schemas.microsoft.com/office/drawing/2014/main" id="{C595CB33-B716-4D7E-8C5F-54567EA774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5225" y="5791200"/>
                        <a:ext cx="19304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0" name="Line 11">
            <a:extLst>
              <a:ext uri="{FF2B5EF4-FFF2-40B4-BE49-F238E27FC236}">
                <a16:creationId xmlns:a16="http://schemas.microsoft.com/office/drawing/2014/main" id="{469C175A-40EA-45E6-90D9-E525188D651E}"/>
              </a:ext>
            </a:extLst>
          </p:cNvPr>
          <p:cNvSpPr>
            <a:spLocks noChangeShapeType="1"/>
          </p:cNvSpPr>
          <p:nvPr/>
        </p:nvSpPr>
        <p:spPr bwMode="auto">
          <a:xfrm>
            <a:off x="7248525" y="3311525"/>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1" name="Line 12">
            <a:extLst>
              <a:ext uri="{FF2B5EF4-FFF2-40B4-BE49-F238E27FC236}">
                <a16:creationId xmlns:a16="http://schemas.microsoft.com/office/drawing/2014/main" id="{9C97BCDE-E01E-4BB9-AE98-1066812E9424}"/>
              </a:ext>
            </a:extLst>
          </p:cNvPr>
          <p:cNvSpPr>
            <a:spLocks noChangeShapeType="1"/>
          </p:cNvSpPr>
          <p:nvPr/>
        </p:nvSpPr>
        <p:spPr bwMode="auto">
          <a:xfrm flipH="1">
            <a:off x="5875338" y="3311525"/>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2" name="Text Box 13">
            <a:extLst>
              <a:ext uri="{FF2B5EF4-FFF2-40B4-BE49-F238E27FC236}">
                <a16:creationId xmlns:a16="http://schemas.microsoft.com/office/drawing/2014/main" id="{E117F363-EA50-4FC0-9512-6CC778F17C56}"/>
              </a:ext>
            </a:extLst>
          </p:cNvPr>
          <p:cNvSpPr txBox="1">
            <a:spLocks noChangeArrowheads="1"/>
          </p:cNvSpPr>
          <p:nvPr/>
        </p:nvSpPr>
        <p:spPr bwMode="auto">
          <a:xfrm>
            <a:off x="6392863" y="3048000"/>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73743" name="Text Box 14">
            <a:extLst>
              <a:ext uri="{FF2B5EF4-FFF2-40B4-BE49-F238E27FC236}">
                <a16:creationId xmlns:a16="http://schemas.microsoft.com/office/drawing/2014/main" id="{2AD41D58-4BB7-4FFC-9E1A-28C4AC82E4BD}"/>
              </a:ext>
            </a:extLst>
          </p:cNvPr>
          <p:cNvSpPr txBox="1">
            <a:spLocks noChangeArrowheads="1"/>
          </p:cNvSpPr>
          <p:nvPr/>
        </p:nvSpPr>
        <p:spPr bwMode="auto">
          <a:xfrm>
            <a:off x="5629275" y="32766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graphicFrame>
        <p:nvGraphicFramePr>
          <p:cNvPr id="73744" name="Object 15">
            <a:extLst>
              <a:ext uri="{FF2B5EF4-FFF2-40B4-BE49-F238E27FC236}">
                <a16:creationId xmlns:a16="http://schemas.microsoft.com/office/drawing/2014/main" id="{3E028BAC-515A-4274-8EC1-C1DE215BE993}"/>
              </a:ext>
            </a:extLst>
          </p:cNvPr>
          <p:cNvGraphicFramePr>
            <a:graphicFrameLocks noChangeAspect="1"/>
          </p:cNvGraphicFramePr>
          <p:nvPr/>
        </p:nvGraphicFramePr>
        <p:xfrm>
          <a:off x="5173663" y="1905000"/>
          <a:ext cx="3651250" cy="984250"/>
        </p:xfrm>
        <a:graphic>
          <a:graphicData uri="http://schemas.openxmlformats.org/presentationml/2006/ole">
            <mc:AlternateContent xmlns:mc="http://schemas.openxmlformats.org/markup-compatibility/2006">
              <mc:Choice xmlns:v="urn:schemas-microsoft-com:vml" Requires="v">
                <p:oleObj spid="_x0000_s63776" name="Document" r:id="rId11" imgW="5102860" imgH="1450803" progId="Word.Document.8">
                  <p:embed/>
                </p:oleObj>
              </mc:Choice>
              <mc:Fallback>
                <p:oleObj name="Document" r:id="rId11" imgW="5102860" imgH="1450803" progId="Word.Document.8">
                  <p:embed/>
                  <p:pic>
                    <p:nvPicPr>
                      <p:cNvPr id="73744" name="Object 15">
                        <a:extLst>
                          <a:ext uri="{FF2B5EF4-FFF2-40B4-BE49-F238E27FC236}">
                            <a16:creationId xmlns:a16="http://schemas.microsoft.com/office/drawing/2014/main" id="{3E028BAC-515A-4274-8EC1-C1DE215BE9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3663" y="1905000"/>
                        <a:ext cx="36512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5" name="Text Box 16">
            <a:extLst>
              <a:ext uri="{FF2B5EF4-FFF2-40B4-BE49-F238E27FC236}">
                <a16:creationId xmlns:a16="http://schemas.microsoft.com/office/drawing/2014/main" id="{5DD67F06-D314-4A7C-88B2-3CE4BE5AF3AF}"/>
              </a:ext>
            </a:extLst>
          </p:cNvPr>
          <p:cNvSpPr txBox="1">
            <a:spLocks noChangeArrowheads="1"/>
          </p:cNvSpPr>
          <p:nvPr/>
        </p:nvSpPr>
        <p:spPr bwMode="auto">
          <a:xfrm>
            <a:off x="7610475" y="32766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a:t>No</a:t>
            </a:r>
          </a:p>
        </p:txBody>
      </p:sp>
      <p:graphicFrame>
        <p:nvGraphicFramePr>
          <p:cNvPr id="73746" name="Object 17">
            <a:extLst>
              <a:ext uri="{FF2B5EF4-FFF2-40B4-BE49-F238E27FC236}">
                <a16:creationId xmlns:a16="http://schemas.microsoft.com/office/drawing/2014/main" id="{A87CD689-CE23-4C41-988A-C53B29BFC3EE}"/>
              </a:ext>
            </a:extLst>
          </p:cNvPr>
          <p:cNvGraphicFramePr>
            <a:graphicFrameLocks noChangeAspect="1"/>
          </p:cNvGraphicFramePr>
          <p:nvPr>
            <p:extLst>
              <p:ext uri="{D42A27DB-BD31-4B8C-83A1-F6EECF244321}">
                <p14:modId xmlns:p14="http://schemas.microsoft.com/office/powerpoint/2010/main" val="296247160"/>
              </p:ext>
            </p:extLst>
          </p:nvPr>
        </p:nvGraphicFramePr>
        <p:xfrm>
          <a:off x="7002463" y="3810000"/>
          <a:ext cx="1989137" cy="677863"/>
        </p:xfrm>
        <a:graphic>
          <a:graphicData uri="http://schemas.openxmlformats.org/presentationml/2006/ole">
            <mc:AlternateContent xmlns:mc="http://schemas.openxmlformats.org/markup-compatibility/2006">
              <mc:Choice xmlns:v="urn:schemas-microsoft-com:vml" Requires="v">
                <p:oleObj spid="_x0000_s63777" name="Document" r:id="rId13" imgW="4778227" imgH="1656572" progId="Word.Document.8">
                  <p:embed/>
                </p:oleObj>
              </mc:Choice>
              <mc:Fallback>
                <p:oleObj name="Document" r:id="rId13" imgW="4778227" imgH="1656572" progId="Word.Document.8">
                  <p:embed/>
                  <p:pic>
                    <p:nvPicPr>
                      <p:cNvPr id="73746" name="Object 17">
                        <a:extLst>
                          <a:ext uri="{FF2B5EF4-FFF2-40B4-BE49-F238E27FC236}">
                            <a16:creationId xmlns:a16="http://schemas.microsoft.com/office/drawing/2014/main" id="{A87CD689-CE23-4C41-988A-C53B29BFC3EE}"/>
                          </a:ext>
                        </a:extLst>
                      </p:cNvPr>
                      <p:cNvPicPr>
                        <a:picLocks noChangeAspect="1" noChangeArrowheads="1"/>
                      </p:cNvPicPr>
                      <p:nvPr/>
                    </p:nvPicPr>
                    <p:blipFill>
                      <a:blip r:embed="rId14"/>
                      <a:srcRect/>
                      <a:stretch>
                        <a:fillRect/>
                      </a:stretch>
                    </p:blipFill>
                    <p:spPr bwMode="auto">
                      <a:xfrm>
                        <a:off x="7002463" y="3810000"/>
                        <a:ext cx="1989137"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47" name="Text Box 18">
            <a:extLst>
              <a:ext uri="{FF2B5EF4-FFF2-40B4-BE49-F238E27FC236}">
                <a16:creationId xmlns:a16="http://schemas.microsoft.com/office/drawing/2014/main" id="{B965DE42-0B89-427F-B78A-F64A24A8BFD3}"/>
              </a:ext>
            </a:extLst>
          </p:cNvPr>
          <p:cNvSpPr txBox="1">
            <a:spLocks noChangeArrowheads="1"/>
          </p:cNvSpPr>
          <p:nvPr/>
        </p:nvSpPr>
        <p:spPr bwMode="auto">
          <a:xfrm>
            <a:off x="4945063" y="4648200"/>
            <a:ext cx="40386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Probability that Refund=Yes is 3/9</a:t>
            </a:r>
          </a:p>
          <a:p>
            <a:pPr>
              <a:spcBef>
                <a:spcPct val="50000"/>
              </a:spcBef>
            </a:pPr>
            <a:r>
              <a:rPr lang="en-US" altLang="en-US" b="1"/>
              <a:t>Probability that Refund=No is 6/9</a:t>
            </a:r>
          </a:p>
          <a:p>
            <a:pPr>
              <a:spcBef>
                <a:spcPct val="50000"/>
              </a:spcBef>
            </a:pPr>
            <a:r>
              <a:rPr lang="en-US" altLang="en-US" b="1"/>
              <a:t>Assign record to the left child with weight = 3/9 and to the right child with weight = 6/9</a:t>
            </a:r>
          </a:p>
        </p:txBody>
      </p:sp>
      <p:sp>
        <p:nvSpPr>
          <p:cNvPr id="2" name="Slide Number Placeholder 1">
            <a:extLst>
              <a:ext uri="{FF2B5EF4-FFF2-40B4-BE49-F238E27FC236}">
                <a16:creationId xmlns:a16="http://schemas.microsoft.com/office/drawing/2014/main" id="{5255A2B2-80AA-4735-946A-4C9939920300}"/>
              </a:ext>
            </a:extLst>
          </p:cNvPr>
          <p:cNvSpPr>
            <a:spLocks noGrp="1"/>
          </p:cNvSpPr>
          <p:nvPr>
            <p:ph type="sldNum" sz="quarter" idx="12"/>
          </p:nvPr>
        </p:nvSpPr>
        <p:spPr/>
        <p:txBody>
          <a:bodyPr/>
          <a:lstStyle/>
          <a:p>
            <a:fld id="{49632751-6A04-4D5B-A4E5-21C3D9E886BE}" type="slidenum">
              <a:rPr lang="en-US" altLang="en-US" smtClean="0"/>
              <a:pPr/>
              <a:t>70</a:t>
            </a:fld>
            <a:endParaRPr lang="en-US"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8A7D245-3779-4FFD-A92F-AC56F0E516A8}"/>
              </a:ext>
            </a:extLst>
          </p:cNvPr>
          <p:cNvSpPr>
            <a:spLocks noGrp="1" noChangeArrowheads="1"/>
          </p:cNvSpPr>
          <p:nvPr>
            <p:ph type="title"/>
          </p:nvPr>
        </p:nvSpPr>
        <p:spPr/>
        <p:txBody>
          <a:bodyPr/>
          <a:lstStyle/>
          <a:p>
            <a:r>
              <a:rPr lang="en-US" altLang="en-US"/>
              <a:t>Classify Instances</a:t>
            </a:r>
          </a:p>
        </p:txBody>
      </p:sp>
      <p:sp>
        <p:nvSpPr>
          <p:cNvPr id="74755" name="Line 3">
            <a:extLst>
              <a:ext uri="{FF2B5EF4-FFF2-40B4-BE49-F238E27FC236}">
                <a16:creationId xmlns:a16="http://schemas.microsoft.com/office/drawing/2014/main" id="{6F59C60B-76B4-48B7-87C0-5B4A48E24D26}"/>
              </a:ext>
            </a:extLst>
          </p:cNvPr>
          <p:cNvSpPr>
            <a:spLocks noChangeShapeType="1"/>
          </p:cNvSpPr>
          <p:nvPr/>
        </p:nvSpPr>
        <p:spPr bwMode="auto">
          <a:xfrm>
            <a:off x="2322513" y="5343525"/>
            <a:ext cx="242887"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6" name="Line 4">
            <a:extLst>
              <a:ext uri="{FF2B5EF4-FFF2-40B4-BE49-F238E27FC236}">
                <a16:creationId xmlns:a16="http://schemas.microsoft.com/office/drawing/2014/main" id="{7C0E1A80-C157-45A9-97E4-DBFB382F5438}"/>
              </a:ext>
            </a:extLst>
          </p:cNvPr>
          <p:cNvSpPr>
            <a:spLocks noChangeShapeType="1"/>
          </p:cNvSpPr>
          <p:nvPr/>
        </p:nvSpPr>
        <p:spPr bwMode="auto">
          <a:xfrm flipH="1">
            <a:off x="1192213" y="534352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Line 5">
            <a:extLst>
              <a:ext uri="{FF2B5EF4-FFF2-40B4-BE49-F238E27FC236}">
                <a16:creationId xmlns:a16="http://schemas.microsoft.com/office/drawing/2014/main" id="{5EBF70B3-DD16-4672-A77F-290A336CBF42}"/>
              </a:ext>
            </a:extLst>
          </p:cNvPr>
          <p:cNvSpPr>
            <a:spLocks noChangeShapeType="1"/>
          </p:cNvSpPr>
          <p:nvPr/>
        </p:nvSpPr>
        <p:spPr bwMode="auto">
          <a:xfrm flipH="1">
            <a:off x="1838325" y="454977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8" name="Line 6">
            <a:extLst>
              <a:ext uri="{FF2B5EF4-FFF2-40B4-BE49-F238E27FC236}">
                <a16:creationId xmlns:a16="http://schemas.microsoft.com/office/drawing/2014/main" id="{20F59CCC-69D6-4762-B35F-09406563B2D3}"/>
              </a:ext>
            </a:extLst>
          </p:cNvPr>
          <p:cNvSpPr>
            <a:spLocks noChangeShapeType="1"/>
          </p:cNvSpPr>
          <p:nvPr/>
        </p:nvSpPr>
        <p:spPr bwMode="auto">
          <a:xfrm>
            <a:off x="3049588" y="4549775"/>
            <a:ext cx="484187"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9" name="Line 7">
            <a:extLst>
              <a:ext uri="{FF2B5EF4-FFF2-40B4-BE49-F238E27FC236}">
                <a16:creationId xmlns:a16="http://schemas.microsoft.com/office/drawing/2014/main" id="{93F19974-D524-45BE-94CD-33D005284EBC}"/>
              </a:ext>
            </a:extLst>
          </p:cNvPr>
          <p:cNvSpPr>
            <a:spLocks noChangeShapeType="1"/>
          </p:cNvSpPr>
          <p:nvPr/>
        </p:nvSpPr>
        <p:spPr bwMode="auto">
          <a:xfrm>
            <a:off x="2000250" y="38227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0" name="Line 8">
            <a:extLst>
              <a:ext uri="{FF2B5EF4-FFF2-40B4-BE49-F238E27FC236}">
                <a16:creationId xmlns:a16="http://schemas.microsoft.com/office/drawing/2014/main" id="{D3FD78BD-B33C-4A63-80A0-AF336E93A6EF}"/>
              </a:ext>
            </a:extLst>
          </p:cNvPr>
          <p:cNvSpPr>
            <a:spLocks noChangeShapeType="1"/>
          </p:cNvSpPr>
          <p:nvPr/>
        </p:nvSpPr>
        <p:spPr bwMode="auto">
          <a:xfrm flipH="1">
            <a:off x="627063" y="382270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1" name="Text Box 9">
            <a:extLst>
              <a:ext uri="{FF2B5EF4-FFF2-40B4-BE49-F238E27FC236}">
                <a16:creationId xmlns:a16="http://schemas.microsoft.com/office/drawing/2014/main" id="{89EFC102-9DBD-4736-A2F3-CBDE8D5F4429}"/>
              </a:ext>
            </a:extLst>
          </p:cNvPr>
          <p:cNvSpPr txBox="1">
            <a:spLocks noChangeArrowheads="1"/>
          </p:cNvSpPr>
          <p:nvPr/>
        </p:nvSpPr>
        <p:spPr bwMode="auto">
          <a:xfrm>
            <a:off x="1144588" y="355917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Refund</a:t>
            </a:r>
            <a:endParaRPr lang="en-US" altLang="en-US" sz="1600">
              <a:solidFill>
                <a:schemeClr val="bg2"/>
              </a:solidFill>
            </a:endParaRPr>
          </a:p>
        </p:txBody>
      </p:sp>
      <p:sp>
        <p:nvSpPr>
          <p:cNvPr id="74762" name="Text Box 10">
            <a:extLst>
              <a:ext uri="{FF2B5EF4-FFF2-40B4-BE49-F238E27FC236}">
                <a16:creationId xmlns:a16="http://schemas.microsoft.com/office/drawing/2014/main" id="{5395AEFC-6132-429E-8181-68BB3B1AF4D8}"/>
              </a:ext>
            </a:extLst>
          </p:cNvPr>
          <p:cNvSpPr txBox="1">
            <a:spLocks noChangeArrowheads="1"/>
          </p:cNvSpPr>
          <p:nvPr/>
        </p:nvSpPr>
        <p:spPr bwMode="auto">
          <a:xfrm>
            <a:off x="2160588" y="4286250"/>
            <a:ext cx="935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MarSt</a:t>
            </a:r>
            <a:endParaRPr lang="en-US" altLang="en-US" sz="1600">
              <a:solidFill>
                <a:schemeClr val="bg2"/>
              </a:solidFill>
            </a:endParaRPr>
          </a:p>
        </p:txBody>
      </p:sp>
      <p:sp>
        <p:nvSpPr>
          <p:cNvPr id="74763" name="Text Box 11">
            <a:extLst>
              <a:ext uri="{FF2B5EF4-FFF2-40B4-BE49-F238E27FC236}">
                <a16:creationId xmlns:a16="http://schemas.microsoft.com/office/drawing/2014/main" id="{5736582A-8FD4-4E9B-975F-A29F95B2AA04}"/>
              </a:ext>
            </a:extLst>
          </p:cNvPr>
          <p:cNvSpPr txBox="1">
            <a:spLocks noChangeArrowheads="1"/>
          </p:cNvSpPr>
          <p:nvPr/>
        </p:nvSpPr>
        <p:spPr bwMode="auto">
          <a:xfrm>
            <a:off x="1435100" y="507841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2D1993"/>
                </a:solidFill>
              </a:rPr>
              <a:t>TaxInc</a:t>
            </a:r>
            <a:endParaRPr lang="en-US" altLang="en-US" sz="1600">
              <a:solidFill>
                <a:schemeClr val="bg2"/>
              </a:solidFill>
            </a:endParaRPr>
          </a:p>
        </p:txBody>
      </p:sp>
      <p:sp>
        <p:nvSpPr>
          <p:cNvPr id="74764" name="AutoShape 12">
            <a:extLst>
              <a:ext uri="{FF2B5EF4-FFF2-40B4-BE49-F238E27FC236}">
                <a16:creationId xmlns:a16="http://schemas.microsoft.com/office/drawing/2014/main" id="{7EE5E811-A086-445F-A63C-508F08520C10}"/>
              </a:ext>
            </a:extLst>
          </p:cNvPr>
          <p:cNvSpPr>
            <a:spLocks noChangeArrowheads="1"/>
          </p:cNvSpPr>
          <p:nvPr/>
        </p:nvSpPr>
        <p:spPr bwMode="auto">
          <a:xfrm>
            <a:off x="2362200" y="5867400"/>
            <a:ext cx="627063"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65" name="Text Box 13">
            <a:extLst>
              <a:ext uri="{FF2B5EF4-FFF2-40B4-BE49-F238E27FC236}">
                <a16:creationId xmlns:a16="http://schemas.microsoft.com/office/drawing/2014/main" id="{4340980D-A2C6-4CED-A5E2-A29948F50DAC}"/>
              </a:ext>
            </a:extLst>
          </p:cNvPr>
          <p:cNvSpPr txBox="1">
            <a:spLocks noChangeArrowheads="1"/>
          </p:cNvSpPr>
          <p:nvPr/>
        </p:nvSpPr>
        <p:spPr bwMode="auto">
          <a:xfrm>
            <a:off x="2286000" y="58674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YES</a:t>
            </a:r>
            <a:endParaRPr lang="en-US" altLang="en-US" sz="1600">
              <a:solidFill>
                <a:schemeClr val="bg2"/>
              </a:solidFill>
            </a:endParaRPr>
          </a:p>
        </p:txBody>
      </p:sp>
      <p:sp>
        <p:nvSpPr>
          <p:cNvPr id="74766" name="AutoShape 14">
            <a:extLst>
              <a:ext uri="{FF2B5EF4-FFF2-40B4-BE49-F238E27FC236}">
                <a16:creationId xmlns:a16="http://schemas.microsoft.com/office/drawing/2014/main" id="{E8C7567B-4D48-432F-9A9E-8B0EE6841CD4}"/>
              </a:ext>
            </a:extLst>
          </p:cNvPr>
          <p:cNvSpPr>
            <a:spLocks noChangeArrowheads="1"/>
          </p:cNvSpPr>
          <p:nvPr/>
        </p:nvSpPr>
        <p:spPr bwMode="auto">
          <a:xfrm>
            <a:off x="869950" y="588486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67" name="Text Box 15">
            <a:extLst>
              <a:ext uri="{FF2B5EF4-FFF2-40B4-BE49-F238E27FC236}">
                <a16:creationId xmlns:a16="http://schemas.microsoft.com/office/drawing/2014/main" id="{375527F0-48ED-47BF-91EA-81E129EF4759}"/>
              </a:ext>
            </a:extLst>
          </p:cNvPr>
          <p:cNvSpPr txBox="1">
            <a:spLocks noChangeArrowheads="1"/>
          </p:cNvSpPr>
          <p:nvPr/>
        </p:nvSpPr>
        <p:spPr bwMode="auto">
          <a:xfrm>
            <a:off x="966788" y="58705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74768" name="AutoShape 16">
            <a:extLst>
              <a:ext uri="{FF2B5EF4-FFF2-40B4-BE49-F238E27FC236}">
                <a16:creationId xmlns:a16="http://schemas.microsoft.com/office/drawing/2014/main" id="{D28452DC-30D0-44E3-9D9A-0CE5EBEBEE54}"/>
              </a:ext>
            </a:extLst>
          </p:cNvPr>
          <p:cNvSpPr>
            <a:spLocks noChangeArrowheads="1"/>
          </p:cNvSpPr>
          <p:nvPr/>
        </p:nvSpPr>
        <p:spPr bwMode="auto">
          <a:xfrm>
            <a:off x="304800" y="430053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69" name="Text Box 17">
            <a:extLst>
              <a:ext uri="{FF2B5EF4-FFF2-40B4-BE49-F238E27FC236}">
                <a16:creationId xmlns:a16="http://schemas.microsoft.com/office/drawing/2014/main" id="{6D538DFE-C2D3-4129-AEE5-81F35BEBCA28}"/>
              </a:ext>
            </a:extLst>
          </p:cNvPr>
          <p:cNvSpPr txBox="1">
            <a:spLocks noChangeArrowheads="1"/>
          </p:cNvSpPr>
          <p:nvPr/>
        </p:nvSpPr>
        <p:spPr bwMode="auto">
          <a:xfrm>
            <a:off x="400050" y="428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rgbClr val="00FFFF"/>
              </a:solidFill>
            </a:endParaRPr>
          </a:p>
        </p:txBody>
      </p:sp>
      <p:sp>
        <p:nvSpPr>
          <p:cNvPr id="74770" name="AutoShape 18">
            <a:extLst>
              <a:ext uri="{FF2B5EF4-FFF2-40B4-BE49-F238E27FC236}">
                <a16:creationId xmlns:a16="http://schemas.microsoft.com/office/drawing/2014/main" id="{2480B5B9-4DC7-49BF-BBC4-578E45C089F7}"/>
              </a:ext>
            </a:extLst>
          </p:cNvPr>
          <p:cNvSpPr>
            <a:spLocks noChangeArrowheads="1"/>
          </p:cNvSpPr>
          <p:nvPr/>
        </p:nvSpPr>
        <p:spPr bwMode="auto">
          <a:xfrm>
            <a:off x="3200400" y="510540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71" name="Text Box 19">
            <a:extLst>
              <a:ext uri="{FF2B5EF4-FFF2-40B4-BE49-F238E27FC236}">
                <a16:creationId xmlns:a16="http://schemas.microsoft.com/office/drawing/2014/main" id="{2777D66A-0EA5-4651-AA36-A319AC993607}"/>
              </a:ext>
            </a:extLst>
          </p:cNvPr>
          <p:cNvSpPr txBox="1">
            <a:spLocks noChangeArrowheads="1"/>
          </p:cNvSpPr>
          <p:nvPr/>
        </p:nvSpPr>
        <p:spPr bwMode="auto">
          <a:xfrm>
            <a:off x="3276600" y="51054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75000"/>
              <a:buFont typeface="Monotype Sorts" pitchFamily="2" charset="2"/>
              <a:buNone/>
            </a:pPr>
            <a:r>
              <a:rPr lang="en-US" altLang="en-US" sz="1600" b="1">
                <a:solidFill>
                  <a:srgbClr val="800000"/>
                </a:solidFill>
              </a:rPr>
              <a:t>NO</a:t>
            </a:r>
            <a:endParaRPr lang="en-US" altLang="en-US" sz="1600">
              <a:solidFill>
                <a:schemeClr val="bg2"/>
              </a:solidFill>
            </a:endParaRPr>
          </a:p>
        </p:txBody>
      </p:sp>
      <p:sp>
        <p:nvSpPr>
          <p:cNvPr id="74772" name="Text Box 20">
            <a:extLst>
              <a:ext uri="{FF2B5EF4-FFF2-40B4-BE49-F238E27FC236}">
                <a16:creationId xmlns:a16="http://schemas.microsoft.com/office/drawing/2014/main" id="{2D3E30F0-B9CD-4FF4-95AC-DCA0C670B967}"/>
              </a:ext>
            </a:extLst>
          </p:cNvPr>
          <p:cNvSpPr txBox="1">
            <a:spLocks noChangeArrowheads="1"/>
          </p:cNvSpPr>
          <p:nvPr/>
        </p:nvSpPr>
        <p:spPr bwMode="auto">
          <a:xfrm>
            <a:off x="417513" y="38227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Yes</a:t>
            </a:r>
            <a:endParaRPr lang="en-US" altLang="en-US" sz="1600">
              <a:solidFill>
                <a:schemeClr val="bg2"/>
              </a:solidFill>
            </a:endParaRPr>
          </a:p>
        </p:txBody>
      </p:sp>
      <p:sp>
        <p:nvSpPr>
          <p:cNvPr id="74773" name="Text Box 21">
            <a:extLst>
              <a:ext uri="{FF2B5EF4-FFF2-40B4-BE49-F238E27FC236}">
                <a16:creationId xmlns:a16="http://schemas.microsoft.com/office/drawing/2014/main" id="{7C8EC4DB-4B26-4D93-9462-94367063CA4A}"/>
              </a:ext>
            </a:extLst>
          </p:cNvPr>
          <p:cNvSpPr txBox="1">
            <a:spLocks noChangeArrowheads="1"/>
          </p:cNvSpPr>
          <p:nvPr/>
        </p:nvSpPr>
        <p:spPr bwMode="auto">
          <a:xfrm>
            <a:off x="1811338" y="39306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No</a:t>
            </a:r>
            <a:endParaRPr lang="en-US" altLang="en-US" sz="1600">
              <a:solidFill>
                <a:schemeClr val="bg2"/>
              </a:solidFill>
            </a:endParaRPr>
          </a:p>
        </p:txBody>
      </p:sp>
      <p:sp>
        <p:nvSpPr>
          <p:cNvPr id="74774" name="Text Box 22">
            <a:extLst>
              <a:ext uri="{FF2B5EF4-FFF2-40B4-BE49-F238E27FC236}">
                <a16:creationId xmlns:a16="http://schemas.microsoft.com/office/drawing/2014/main" id="{88AA7D34-44BC-46A4-ADAE-E126C194071D}"/>
              </a:ext>
            </a:extLst>
          </p:cNvPr>
          <p:cNvSpPr txBox="1">
            <a:spLocks noChangeArrowheads="1"/>
          </p:cNvSpPr>
          <p:nvPr/>
        </p:nvSpPr>
        <p:spPr bwMode="auto">
          <a:xfrm>
            <a:off x="3265488" y="458787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Married</a:t>
            </a:r>
            <a:r>
              <a:rPr lang="en-US" altLang="en-US" sz="1600">
                <a:solidFill>
                  <a:schemeClr val="bg2"/>
                </a:solidFill>
              </a:rPr>
              <a:t> </a:t>
            </a:r>
          </a:p>
        </p:txBody>
      </p:sp>
      <p:sp>
        <p:nvSpPr>
          <p:cNvPr id="74775" name="Text Box 23">
            <a:extLst>
              <a:ext uri="{FF2B5EF4-FFF2-40B4-BE49-F238E27FC236}">
                <a16:creationId xmlns:a16="http://schemas.microsoft.com/office/drawing/2014/main" id="{1AC3C224-A624-435E-9002-2F9848BA6340}"/>
              </a:ext>
            </a:extLst>
          </p:cNvPr>
          <p:cNvSpPr txBox="1">
            <a:spLocks noChangeArrowheads="1"/>
          </p:cNvSpPr>
          <p:nvPr/>
        </p:nvSpPr>
        <p:spPr bwMode="auto">
          <a:xfrm>
            <a:off x="592138" y="4464050"/>
            <a:ext cx="13557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Single, </a:t>
            </a:r>
            <a:br>
              <a:rPr lang="en-US" altLang="en-US" sz="1600"/>
            </a:br>
            <a:r>
              <a:rPr lang="en-US" altLang="en-US" sz="1600"/>
              <a:t>Divorced</a:t>
            </a:r>
            <a:endParaRPr lang="en-US" altLang="en-US" sz="1600">
              <a:solidFill>
                <a:schemeClr val="bg2"/>
              </a:solidFill>
            </a:endParaRPr>
          </a:p>
        </p:txBody>
      </p:sp>
      <p:sp>
        <p:nvSpPr>
          <p:cNvPr id="74776" name="Text Box 24">
            <a:extLst>
              <a:ext uri="{FF2B5EF4-FFF2-40B4-BE49-F238E27FC236}">
                <a16:creationId xmlns:a16="http://schemas.microsoft.com/office/drawing/2014/main" id="{9E1AF9D8-1E88-41A3-959C-F92F4E8DDE72}"/>
              </a:ext>
            </a:extLst>
          </p:cNvPr>
          <p:cNvSpPr txBox="1">
            <a:spLocks noChangeArrowheads="1"/>
          </p:cNvSpPr>
          <p:nvPr/>
        </p:nvSpPr>
        <p:spPr bwMode="auto">
          <a:xfrm>
            <a:off x="669925" y="54086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&lt; 80K</a:t>
            </a:r>
            <a:endParaRPr lang="en-US" altLang="en-US" sz="1600">
              <a:solidFill>
                <a:schemeClr val="bg2"/>
              </a:solidFill>
            </a:endParaRPr>
          </a:p>
        </p:txBody>
      </p:sp>
      <p:sp>
        <p:nvSpPr>
          <p:cNvPr id="74777" name="Text Box 25">
            <a:extLst>
              <a:ext uri="{FF2B5EF4-FFF2-40B4-BE49-F238E27FC236}">
                <a16:creationId xmlns:a16="http://schemas.microsoft.com/office/drawing/2014/main" id="{C892F0E5-A73C-4EC5-B7F0-C6061E0CA948}"/>
              </a:ext>
            </a:extLst>
          </p:cNvPr>
          <p:cNvSpPr txBox="1">
            <a:spLocks noChangeArrowheads="1"/>
          </p:cNvSpPr>
          <p:nvPr/>
        </p:nvSpPr>
        <p:spPr bwMode="auto">
          <a:xfrm>
            <a:off x="2444750" y="54086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20000"/>
              </a:spcBef>
              <a:buClr>
                <a:schemeClr val="accent2"/>
              </a:buClr>
              <a:buSzPct val="75000"/>
              <a:buFont typeface="Monotype Sorts" pitchFamily="2" charset="2"/>
              <a:buNone/>
            </a:pPr>
            <a:r>
              <a:rPr lang="en-US" altLang="en-US" sz="1600"/>
              <a:t>&gt; 80K</a:t>
            </a:r>
            <a:endParaRPr lang="en-US" altLang="en-US" sz="1600">
              <a:solidFill>
                <a:schemeClr val="bg2"/>
              </a:solidFill>
            </a:endParaRPr>
          </a:p>
        </p:txBody>
      </p:sp>
      <p:graphicFrame>
        <p:nvGraphicFramePr>
          <p:cNvPr id="78916" name="Group 68">
            <a:extLst>
              <a:ext uri="{FF2B5EF4-FFF2-40B4-BE49-F238E27FC236}">
                <a16:creationId xmlns:a16="http://schemas.microsoft.com/office/drawing/2014/main" id="{AF2CA9AF-2479-465B-9201-74F5A7AD8C81}"/>
              </a:ext>
            </a:extLst>
          </p:cNvPr>
          <p:cNvGraphicFramePr>
            <a:graphicFrameLocks noGrp="1"/>
          </p:cNvGraphicFramePr>
          <p:nvPr/>
        </p:nvGraphicFramePr>
        <p:xfrm>
          <a:off x="3962400" y="1600200"/>
          <a:ext cx="5087938" cy="2293937"/>
        </p:xfrm>
        <a:graphic>
          <a:graphicData uri="http://schemas.openxmlformats.org/drawingml/2006/table">
            <a:tbl>
              <a:tblPr/>
              <a:tblGrid>
                <a:gridCol w="1312863">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738188">
                  <a:extLst>
                    <a:ext uri="{9D8B030D-6E8A-4147-A177-3AD203B41FA5}">
                      <a16:colId xmlns:a16="http://schemas.microsoft.com/office/drawing/2014/main" val="20004"/>
                    </a:ext>
                  </a:extLst>
                </a:gridCol>
              </a:tblGrid>
              <a:tr h="579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600" b="0" i="0" u="none" strike="noStrike" cap="none" normalizeH="0" baseline="0">
                        <a:ln>
                          <a:noFill/>
                        </a:ln>
                        <a:solidFill>
                          <a:schemeClr val="tx1"/>
                        </a:solidFill>
                        <a:effectLst/>
                        <a:latin typeface="Verdan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Married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Single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Divorced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Total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79">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Class=No</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4</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79">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Class=Yes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6/9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2.67</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79">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Total</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3.67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dirty="0">
                          <a:ln>
                            <a:noFill/>
                          </a:ln>
                          <a:solidFill>
                            <a:schemeClr val="tx1"/>
                          </a:solidFill>
                          <a:effectLst/>
                          <a:latin typeface="Verdana" pitchFamily="34" charset="0"/>
                        </a:rPr>
                        <a:t>6.67</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4810" name="Object 58">
            <a:extLst>
              <a:ext uri="{FF2B5EF4-FFF2-40B4-BE49-F238E27FC236}">
                <a16:creationId xmlns:a16="http://schemas.microsoft.com/office/drawing/2014/main" id="{1982E926-5318-4543-B4BD-5C2EFAB79567}"/>
              </a:ext>
            </a:extLst>
          </p:cNvPr>
          <p:cNvGraphicFramePr>
            <a:graphicFrameLocks noChangeAspect="1"/>
          </p:cNvGraphicFramePr>
          <p:nvPr/>
        </p:nvGraphicFramePr>
        <p:xfrm>
          <a:off x="304800" y="2101850"/>
          <a:ext cx="3581400" cy="1047750"/>
        </p:xfrm>
        <a:graphic>
          <a:graphicData uri="http://schemas.openxmlformats.org/presentationml/2006/ole">
            <mc:AlternateContent xmlns:mc="http://schemas.openxmlformats.org/markup-compatibility/2006">
              <mc:Choice xmlns:v="urn:schemas-microsoft-com:vml" Requires="v">
                <p:oleObj spid="_x0000_s64561" name="Document" r:id="rId3" imgW="5102860" imgH="1450803" progId="Word.Document.8">
                  <p:embed/>
                </p:oleObj>
              </mc:Choice>
              <mc:Fallback>
                <p:oleObj name="Document" r:id="rId3" imgW="5102860" imgH="1450803" progId="Word.Document.8">
                  <p:embed/>
                  <p:pic>
                    <p:nvPicPr>
                      <p:cNvPr id="74810" name="Object 58">
                        <a:extLst>
                          <a:ext uri="{FF2B5EF4-FFF2-40B4-BE49-F238E27FC236}">
                            <a16:creationId xmlns:a16="http://schemas.microsoft.com/office/drawing/2014/main" id="{1982E926-5318-4543-B4BD-5C2EFAB79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01850"/>
                        <a:ext cx="35814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811" name="Text Box 59">
            <a:extLst>
              <a:ext uri="{FF2B5EF4-FFF2-40B4-BE49-F238E27FC236}">
                <a16:creationId xmlns:a16="http://schemas.microsoft.com/office/drawing/2014/main" id="{295840C2-FEC0-4D4D-A2F2-9B58CBFDDDA8}"/>
              </a:ext>
            </a:extLst>
          </p:cNvPr>
          <p:cNvSpPr txBox="1">
            <a:spLocks noChangeArrowheads="1"/>
          </p:cNvSpPr>
          <p:nvPr/>
        </p:nvSpPr>
        <p:spPr bwMode="auto">
          <a:xfrm>
            <a:off x="363538" y="1644650"/>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t>New record:</a:t>
            </a:r>
          </a:p>
        </p:txBody>
      </p:sp>
      <p:sp>
        <p:nvSpPr>
          <p:cNvPr id="74812" name="Line 60">
            <a:extLst>
              <a:ext uri="{FF2B5EF4-FFF2-40B4-BE49-F238E27FC236}">
                <a16:creationId xmlns:a16="http://schemas.microsoft.com/office/drawing/2014/main" id="{B898C320-DE4C-4820-8F9A-8C08192B3D55}"/>
              </a:ext>
            </a:extLst>
          </p:cNvPr>
          <p:cNvSpPr>
            <a:spLocks noChangeShapeType="1"/>
          </p:cNvSpPr>
          <p:nvPr/>
        </p:nvSpPr>
        <p:spPr bwMode="auto">
          <a:xfrm>
            <a:off x="1354138" y="3092450"/>
            <a:ext cx="228600" cy="457200"/>
          </a:xfrm>
          <a:prstGeom prst="line">
            <a:avLst/>
          </a:prstGeom>
          <a:noFill/>
          <a:ln w="25400">
            <a:solidFill>
              <a:srgbClr val="8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13" name="Line 61">
            <a:extLst>
              <a:ext uri="{FF2B5EF4-FFF2-40B4-BE49-F238E27FC236}">
                <a16:creationId xmlns:a16="http://schemas.microsoft.com/office/drawing/2014/main" id="{346EDA91-6664-4371-82E7-49E8F276C086}"/>
              </a:ext>
            </a:extLst>
          </p:cNvPr>
          <p:cNvSpPr>
            <a:spLocks noChangeShapeType="1"/>
          </p:cNvSpPr>
          <p:nvPr/>
        </p:nvSpPr>
        <p:spPr bwMode="auto">
          <a:xfrm>
            <a:off x="2039938" y="3092450"/>
            <a:ext cx="609600" cy="1143000"/>
          </a:xfrm>
          <a:prstGeom prst="line">
            <a:avLst/>
          </a:prstGeom>
          <a:noFill/>
          <a:ln w="25400">
            <a:solidFill>
              <a:srgbClr val="8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14" name="Oval 62">
            <a:extLst>
              <a:ext uri="{FF2B5EF4-FFF2-40B4-BE49-F238E27FC236}">
                <a16:creationId xmlns:a16="http://schemas.microsoft.com/office/drawing/2014/main" id="{41ACD261-C728-475E-B9E7-324032124102}"/>
              </a:ext>
            </a:extLst>
          </p:cNvPr>
          <p:cNvSpPr>
            <a:spLocks noChangeArrowheads="1"/>
          </p:cNvSpPr>
          <p:nvPr/>
        </p:nvSpPr>
        <p:spPr bwMode="auto">
          <a:xfrm>
            <a:off x="5430838" y="3136900"/>
            <a:ext cx="762000" cy="685800"/>
          </a:xfrm>
          <a:prstGeom prst="ellipse">
            <a:avLst/>
          </a:prstGeom>
          <a:noFill/>
          <a:ln w="31750">
            <a:solidFill>
              <a:srgbClr val="0C6D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815" name="Oval 63">
            <a:extLst>
              <a:ext uri="{FF2B5EF4-FFF2-40B4-BE49-F238E27FC236}">
                <a16:creationId xmlns:a16="http://schemas.microsoft.com/office/drawing/2014/main" id="{97AC5BD6-6525-4E5F-8B57-3CAE497797BA}"/>
              </a:ext>
            </a:extLst>
          </p:cNvPr>
          <p:cNvSpPr>
            <a:spLocks noChangeArrowheads="1"/>
          </p:cNvSpPr>
          <p:nvPr/>
        </p:nvSpPr>
        <p:spPr bwMode="auto">
          <a:xfrm>
            <a:off x="6444362" y="3137154"/>
            <a:ext cx="1676400" cy="685800"/>
          </a:xfrm>
          <a:prstGeom prst="ellipse">
            <a:avLst/>
          </a:prstGeom>
          <a:noFill/>
          <a:ln w="31750">
            <a:solidFill>
              <a:srgbClr val="0C6D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816" name="Line 64">
            <a:extLst>
              <a:ext uri="{FF2B5EF4-FFF2-40B4-BE49-F238E27FC236}">
                <a16:creationId xmlns:a16="http://schemas.microsoft.com/office/drawing/2014/main" id="{14A8A563-20CC-4EA4-B728-9F3D4E849ED3}"/>
              </a:ext>
            </a:extLst>
          </p:cNvPr>
          <p:cNvSpPr>
            <a:spLocks noChangeShapeType="1"/>
          </p:cNvSpPr>
          <p:nvPr/>
        </p:nvSpPr>
        <p:spPr bwMode="auto">
          <a:xfrm flipH="1">
            <a:off x="4173538" y="3778250"/>
            <a:ext cx="1676400" cy="990600"/>
          </a:xfrm>
          <a:prstGeom prst="line">
            <a:avLst/>
          </a:prstGeom>
          <a:noFill/>
          <a:ln w="25400">
            <a:solidFill>
              <a:srgbClr val="8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17" name="Line 65">
            <a:extLst>
              <a:ext uri="{FF2B5EF4-FFF2-40B4-BE49-F238E27FC236}">
                <a16:creationId xmlns:a16="http://schemas.microsoft.com/office/drawing/2014/main" id="{671E2A40-4724-4321-8B17-1FB78D217F94}"/>
              </a:ext>
            </a:extLst>
          </p:cNvPr>
          <p:cNvSpPr>
            <a:spLocks noChangeShapeType="1"/>
          </p:cNvSpPr>
          <p:nvPr/>
        </p:nvSpPr>
        <p:spPr bwMode="auto">
          <a:xfrm flipH="1">
            <a:off x="2116138" y="3854450"/>
            <a:ext cx="5029200" cy="990600"/>
          </a:xfrm>
          <a:prstGeom prst="line">
            <a:avLst/>
          </a:prstGeom>
          <a:noFill/>
          <a:ln w="25400">
            <a:solidFill>
              <a:srgbClr val="8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18" name="Text Box 66">
            <a:extLst>
              <a:ext uri="{FF2B5EF4-FFF2-40B4-BE49-F238E27FC236}">
                <a16:creationId xmlns:a16="http://schemas.microsoft.com/office/drawing/2014/main" id="{DE57DC6C-3190-4641-9760-145C2A3615AC}"/>
              </a:ext>
            </a:extLst>
          </p:cNvPr>
          <p:cNvSpPr txBox="1">
            <a:spLocks noChangeArrowheads="1"/>
          </p:cNvSpPr>
          <p:nvPr/>
        </p:nvSpPr>
        <p:spPr bwMode="auto">
          <a:xfrm>
            <a:off x="5316538" y="4616450"/>
            <a:ext cx="35052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Probability that Marital Status </a:t>
            </a:r>
            <a:br>
              <a:rPr lang="en-US" altLang="en-US" b="1"/>
            </a:br>
            <a:r>
              <a:rPr lang="en-US" altLang="en-US" b="1"/>
              <a:t>= Married is 3.67/6.67</a:t>
            </a:r>
          </a:p>
          <a:p>
            <a:pPr>
              <a:spcBef>
                <a:spcPct val="50000"/>
              </a:spcBef>
            </a:pPr>
            <a:r>
              <a:rPr lang="en-US" altLang="en-US" b="1" dirty="0"/>
              <a:t>Probability that Marital Status ={</a:t>
            </a:r>
            <a:r>
              <a:rPr lang="en-US" altLang="en-US" b="1" dirty="0" err="1"/>
              <a:t>Single,Divorced</a:t>
            </a:r>
            <a:r>
              <a:rPr lang="en-US" altLang="en-US" b="1" dirty="0"/>
              <a:t>} is 3/6.67</a:t>
            </a:r>
          </a:p>
        </p:txBody>
      </p:sp>
      <p:sp>
        <p:nvSpPr>
          <p:cNvPr id="2" name="Slide Number Placeholder 1">
            <a:extLst>
              <a:ext uri="{FF2B5EF4-FFF2-40B4-BE49-F238E27FC236}">
                <a16:creationId xmlns:a16="http://schemas.microsoft.com/office/drawing/2014/main" id="{C9484E0D-21A5-41B1-A644-247F9F045BD0}"/>
              </a:ext>
            </a:extLst>
          </p:cNvPr>
          <p:cNvSpPr>
            <a:spLocks noGrp="1"/>
          </p:cNvSpPr>
          <p:nvPr>
            <p:ph type="sldNum" sz="quarter" idx="12"/>
          </p:nvPr>
        </p:nvSpPr>
        <p:spPr/>
        <p:txBody>
          <a:bodyPr/>
          <a:lstStyle/>
          <a:p>
            <a:fld id="{406F9DA2-A24D-4E00-914D-988211E76A33}" type="slidenum">
              <a:rPr lang="en-US" altLang="en-US" smtClean="0"/>
              <a:pPr/>
              <a:t>71</a:t>
            </a:fld>
            <a:endParaRPr lang="en-US"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B8C2729-20B9-4DBE-B921-E50878F046B9}"/>
              </a:ext>
            </a:extLst>
          </p:cNvPr>
          <p:cNvSpPr>
            <a:spLocks noGrp="1" noChangeArrowheads="1"/>
          </p:cNvSpPr>
          <p:nvPr>
            <p:ph type="title"/>
          </p:nvPr>
        </p:nvSpPr>
        <p:spPr>
          <a:xfrm>
            <a:off x="304800" y="304800"/>
            <a:ext cx="8534400" cy="533400"/>
          </a:xfrm>
        </p:spPr>
        <p:txBody>
          <a:bodyPr>
            <a:normAutofit fontScale="90000"/>
          </a:bodyPr>
          <a:lstStyle/>
          <a:p>
            <a:r>
              <a:rPr lang="en-US" altLang="en-US" sz="3600"/>
              <a:t>Scalable Decision Tree Induction Methods</a:t>
            </a:r>
          </a:p>
        </p:txBody>
      </p:sp>
      <p:sp>
        <p:nvSpPr>
          <p:cNvPr id="75779" name="Rectangle 3">
            <a:extLst>
              <a:ext uri="{FF2B5EF4-FFF2-40B4-BE49-F238E27FC236}">
                <a16:creationId xmlns:a16="http://schemas.microsoft.com/office/drawing/2014/main" id="{23DBF845-7DE4-4AFF-8F3E-46936323B5EF}"/>
              </a:ext>
            </a:extLst>
          </p:cNvPr>
          <p:cNvSpPr>
            <a:spLocks noGrp="1" noChangeArrowheads="1"/>
          </p:cNvSpPr>
          <p:nvPr>
            <p:ph idx="1"/>
          </p:nvPr>
        </p:nvSpPr>
        <p:spPr>
          <a:xfrm>
            <a:off x="381000" y="1371600"/>
            <a:ext cx="8534400" cy="5105400"/>
          </a:xfrm>
        </p:spPr>
        <p:txBody>
          <a:bodyPr/>
          <a:lstStyle/>
          <a:p>
            <a:r>
              <a:rPr lang="en-US" altLang="en-US" sz="2400">
                <a:solidFill>
                  <a:srgbClr val="FF3300"/>
                </a:solidFill>
              </a:rPr>
              <a:t>SLIQ</a:t>
            </a:r>
            <a:r>
              <a:rPr lang="en-US" altLang="en-US" sz="2400"/>
              <a:t> (EDBT’96 — Mehta et al.)</a:t>
            </a:r>
          </a:p>
          <a:p>
            <a:pPr lvl="1"/>
            <a:r>
              <a:rPr lang="en-US" altLang="en-US" sz="2000"/>
              <a:t>Builds an index for each attribute and only class list and the current attribute list reside in memory</a:t>
            </a:r>
          </a:p>
          <a:p>
            <a:r>
              <a:rPr lang="en-US" altLang="en-US" sz="2400">
                <a:solidFill>
                  <a:srgbClr val="FF3300"/>
                </a:solidFill>
              </a:rPr>
              <a:t>SPRINT</a:t>
            </a:r>
            <a:r>
              <a:rPr lang="en-US" altLang="en-US" sz="2400"/>
              <a:t> (VLDB’96 — J. Shafer et al.)</a:t>
            </a:r>
          </a:p>
          <a:p>
            <a:pPr lvl="1"/>
            <a:r>
              <a:rPr lang="en-US" altLang="en-US" sz="2000"/>
              <a:t>Constructs an attribute list data structure </a:t>
            </a:r>
          </a:p>
          <a:p>
            <a:r>
              <a:rPr lang="en-US" altLang="en-US" sz="2400">
                <a:solidFill>
                  <a:srgbClr val="FF3300"/>
                </a:solidFill>
              </a:rPr>
              <a:t>PUBLIC</a:t>
            </a:r>
            <a:r>
              <a:rPr lang="en-US" altLang="en-US" sz="2400"/>
              <a:t> (VLDB’98 — Rastogi &amp; Shim)</a:t>
            </a:r>
          </a:p>
          <a:p>
            <a:pPr lvl="1"/>
            <a:r>
              <a:rPr lang="en-US" altLang="en-US" sz="2000"/>
              <a:t>Integrates tree splitting and tree pruning: stop growing the tree earlier</a:t>
            </a:r>
          </a:p>
          <a:p>
            <a:r>
              <a:rPr lang="en-US" altLang="en-US" sz="2400">
                <a:solidFill>
                  <a:srgbClr val="FF3300"/>
                </a:solidFill>
              </a:rPr>
              <a:t>RainForest </a:t>
            </a:r>
            <a:r>
              <a:rPr lang="en-US" altLang="en-US" sz="2400"/>
              <a:t>(VLDB’98 — Gehrke, Ramakrishnan &amp; Ganti)</a:t>
            </a:r>
          </a:p>
          <a:p>
            <a:pPr lvl="1"/>
            <a:r>
              <a:rPr lang="en-US" altLang="en-US" sz="2000"/>
              <a:t>Builds an AVC-list (attribute, value, class label)</a:t>
            </a:r>
          </a:p>
          <a:p>
            <a:r>
              <a:rPr lang="en-US" altLang="en-US" sz="2400">
                <a:solidFill>
                  <a:schemeClr val="hlink"/>
                </a:solidFill>
              </a:rPr>
              <a:t>BOAT </a:t>
            </a:r>
            <a:r>
              <a:rPr lang="en-US" altLang="en-US" sz="2400"/>
              <a:t>(PODS’99 — Gehrke, Ganti, Ramakrishnan &amp; Loh)</a:t>
            </a:r>
          </a:p>
          <a:p>
            <a:pPr lvl="1"/>
            <a:r>
              <a:rPr lang="en-US" altLang="en-US" sz="2000"/>
              <a:t>Uses bootstrapping to create several small samples</a:t>
            </a:r>
          </a:p>
        </p:txBody>
      </p:sp>
      <p:sp>
        <p:nvSpPr>
          <p:cNvPr id="2" name="Slide Number Placeholder 1">
            <a:extLst>
              <a:ext uri="{FF2B5EF4-FFF2-40B4-BE49-F238E27FC236}">
                <a16:creationId xmlns:a16="http://schemas.microsoft.com/office/drawing/2014/main" id="{4F442704-0DB3-4C48-ABC5-5BD8F0A30193}"/>
              </a:ext>
            </a:extLst>
          </p:cNvPr>
          <p:cNvSpPr>
            <a:spLocks noGrp="1"/>
          </p:cNvSpPr>
          <p:nvPr>
            <p:ph type="sldNum" sz="quarter" idx="12"/>
          </p:nvPr>
        </p:nvSpPr>
        <p:spPr/>
        <p:txBody>
          <a:bodyPr/>
          <a:lstStyle/>
          <a:p>
            <a:fld id="{49632751-6A04-4D5B-A4E5-21C3D9E886BE}" type="slidenum">
              <a:rPr lang="en-US" altLang="en-US" smtClean="0"/>
              <a:pPr/>
              <a:t>72</a:t>
            </a:fld>
            <a:endParaRPr lang="en-US"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A5D1BF5-8DBA-4BDB-9D98-70F875DD4518}"/>
              </a:ext>
            </a:extLst>
          </p:cNvPr>
          <p:cNvSpPr>
            <a:spLocks noGrp="1" noChangeArrowheads="1"/>
          </p:cNvSpPr>
          <p:nvPr>
            <p:ph type="title"/>
          </p:nvPr>
        </p:nvSpPr>
        <p:spPr/>
        <p:txBody>
          <a:bodyPr/>
          <a:lstStyle/>
          <a:p>
            <a:r>
              <a:rPr lang="en-US" altLang="en-US" b="1" i="1" dirty="0"/>
              <a:t>K Nearest Neighbor (KNN)</a:t>
            </a:r>
          </a:p>
        </p:txBody>
      </p:sp>
      <p:sp>
        <p:nvSpPr>
          <p:cNvPr id="10243" name="Rectangle 3">
            <a:extLst>
              <a:ext uri="{FF2B5EF4-FFF2-40B4-BE49-F238E27FC236}">
                <a16:creationId xmlns:a16="http://schemas.microsoft.com/office/drawing/2014/main" id="{9C0DE611-AE77-47B6-9C99-BEDED8B36BD4}"/>
              </a:ext>
            </a:extLst>
          </p:cNvPr>
          <p:cNvSpPr>
            <a:spLocks noGrp="1" noChangeArrowheads="1"/>
          </p:cNvSpPr>
          <p:nvPr>
            <p:ph idx="1"/>
          </p:nvPr>
        </p:nvSpPr>
        <p:spPr>
          <a:xfrm>
            <a:off x="609600" y="1641475"/>
            <a:ext cx="7924800" cy="4454525"/>
          </a:xfrm>
        </p:spPr>
        <p:txBody>
          <a:bodyPr/>
          <a:lstStyle/>
          <a:p>
            <a:r>
              <a:rPr lang="en-US" altLang="en-US" sz="2800" dirty="0"/>
              <a:t>Training set includes classes</a:t>
            </a:r>
          </a:p>
          <a:p>
            <a:r>
              <a:rPr lang="en-US" altLang="en-US" sz="2800" dirty="0"/>
              <a:t>Examine K items near item to be classified</a:t>
            </a:r>
          </a:p>
          <a:p>
            <a:r>
              <a:rPr lang="en-US" altLang="en-US" sz="2800" dirty="0"/>
              <a:t>New item placed in class with the most number of close items</a:t>
            </a:r>
          </a:p>
          <a:p>
            <a:r>
              <a:rPr lang="en-US" altLang="en-US" sz="2800" dirty="0"/>
              <a:t>O(q) for each tuple to be classified.  (Here q is the size of the training set.</a:t>
            </a:r>
          </a:p>
          <a:p>
            <a:pPr>
              <a:buFont typeface="Wingdings" panose="05000000000000000000" pitchFamily="2" charset="2"/>
              <a:buNone/>
            </a:pPr>
            <a:endParaRPr lang="en-US" altLang="en-US" dirty="0"/>
          </a:p>
          <a:p>
            <a:endParaRPr lang="en-US" altLang="en-US" dirty="0"/>
          </a:p>
        </p:txBody>
      </p:sp>
      <p:sp>
        <p:nvSpPr>
          <p:cNvPr id="2" name="Slide Number Placeholder 1">
            <a:extLst>
              <a:ext uri="{FF2B5EF4-FFF2-40B4-BE49-F238E27FC236}">
                <a16:creationId xmlns:a16="http://schemas.microsoft.com/office/drawing/2014/main" id="{B0A9D2E2-386F-4027-8166-DD4B12BC1B75}"/>
              </a:ext>
            </a:extLst>
          </p:cNvPr>
          <p:cNvSpPr>
            <a:spLocks noGrp="1"/>
          </p:cNvSpPr>
          <p:nvPr>
            <p:ph type="sldNum" sz="quarter" idx="12"/>
          </p:nvPr>
        </p:nvSpPr>
        <p:spPr/>
        <p:txBody>
          <a:bodyPr/>
          <a:lstStyle/>
          <a:p>
            <a:fld id="{49632751-6A04-4D5B-A4E5-21C3D9E886BE}"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F09B779-C336-45DE-A7DC-21E565888A2E}"/>
              </a:ext>
            </a:extLst>
          </p:cNvPr>
          <p:cNvSpPr>
            <a:spLocks noGrp="1" noChangeArrowheads="1"/>
          </p:cNvSpPr>
          <p:nvPr>
            <p:ph type="title"/>
          </p:nvPr>
        </p:nvSpPr>
        <p:spPr/>
        <p:txBody>
          <a:bodyPr/>
          <a:lstStyle/>
          <a:p>
            <a:r>
              <a:rPr lang="en-US" altLang="en-US" dirty="0"/>
              <a:t>KNN</a:t>
            </a:r>
          </a:p>
        </p:txBody>
      </p:sp>
      <p:pic>
        <p:nvPicPr>
          <p:cNvPr id="11267" name="Picture 3" descr="classknn">
            <a:extLst>
              <a:ext uri="{FF2B5EF4-FFF2-40B4-BE49-F238E27FC236}">
                <a16:creationId xmlns:a16="http://schemas.microsoft.com/office/drawing/2014/main" id="{A9FE697F-C4D8-4C6D-BAC6-12A0975A856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8037" y="1295400"/>
            <a:ext cx="6075363" cy="5975766"/>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AF2D20B-A958-4D74-9E07-7A20EADCEC60}"/>
              </a:ext>
            </a:extLst>
          </p:cNvPr>
          <p:cNvSpPr>
            <a:spLocks noGrp="1"/>
          </p:cNvSpPr>
          <p:nvPr>
            <p:ph type="sldNum" sz="quarter" idx="12"/>
          </p:nvPr>
        </p:nvSpPr>
        <p:spPr/>
        <p:txBody>
          <a:bodyPr/>
          <a:lstStyle/>
          <a:p>
            <a:fld id="{406F9DA2-A24D-4E00-914D-988211E76A33}"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8224</TotalTime>
  <Words>2917</Words>
  <Application>Microsoft Office PowerPoint</Application>
  <PresentationFormat>On-screen Show (4:3)</PresentationFormat>
  <Paragraphs>786</Paragraphs>
  <Slides>72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5</vt:i4>
      </vt:variant>
      <vt:variant>
        <vt:lpstr>Slide Titles</vt:lpstr>
      </vt:variant>
      <vt:variant>
        <vt:i4>72</vt:i4>
      </vt:variant>
    </vt:vector>
  </HeadingPairs>
  <TitlesOfParts>
    <vt:vector size="85" baseType="lpstr">
      <vt:lpstr>方正舒体</vt:lpstr>
      <vt:lpstr>Monotype Sorts</vt:lpstr>
      <vt:lpstr>Arial</vt:lpstr>
      <vt:lpstr>Symbol</vt:lpstr>
      <vt:lpstr>Times New Roman</vt:lpstr>
      <vt:lpstr>Verdana</vt:lpstr>
      <vt:lpstr>Wingdings</vt:lpstr>
      <vt:lpstr>Clarity</vt:lpstr>
      <vt:lpstr>Visio</vt:lpstr>
      <vt:lpstr>VISIO</vt:lpstr>
      <vt:lpstr>Document</vt:lpstr>
      <vt:lpstr>Equation</vt:lpstr>
      <vt:lpstr>Worksheet</vt:lpstr>
      <vt:lpstr>CS 43105 Data Mining Techniques  Chapter 6 Classification (1)</vt:lpstr>
      <vt:lpstr>Outline</vt:lpstr>
      <vt:lpstr>A Programming Task</vt:lpstr>
      <vt:lpstr>Classification: Definition</vt:lpstr>
      <vt:lpstr>Illustrating Classification Task</vt:lpstr>
      <vt:lpstr>Examples of Classification Task</vt:lpstr>
      <vt:lpstr>Classification Using Distance</vt:lpstr>
      <vt:lpstr>K Nearest Neighbor (KNN)</vt:lpstr>
      <vt:lpstr>KNN</vt:lpstr>
      <vt:lpstr>Classification Techniques</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How to Specify Test Condition?</vt:lpstr>
      <vt:lpstr>Splitting Based on Nominal Attributes</vt:lpstr>
      <vt:lpstr>Splitting Based on Ordinal Attributes</vt:lpstr>
      <vt:lpstr>Splitting Based on Continuous Attributes</vt:lpstr>
      <vt:lpstr>Splitting Based on Continuous Attributes</vt:lpstr>
      <vt:lpstr>Tree Induction</vt:lpstr>
      <vt:lpstr>How to determine the Best Split</vt:lpstr>
      <vt:lpstr>How to determine the Best Split</vt:lpstr>
      <vt:lpstr>Measures of Node Impurity</vt:lpstr>
      <vt:lpstr>How to Find the Best Split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Alternative Splitting Criteria based on INFO</vt:lpstr>
      <vt:lpstr>Examples for computing Entropy</vt:lpstr>
      <vt:lpstr>Splitting Based on INFO...</vt:lpstr>
      <vt:lpstr>Splitting Based on INFO...</vt:lpstr>
      <vt:lpstr>Splitting Criteria based on Classification Error</vt:lpstr>
      <vt:lpstr>Examples for Computing Error</vt:lpstr>
      <vt:lpstr>Comparison among Splitting Criteria</vt:lpstr>
      <vt:lpstr>Misclassification Error vs Gini</vt:lpstr>
      <vt:lpstr>Tree Induction</vt:lpstr>
      <vt:lpstr>Stopping Criteria for Tree Induction</vt:lpstr>
      <vt:lpstr>Decision Tree Based Classification</vt:lpstr>
      <vt:lpstr>Example: C4.5</vt:lpstr>
      <vt:lpstr>Practical Issues of Classification</vt:lpstr>
      <vt:lpstr>Underfitting and Overfitting (Example)</vt:lpstr>
      <vt:lpstr>Underfitting and Overfitting</vt:lpstr>
      <vt:lpstr>Overfitting due to Noise </vt:lpstr>
      <vt:lpstr>Overfitting due to Insufficient Examples</vt:lpstr>
      <vt:lpstr>Notes on Overfitting</vt:lpstr>
      <vt:lpstr>Estimating Generalization Errors</vt:lpstr>
      <vt:lpstr>Occam’s Razor</vt:lpstr>
      <vt:lpstr>Minimum Description Length (MDL)</vt:lpstr>
      <vt:lpstr>How to Address Overfitting</vt:lpstr>
      <vt:lpstr>How to Address Overfitting…</vt:lpstr>
      <vt:lpstr>Example of Post-Pruning</vt:lpstr>
      <vt:lpstr>Examples of Post-Pruning</vt:lpstr>
      <vt:lpstr>Handling Missing Attribute Values</vt:lpstr>
      <vt:lpstr>Computing Impurity Measure</vt:lpstr>
      <vt:lpstr>Distribute Instances</vt:lpstr>
      <vt:lpstr>Classify Instances</vt:lpstr>
      <vt:lpstr>Scalable Decision Tree Induction Methods</vt:lpstr>
    </vt:vector>
  </TitlesOfParts>
  <Company>KSU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Introduction</dc:title>
  <dc:creator>KSU</dc:creator>
  <cp:lastModifiedBy>Lian, Xiang</cp:lastModifiedBy>
  <cp:revision>451</cp:revision>
  <dcterms:created xsi:type="dcterms:W3CDTF">2006-08-30T09:37:06Z</dcterms:created>
  <dcterms:modified xsi:type="dcterms:W3CDTF">2019-10-07T02:36:54Z</dcterms:modified>
</cp:coreProperties>
</file>