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
  </p:notesMasterIdLst>
  <p:sldIdLst>
    <p:sldId id="256" r:id="rId2"/>
  </p:sldIdLst>
  <p:sldSz cx="43891200" cy="32918400"/>
  <p:notesSz cx="6715125" cy="9239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36" userDrawn="1">
          <p15:clr>
            <a:srgbClr val="A4A3A4"/>
          </p15:clr>
        </p15:guide>
        <p15:guide id="2" orient="horz" pos="20196" userDrawn="1">
          <p15:clr>
            <a:srgbClr val="A4A3A4"/>
          </p15:clr>
        </p15:guide>
        <p15:guide id="3" orient="horz" pos="2148" userDrawn="1">
          <p15:clr>
            <a:srgbClr val="A4A3A4"/>
          </p15:clr>
        </p15:guide>
        <p15:guide id="4" pos="6912" userDrawn="1">
          <p15:clr>
            <a:srgbClr val="A4A3A4"/>
          </p15:clr>
        </p15:guide>
        <p15:guide id="5" pos="207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AEAEA"/>
    <a:srgbClr val="0046D2"/>
    <a:srgbClr val="C0C0C0"/>
    <a:srgbClr val="698ED9"/>
    <a:srgbClr val="A7C4FF"/>
    <a:srgbClr val="003064"/>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p:scale>
          <a:sx n="20" d="100"/>
          <a:sy n="20" d="100"/>
        </p:scale>
        <p:origin x="1364" y="-1080"/>
      </p:cViewPr>
      <p:guideLst>
        <p:guide orient="horz" pos="4836"/>
        <p:guide orient="horz" pos="20196"/>
        <p:guide orient="horz" pos="2148"/>
        <p:guide pos="6912"/>
        <p:guide pos="207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J Wilkens" userId="a963cd96d0aa42f9" providerId="LiveId" clId="{0E6E54C5-1CDF-4D40-9C9C-26FB5147C0A5}"/>
    <pc:docChg chg="undo custSel modSld modMainMaster">
      <pc:chgData name="PJ Wilkens" userId="a963cd96d0aa42f9" providerId="LiveId" clId="{0E6E54C5-1CDF-4D40-9C9C-26FB5147C0A5}" dt="2019-12-03T19:01:34.146" v="7175" actId="1035"/>
      <pc:docMkLst>
        <pc:docMk/>
      </pc:docMkLst>
      <pc:sldChg chg="addSp delSp modSp setBg">
        <pc:chgData name="PJ Wilkens" userId="a963cd96d0aa42f9" providerId="LiveId" clId="{0E6E54C5-1CDF-4D40-9C9C-26FB5147C0A5}" dt="2019-12-03T19:01:34.146" v="7175" actId="1035"/>
        <pc:sldMkLst>
          <pc:docMk/>
          <pc:sldMk cId="0" sldId="256"/>
        </pc:sldMkLst>
        <pc:spChg chg="add mod">
          <ac:chgData name="PJ Wilkens" userId="a963cd96d0aa42f9" providerId="LiveId" clId="{0E6E54C5-1CDF-4D40-9C9C-26FB5147C0A5}" dt="2019-12-03T06:37:05.655" v="97" actId="207"/>
          <ac:spMkLst>
            <pc:docMk/>
            <pc:sldMk cId="0" sldId="256"/>
            <ac:spMk id="2" creationId="{7135AD0D-394F-41A5-AA54-32FA93D5C7AF}"/>
          </ac:spMkLst>
        </pc:spChg>
        <pc:spChg chg="del mod">
          <ac:chgData name="PJ Wilkens" userId="a963cd96d0aa42f9" providerId="LiveId" clId="{0E6E54C5-1CDF-4D40-9C9C-26FB5147C0A5}" dt="2019-12-03T16:14:00.922" v="2462" actId="478"/>
          <ac:spMkLst>
            <pc:docMk/>
            <pc:sldMk cId="0" sldId="256"/>
            <ac:spMk id="7" creationId="{7EA7DE07-8337-4E4B-AECF-9061D9E7FF75}"/>
          </ac:spMkLst>
        </pc:spChg>
        <pc:spChg chg="del mod">
          <ac:chgData name="PJ Wilkens" userId="a963cd96d0aa42f9" providerId="LiveId" clId="{0E6E54C5-1CDF-4D40-9C9C-26FB5147C0A5}" dt="2019-12-03T06:37:01.911" v="96" actId="478"/>
          <ac:spMkLst>
            <pc:docMk/>
            <pc:sldMk cId="0" sldId="256"/>
            <ac:spMk id="8" creationId="{60F359E5-DAE9-49DE-8964-C492E5372E46}"/>
          </ac:spMkLst>
        </pc:spChg>
        <pc:spChg chg="add mod topLvl">
          <ac:chgData name="PJ Wilkens" userId="a963cd96d0aa42f9" providerId="LiveId" clId="{0E6E54C5-1CDF-4D40-9C9C-26FB5147C0A5}" dt="2019-12-03T18:17:09.429" v="5550" actId="164"/>
          <ac:spMkLst>
            <pc:docMk/>
            <pc:sldMk cId="0" sldId="256"/>
            <ac:spMk id="23" creationId="{62D62530-8E1C-4860-A749-48E20904788E}"/>
          </ac:spMkLst>
        </pc:spChg>
        <pc:spChg chg="add del mod">
          <ac:chgData name="PJ Wilkens" userId="a963cd96d0aa42f9" providerId="LiveId" clId="{0E6E54C5-1CDF-4D40-9C9C-26FB5147C0A5}" dt="2019-12-03T18:10:38.230" v="4913" actId="478"/>
          <ac:spMkLst>
            <pc:docMk/>
            <pc:sldMk cId="0" sldId="256"/>
            <ac:spMk id="50" creationId="{5FB5A222-A949-4479-9BC0-549E52A5F042}"/>
          </ac:spMkLst>
        </pc:spChg>
        <pc:spChg chg="add mod">
          <ac:chgData name="PJ Wilkens" userId="a963cd96d0aa42f9" providerId="LiveId" clId="{0E6E54C5-1CDF-4D40-9C9C-26FB5147C0A5}" dt="2019-12-03T18:03:44.239" v="4545" actId="20577"/>
          <ac:spMkLst>
            <pc:docMk/>
            <pc:sldMk cId="0" sldId="256"/>
            <ac:spMk id="51" creationId="{7CFC1E74-24F9-4073-9569-B5FFA0FB9F12}"/>
          </ac:spMkLst>
        </pc:spChg>
        <pc:spChg chg="add del mod">
          <ac:chgData name="PJ Wilkens" userId="a963cd96d0aa42f9" providerId="LiveId" clId="{0E6E54C5-1CDF-4D40-9C9C-26FB5147C0A5}" dt="2019-12-03T18:02:15.677" v="4365" actId="478"/>
          <ac:spMkLst>
            <pc:docMk/>
            <pc:sldMk cId="0" sldId="256"/>
            <ac:spMk id="52" creationId="{0A5D3B6D-82AA-4694-85D4-016CCC8A88FB}"/>
          </ac:spMkLst>
        </pc:spChg>
        <pc:spChg chg="add mod">
          <ac:chgData name="PJ Wilkens" userId="a963cd96d0aa42f9" providerId="LiveId" clId="{0E6E54C5-1CDF-4D40-9C9C-26FB5147C0A5}" dt="2019-12-03T18:17:00.888" v="5549" actId="164"/>
          <ac:spMkLst>
            <pc:docMk/>
            <pc:sldMk cId="0" sldId="256"/>
            <ac:spMk id="56" creationId="{06494E25-0DDA-4CF3-BBA3-62409ECAC519}"/>
          </ac:spMkLst>
        </pc:spChg>
        <pc:spChg chg="add del mod topLvl">
          <ac:chgData name="PJ Wilkens" userId="a963cd96d0aa42f9" providerId="LiveId" clId="{0E6E54C5-1CDF-4D40-9C9C-26FB5147C0A5}" dt="2019-12-03T18:58:49.062" v="7075" actId="478"/>
          <ac:spMkLst>
            <pc:docMk/>
            <pc:sldMk cId="0" sldId="256"/>
            <ac:spMk id="61" creationId="{BF640778-F2ED-42D9-9EF5-ED1F86E88552}"/>
          </ac:spMkLst>
        </pc:spChg>
        <pc:spChg chg="add mod">
          <ac:chgData name="PJ Wilkens" userId="a963cd96d0aa42f9" providerId="LiveId" clId="{0E6E54C5-1CDF-4D40-9C9C-26FB5147C0A5}" dt="2019-12-03T18:16:45.330" v="5547" actId="164"/>
          <ac:spMkLst>
            <pc:docMk/>
            <pc:sldMk cId="0" sldId="256"/>
            <ac:spMk id="62" creationId="{271369CB-4549-4499-90F7-1B5457DA5C12}"/>
          </ac:spMkLst>
        </pc:spChg>
        <pc:spChg chg="add mod">
          <ac:chgData name="PJ Wilkens" userId="a963cd96d0aa42f9" providerId="LiveId" clId="{0E6E54C5-1CDF-4D40-9C9C-26FB5147C0A5}" dt="2019-12-03T18:31:30.181" v="6660" actId="20577"/>
          <ac:spMkLst>
            <pc:docMk/>
            <pc:sldMk cId="0" sldId="256"/>
            <ac:spMk id="67" creationId="{2D99F6E0-B126-41EE-8680-93EDFE6CF6DC}"/>
          </ac:spMkLst>
        </pc:spChg>
        <pc:spChg chg="add mod">
          <ac:chgData name="PJ Wilkens" userId="a963cd96d0aa42f9" providerId="LiveId" clId="{0E6E54C5-1CDF-4D40-9C9C-26FB5147C0A5}" dt="2019-12-03T18:58:18.262" v="6899" actId="164"/>
          <ac:spMkLst>
            <pc:docMk/>
            <pc:sldMk cId="0" sldId="256"/>
            <ac:spMk id="72" creationId="{CC15E629-0CB1-49BA-BB47-E8768BAFD0F9}"/>
          </ac:spMkLst>
        </pc:spChg>
        <pc:spChg chg="add mod">
          <ac:chgData name="PJ Wilkens" userId="a963cd96d0aa42f9" providerId="LiveId" clId="{0E6E54C5-1CDF-4D40-9C9C-26FB5147C0A5}" dt="2019-12-03T18:58:10.135" v="6898" actId="164"/>
          <ac:spMkLst>
            <pc:docMk/>
            <pc:sldMk cId="0" sldId="256"/>
            <ac:spMk id="73" creationId="{86BBC288-D809-4463-BDC8-A6DE287656AA}"/>
          </ac:spMkLst>
        </pc:spChg>
        <pc:spChg chg="add mod">
          <ac:chgData name="PJ Wilkens" userId="a963cd96d0aa42f9" providerId="LiveId" clId="{0E6E54C5-1CDF-4D40-9C9C-26FB5147C0A5}" dt="2019-12-03T19:01:09.317" v="7171"/>
          <ac:spMkLst>
            <pc:docMk/>
            <pc:sldMk cId="0" sldId="256"/>
            <ac:spMk id="76" creationId="{B69C4F0D-9EDF-4BDF-BAE3-F79816C9390E}"/>
          </ac:spMkLst>
        </pc:spChg>
        <pc:spChg chg="mod">
          <ac:chgData name="PJ Wilkens" userId="a963cd96d0aa42f9" providerId="LiveId" clId="{0E6E54C5-1CDF-4D40-9C9C-26FB5147C0A5}" dt="2019-12-03T18:28:04.873" v="6549" actId="14100"/>
          <ac:spMkLst>
            <pc:docMk/>
            <pc:sldMk cId="0" sldId="256"/>
            <ac:spMk id="2050" creationId="{3770B694-EA5B-4B91-A30D-D99F12B8EB29}"/>
          </ac:spMkLst>
        </pc:spChg>
        <pc:spChg chg="mod">
          <ac:chgData name="PJ Wilkens" userId="a963cd96d0aa42f9" providerId="LiveId" clId="{0E6E54C5-1CDF-4D40-9C9C-26FB5147C0A5}" dt="2019-12-03T18:59:00.567" v="7125" actId="12788"/>
          <ac:spMkLst>
            <pc:docMk/>
            <pc:sldMk cId="0" sldId="256"/>
            <ac:spMk id="2051" creationId="{F61A8935-97AD-457B-9D40-7C2212CA029F}"/>
          </ac:spMkLst>
        </pc:spChg>
        <pc:spChg chg="add del mod">
          <ac:chgData name="PJ Wilkens" userId="a963cd96d0aa42f9" providerId="LiveId" clId="{0E6E54C5-1CDF-4D40-9C9C-26FB5147C0A5}" dt="2019-12-03T14:39:17.166" v="178" actId="478"/>
          <ac:spMkLst>
            <pc:docMk/>
            <pc:sldMk cId="0" sldId="256"/>
            <ac:spMk id="2052" creationId="{505ABD1A-AC8C-4258-9B40-99AF42123632}"/>
          </ac:spMkLst>
        </pc:spChg>
        <pc:spChg chg="mod">
          <ac:chgData name="PJ Wilkens" userId="a963cd96d0aa42f9" providerId="LiveId" clId="{0E6E54C5-1CDF-4D40-9C9C-26FB5147C0A5}" dt="2019-12-03T18:28:04.873" v="6549" actId="14100"/>
          <ac:spMkLst>
            <pc:docMk/>
            <pc:sldMk cId="0" sldId="256"/>
            <ac:spMk id="2053" creationId="{97ACDAE8-4AB0-4E30-93AC-7783236FA1F5}"/>
          </ac:spMkLst>
        </pc:spChg>
        <pc:spChg chg="mod">
          <ac:chgData name="PJ Wilkens" userId="a963cd96d0aa42f9" providerId="LiveId" clId="{0E6E54C5-1CDF-4D40-9C9C-26FB5147C0A5}" dt="2019-12-03T18:36:05.262" v="6673" actId="1035"/>
          <ac:spMkLst>
            <pc:docMk/>
            <pc:sldMk cId="0" sldId="256"/>
            <ac:spMk id="2054" creationId="{0542B709-9E2B-4DCC-9A5F-DF4F04B70CA1}"/>
          </ac:spMkLst>
        </pc:spChg>
        <pc:spChg chg="mod">
          <ac:chgData name="PJ Wilkens" userId="a963cd96d0aa42f9" providerId="LiveId" clId="{0E6E54C5-1CDF-4D40-9C9C-26FB5147C0A5}" dt="2019-12-03T17:55:19.584" v="3744" actId="20577"/>
          <ac:spMkLst>
            <pc:docMk/>
            <pc:sldMk cId="0" sldId="256"/>
            <ac:spMk id="2055" creationId="{E4C71446-58FD-4998-B3C4-B8DB0A0013A9}"/>
          </ac:spMkLst>
        </pc:spChg>
        <pc:spChg chg="mod">
          <ac:chgData name="PJ Wilkens" userId="a963cd96d0aa42f9" providerId="LiveId" clId="{0E6E54C5-1CDF-4D40-9C9C-26FB5147C0A5}" dt="2019-12-03T18:07:02.793" v="4851" actId="20577"/>
          <ac:spMkLst>
            <pc:docMk/>
            <pc:sldMk cId="0" sldId="256"/>
            <ac:spMk id="2056" creationId="{E1F88D74-D51F-41DA-B45A-9C0419B85D7A}"/>
          </ac:spMkLst>
        </pc:spChg>
        <pc:spChg chg="mod">
          <ac:chgData name="PJ Wilkens" userId="a963cd96d0aa42f9" providerId="LiveId" clId="{0E6E54C5-1CDF-4D40-9C9C-26FB5147C0A5}" dt="2019-12-03T06:38:34.395" v="101" actId="13822"/>
          <ac:spMkLst>
            <pc:docMk/>
            <pc:sldMk cId="0" sldId="256"/>
            <ac:spMk id="2057" creationId="{285F087A-1627-4498-A266-268EFA60F789}"/>
          </ac:spMkLst>
        </pc:spChg>
        <pc:spChg chg="mod">
          <ac:chgData name="PJ Wilkens" userId="a963cd96d0aa42f9" providerId="LiveId" clId="{0E6E54C5-1CDF-4D40-9C9C-26FB5147C0A5}" dt="2019-12-03T18:41:16.534" v="6707" actId="20577"/>
          <ac:spMkLst>
            <pc:docMk/>
            <pc:sldMk cId="0" sldId="256"/>
            <ac:spMk id="2058" creationId="{D12CBADD-1B39-4F3A-9527-7BB0095A4F17}"/>
          </ac:spMkLst>
        </pc:spChg>
        <pc:spChg chg="mod">
          <ac:chgData name="PJ Wilkens" userId="a963cd96d0aa42f9" providerId="LiveId" clId="{0E6E54C5-1CDF-4D40-9C9C-26FB5147C0A5}" dt="2019-12-03T06:32:58.379" v="81"/>
          <ac:spMkLst>
            <pc:docMk/>
            <pc:sldMk cId="0" sldId="256"/>
            <ac:spMk id="2059" creationId="{0211B0E7-BEDB-47FD-8EA8-0484330AA1CA}"/>
          </ac:spMkLst>
        </pc:spChg>
        <pc:spChg chg="del mod">
          <ac:chgData name="PJ Wilkens" userId="a963cd96d0aa42f9" providerId="LiveId" clId="{0E6E54C5-1CDF-4D40-9C9C-26FB5147C0A5}" dt="2019-12-03T15:25:34.548" v="2023" actId="478"/>
          <ac:spMkLst>
            <pc:docMk/>
            <pc:sldMk cId="0" sldId="256"/>
            <ac:spMk id="2060" creationId="{D5B24C07-35F1-473A-A2B2-A6F8BCCBC1CF}"/>
          </ac:spMkLst>
        </pc:spChg>
        <pc:spChg chg="del mod">
          <ac:chgData name="PJ Wilkens" userId="a963cd96d0aa42f9" providerId="LiveId" clId="{0E6E54C5-1CDF-4D40-9C9C-26FB5147C0A5}" dt="2019-12-03T14:39:17.166" v="178" actId="478"/>
          <ac:spMkLst>
            <pc:docMk/>
            <pc:sldMk cId="0" sldId="256"/>
            <ac:spMk id="2061" creationId="{7BA447DE-B84D-4DD5-9FFC-B253A4340970}"/>
          </ac:spMkLst>
        </pc:spChg>
        <pc:spChg chg="del mod topLvl">
          <ac:chgData name="PJ Wilkens" userId="a963cd96d0aa42f9" providerId="LiveId" clId="{0E6E54C5-1CDF-4D40-9C9C-26FB5147C0A5}" dt="2019-12-03T18:29:11.357" v="6607" actId="478"/>
          <ac:spMkLst>
            <pc:docMk/>
            <pc:sldMk cId="0" sldId="256"/>
            <ac:spMk id="2063" creationId="{51971625-2659-47F3-8975-51640B85D345}"/>
          </ac:spMkLst>
        </pc:spChg>
        <pc:spChg chg="del mod">
          <ac:chgData name="PJ Wilkens" userId="a963cd96d0aa42f9" providerId="LiveId" clId="{0E6E54C5-1CDF-4D40-9C9C-26FB5147C0A5}" dt="2019-12-03T14:39:36.992" v="223" actId="478"/>
          <ac:spMkLst>
            <pc:docMk/>
            <pc:sldMk cId="0" sldId="256"/>
            <ac:spMk id="2064" creationId="{F225070A-6F4F-4600-86B7-A2D8E42673D5}"/>
          </ac:spMkLst>
        </pc:spChg>
        <pc:spChg chg="mod">
          <ac:chgData name="PJ Wilkens" userId="a963cd96d0aa42f9" providerId="LiveId" clId="{0E6E54C5-1CDF-4D40-9C9C-26FB5147C0A5}" dt="2019-12-03T18:37:24.691" v="6687" actId="20577"/>
          <ac:spMkLst>
            <pc:docMk/>
            <pc:sldMk cId="0" sldId="256"/>
            <ac:spMk id="2065" creationId="{1F78318D-9B59-4B5F-A69A-6078A9C3265A}"/>
          </ac:spMkLst>
        </pc:spChg>
        <pc:spChg chg="mod topLvl">
          <ac:chgData name="PJ Wilkens" userId="a963cd96d0aa42f9" providerId="LiveId" clId="{0E6E54C5-1CDF-4D40-9C9C-26FB5147C0A5}" dt="2019-12-03T19:01:34.146" v="7175" actId="1035"/>
          <ac:spMkLst>
            <pc:docMk/>
            <pc:sldMk cId="0" sldId="256"/>
            <ac:spMk id="2066" creationId="{6BE7C19A-1CC0-42B7-8A58-15835B42FC6F}"/>
          </ac:spMkLst>
        </pc:spChg>
        <pc:spChg chg="del mod">
          <ac:chgData name="PJ Wilkens" userId="a963cd96d0aa42f9" providerId="LiveId" clId="{0E6E54C5-1CDF-4D40-9C9C-26FB5147C0A5}" dt="2019-12-03T14:39:17.166" v="178" actId="478"/>
          <ac:spMkLst>
            <pc:docMk/>
            <pc:sldMk cId="0" sldId="256"/>
            <ac:spMk id="2067" creationId="{CAD48EB6-F3A5-4521-8889-C96C45EE0BAA}"/>
          </ac:spMkLst>
        </pc:spChg>
        <pc:spChg chg="mod">
          <ac:chgData name="PJ Wilkens" userId="a963cd96d0aa42f9" providerId="LiveId" clId="{0E6E54C5-1CDF-4D40-9C9C-26FB5147C0A5}" dt="2019-12-03T18:30:12.577" v="6643" actId="1035"/>
          <ac:spMkLst>
            <pc:docMk/>
            <pc:sldMk cId="0" sldId="256"/>
            <ac:spMk id="2068" creationId="{F599CE8E-3496-4DBE-94BA-783A00199733}"/>
          </ac:spMkLst>
        </pc:spChg>
        <pc:spChg chg="mod">
          <ac:chgData name="PJ Wilkens" userId="a963cd96d0aa42f9" providerId="LiveId" clId="{0E6E54C5-1CDF-4D40-9C9C-26FB5147C0A5}" dt="2019-12-03T17:36:40.902" v="2854" actId="20577"/>
          <ac:spMkLst>
            <pc:docMk/>
            <pc:sldMk cId="0" sldId="256"/>
            <ac:spMk id="2069" creationId="{A8775831-9B23-43FC-8DB5-A4A99C3CA42B}"/>
          </ac:spMkLst>
        </pc:spChg>
        <pc:spChg chg="del mod">
          <ac:chgData name="PJ Wilkens" userId="a963cd96d0aa42f9" providerId="LiveId" clId="{0E6E54C5-1CDF-4D40-9C9C-26FB5147C0A5}" dt="2019-12-03T14:39:17.166" v="178" actId="478"/>
          <ac:spMkLst>
            <pc:docMk/>
            <pc:sldMk cId="0" sldId="256"/>
            <ac:spMk id="2070" creationId="{4E0DE4BB-3EC8-43D9-9400-CE60D1059732}"/>
          </ac:spMkLst>
        </pc:spChg>
        <pc:spChg chg="mod">
          <ac:chgData name="PJ Wilkens" userId="a963cd96d0aa42f9" providerId="LiveId" clId="{0E6E54C5-1CDF-4D40-9C9C-26FB5147C0A5}" dt="2019-12-03T06:32:58.379" v="81"/>
          <ac:spMkLst>
            <pc:docMk/>
            <pc:sldMk cId="0" sldId="256"/>
            <ac:spMk id="2071" creationId="{AB56765D-D701-4AC1-B0EE-BD71F779129E}"/>
          </ac:spMkLst>
        </pc:spChg>
        <pc:grpChg chg="add del mod">
          <ac:chgData name="PJ Wilkens" userId="a963cd96d0aa42f9" providerId="LiveId" clId="{0E6E54C5-1CDF-4D40-9C9C-26FB5147C0A5}" dt="2019-12-03T18:27:31.353" v="6511" actId="165"/>
          <ac:grpSpMkLst>
            <pc:docMk/>
            <pc:sldMk cId="0" sldId="256"/>
            <ac:grpSpMk id="22" creationId="{CE494103-F645-4876-8964-38E8D32966CB}"/>
          </ac:grpSpMkLst>
        </pc:grpChg>
        <pc:grpChg chg="add del mod">
          <ac:chgData name="PJ Wilkens" userId="a963cd96d0aa42f9" providerId="LiveId" clId="{0E6E54C5-1CDF-4D40-9C9C-26FB5147C0A5}" dt="2019-12-03T18:13:44.787" v="5161" actId="165"/>
          <ac:grpSpMkLst>
            <pc:docMk/>
            <pc:sldMk cId="0" sldId="256"/>
            <ac:grpSpMk id="24" creationId="{21B5080A-5553-4235-B795-BAA4111302CA}"/>
          </ac:grpSpMkLst>
        </pc:grpChg>
        <pc:grpChg chg="add del mod">
          <ac:chgData name="PJ Wilkens" userId="a963cd96d0aa42f9" providerId="LiveId" clId="{0E6E54C5-1CDF-4D40-9C9C-26FB5147C0A5}" dt="2019-12-03T18:58:44.234" v="7074" actId="478"/>
          <ac:grpSpMkLst>
            <pc:docMk/>
            <pc:sldMk cId="0" sldId="256"/>
            <ac:grpSpMk id="29" creationId="{978547DA-E3A5-4D4F-AA68-5183D69E983D}"/>
          </ac:grpSpMkLst>
        </pc:grpChg>
        <pc:grpChg chg="add del mod">
          <ac:chgData name="PJ Wilkens" userId="a963cd96d0aa42f9" providerId="LiveId" clId="{0E6E54C5-1CDF-4D40-9C9C-26FB5147C0A5}" dt="2019-12-03T18:57:19.505" v="6713" actId="165"/>
          <ac:grpSpMkLst>
            <pc:docMk/>
            <pc:sldMk cId="0" sldId="256"/>
            <ac:grpSpMk id="30" creationId="{A1E65FDB-CBE9-4315-AD9F-CD7197AF75B5}"/>
          </ac:grpSpMkLst>
        </pc:grpChg>
        <pc:grpChg chg="add mod">
          <ac:chgData name="PJ Wilkens" userId="a963cd96d0aa42f9" providerId="LiveId" clId="{0E6E54C5-1CDF-4D40-9C9C-26FB5147C0A5}" dt="2019-12-03T18:30:12.577" v="6643" actId="1035"/>
          <ac:grpSpMkLst>
            <pc:docMk/>
            <pc:sldMk cId="0" sldId="256"/>
            <ac:grpSpMk id="2048" creationId="{4B5B3052-4E4C-456A-AE4C-F1E26AC1F2C9}"/>
          </ac:grpSpMkLst>
        </pc:grpChg>
        <pc:grpChg chg="add mod">
          <ac:chgData name="PJ Wilkens" userId="a963cd96d0aa42f9" providerId="LiveId" clId="{0E6E54C5-1CDF-4D40-9C9C-26FB5147C0A5}" dt="2019-12-03T18:30:12.577" v="6643" actId="1035"/>
          <ac:grpSpMkLst>
            <pc:docMk/>
            <pc:sldMk cId="0" sldId="256"/>
            <ac:grpSpMk id="2049" creationId="{0341F33D-6C3D-4E30-8DD3-EB6D8405F494}"/>
          </ac:grpSpMkLst>
        </pc:grpChg>
        <pc:grpChg chg="add mod">
          <ac:chgData name="PJ Wilkens" userId="a963cd96d0aa42f9" providerId="LiveId" clId="{0E6E54C5-1CDF-4D40-9C9C-26FB5147C0A5}" dt="2019-12-03T18:59:00.567" v="7125" actId="12788"/>
          <ac:grpSpMkLst>
            <pc:docMk/>
            <pc:sldMk cId="0" sldId="256"/>
            <ac:grpSpMk id="2076" creationId="{60C1EEF4-2DB4-4113-8BCC-479FB8668C69}"/>
          </ac:grpSpMkLst>
        </pc:grpChg>
        <pc:grpChg chg="add mod">
          <ac:chgData name="PJ Wilkens" userId="a963cd96d0aa42f9" providerId="LiveId" clId="{0E6E54C5-1CDF-4D40-9C9C-26FB5147C0A5}" dt="2019-12-03T18:59:00.567" v="7125" actId="12788"/>
          <ac:grpSpMkLst>
            <pc:docMk/>
            <pc:sldMk cId="0" sldId="256"/>
            <ac:grpSpMk id="2077" creationId="{CEFFCFE9-B7BB-4938-9DB5-A979F59680CE}"/>
          </ac:grpSpMkLst>
        </pc:grpChg>
        <pc:graphicFrameChg chg="del mod">
          <ac:chgData name="PJ Wilkens" userId="a963cd96d0aa42f9" providerId="LiveId" clId="{0E6E54C5-1CDF-4D40-9C9C-26FB5147C0A5}" dt="2019-12-03T15:25:37.828" v="2024" actId="478"/>
          <ac:graphicFrameMkLst>
            <pc:docMk/>
            <pc:sldMk cId="0" sldId="256"/>
            <ac:graphicFrameMk id="31" creationId="{21B7B377-6353-4D27-A5D8-912FE62303F0}"/>
          </ac:graphicFrameMkLst>
        </pc:graphicFrameChg>
        <pc:graphicFrameChg chg="del mod">
          <ac:chgData name="PJ Wilkens" userId="a963cd96d0aa42f9" providerId="LiveId" clId="{0E6E54C5-1CDF-4D40-9C9C-26FB5147C0A5}" dt="2019-12-03T14:39:17.166" v="178" actId="478"/>
          <ac:graphicFrameMkLst>
            <pc:docMk/>
            <pc:sldMk cId="0" sldId="256"/>
            <ac:graphicFrameMk id="34" creationId="{A36CE921-521A-4C5B-93D1-456C1D092684}"/>
          </ac:graphicFrameMkLst>
        </pc:graphicFrameChg>
        <pc:graphicFrameChg chg="del mod">
          <ac:chgData name="PJ Wilkens" userId="a963cd96d0aa42f9" providerId="LiveId" clId="{0E6E54C5-1CDF-4D40-9C9C-26FB5147C0A5}" dt="2019-12-03T14:39:17.166" v="178" actId="478"/>
          <ac:graphicFrameMkLst>
            <pc:docMk/>
            <pc:sldMk cId="0" sldId="256"/>
            <ac:graphicFrameMk id="35" creationId="{2F959950-0EFC-4BD4-92DF-F7169C1B8DEE}"/>
          </ac:graphicFrameMkLst>
        </pc:graphicFrameChg>
        <pc:graphicFrameChg chg="del mod">
          <ac:chgData name="PJ Wilkens" userId="a963cd96d0aa42f9" providerId="LiveId" clId="{0E6E54C5-1CDF-4D40-9C9C-26FB5147C0A5}" dt="2019-12-03T14:39:17.166" v="178" actId="478"/>
          <ac:graphicFrameMkLst>
            <pc:docMk/>
            <pc:sldMk cId="0" sldId="256"/>
            <ac:graphicFrameMk id="36" creationId="{DDC8FAD0-CC6A-4A54-82CC-7FBA2707B63E}"/>
          </ac:graphicFrameMkLst>
        </pc:graphicFrameChg>
        <pc:picChg chg="add del mod modCrop">
          <ac:chgData name="PJ Wilkens" userId="a963cd96d0aa42f9" providerId="LiveId" clId="{0E6E54C5-1CDF-4D40-9C9C-26FB5147C0A5}" dt="2019-12-03T15:24:22.796" v="1975" actId="478"/>
          <ac:picMkLst>
            <pc:docMk/>
            <pc:sldMk cId="0" sldId="256"/>
            <ac:picMk id="4" creationId="{2A395F34-9E89-4D56-921B-E74C823C2117}"/>
          </ac:picMkLst>
        </pc:picChg>
        <pc:picChg chg="add mod modCrop">
          <ac:chgData name="PJ Wilkens" userId="a963cd96d0aa42f9" providerId="LiveId" clId="{0E6E54C5-1CDF-4D40-9C9C-26FB5147C0A5}" dt="2019-12-03T17:56:15.569" v="3772" actId="1035"/>
          <ac:picMkLst>
            <pc:docMk/>
            <pc:sldMk cId="0" sldId="256"/>
            <ac:picMk id="9" creationId="{AB0E58A0-0D85-4B09-A349-AFA6D5319A18}"/>
          </ac:picMkLst>
        </pc:picChg>
        <pc:picChg chg="add del mod">
          <ac:chgData name="PJ Wilkens" userId="a963cd96d0aa42f9" providerId="LiveId" clId="{0E6E54C5-1CDF-4D40-9C9C-26FB5147C0A5}" dt="2019-12-03T18:15:30.978" v="5277" actId="478"/>
          <ac:picMkLst>
            <pc:docMk/>
            <pc:sldMk cId="0" sldId="256"/>
            <ac:picMk id="11" creationId="{AFAF4D62-1D3E-4993-8807-D71FA987FCE9}"/>
          </ac:picMkLst>
        </pc:picChg>
        <pc:picChg chg="add del mod">
          <ac:chgData name="PJ Wilkens" userId="a963cd96d0aa42f9" providerId="LiveId" clId="{0E6E54C5-1CDF-4D40-9C9C-26FB5147C0A5}" dt="2019-12-03T18:15:30.978" v="5277" actId="478"/>
          <ac:picMkLst>
            <pc:docMk/>
            <pc:sldMk cId="0" sldId="256"/>
            <ac:picMk id="13" creationId="{0DAF371D-D38B-462C-9C30-7621248F6A88}"/>
          </ac:picMkLst>
        </pc:picChg>
        <pc:picChg chg="add mod">
          <ac:chgData name="PJ Wilkens" userId="a963cd96d0aa42f9" providerId="LiveId" clId="{0E6E54C5-1CDF-4D40-9C9C-26FB5147C0A5}" dt="2019-12-03T18:17:00.888" v="5549" actId="164"/>
          <ac:picMkLst>
            <pc:docMk/>
            <pc:sldMk cId="0" sldId="256"/>
            <ac:picMk id="15" creationId="{8030C282-E3A1-47B9-90A8-ECC40A0C326F}"/>
          </ac:picMkLst>
        </pc:picChg>
        <pc:picChg chg="add mod topLvl">
          <ac:chgData name="PJ Wilkens" userId="a963cd96d0aa42f9" providerId="LiveId" clId="{0E6E54C5-1CDF-4D40-9C9C-26FB5147C0A5}" dt="2019-12-03T18:17:09.429" v="5550" actId="164"/>
          <ac:picMkLst>
            <pc:docMk/>
            <pc:sldMk cId="0" sldId="256"/>
            <ac:picMk id="17" creationId="{54D7DDF3-EDD6-43B2-AC26-675A063BBF5B}"/>
          </ac:picMkLst>
        </pc:picChg>
        <pc:picChg chg="add del mod">
          <ac:chgData name="PJ Wilkens" userId="a963cd96d0aa42f9" providerId="LiveId" clId="{0E6E54C5-1CDF-4D40-9C9C-26FB5147C0A5}" dt="2019-12-03T16:15:47.899" v="2493" actId="478"/>
          <ac:picMkLst>
            <pc:docMk/>
            <pc:sldMk cId="0" sldId="256"/>
            <ac:picMk id="19" creationId="{7D909F4B-F011-4301-B035-A99F54E47A31}"/>
          </ac:picMkLst>
        </pc:picChg>
        <pc:picChg chg="add mod">
          <ac:chgData name="PJ Wilkens" userId="a963cd96d0aa42f9" providerId="LiveId" clId="{0E6E54C5-1CDF-4D40-9C9C-26FB5147C0A5}" dt="2019-12-03T16:21:17.205" v="2792" actId="1036"/>
          <ac:picMkLst>
            <pc:docMk/>
            <pc:sldMk cId="0" sldId="256"/>
            <ac:picMk id="21" creationId="{FF806EB9-73CF-4979-994C-18E507DB0884}"/>
          </ac:picMkLst>
        </pc:picChg>
        <pc:picChg chg="add del mod topLvl">
          <ac:chgData name="PJ Wilkens" userId="a963cd96d0aa42f9" providerId="LiveId" clId="{0E6E54C5-1CDF-4D40-9C9C-26FB5147C0A5}" dt="2019-12-03T18:58:44.234" v="7074" actId="478"/>
          <ac:picMkLst>
            <pc:docMk/>
            <pc:sldMk cId="0" sldId="256"/>
            <ac:picMk id="26" creationId="{F6DEF46E-3239-430C-B5A2-A92EE93533EC}"/>
          </ac:picMkLst>
        </pc:picChg>
        <pc:picChg chg="add mod">
          <ac:chgData name="PJ Wilkens" userId="a963cd96d0aa42f9" providerId="LiveId" clId="{0E6E54C5-1CDF-4D40-9C9C-26FB5147C0A5}" dt="2019-12-03T18:16:45.330" v="5547" actId="164"/>
          <ac:picMkLst>
            <pc:docMk/>
            <pc:sldMk cId="0" sldId="256"/>
            <ac:picMk id="28" creationId="{D75E0C2D-E5F1-49A2-A87D-B3E3B29BC6C0}"/>
          </ac:picMkLst>
        </pc:picChg>
        <pc:picChg chg="del mod">
          <ac:chgData name="PJ Wilkens" userId="a963cd96d0aa42f9" providerId="LiveId" clId="{0E6E54C5-1CDF-4D40-9C9C-26FB5147C0A5}" dt="2019-12-03T15:25:34.548" v="2023" actId="478"/>
          <ac:picMkLst>
            <pc:docMk/>
            <pc:sldMk cId="0" sldId="256"/>
            <ac:picMk id="32" creationId="{0009FDAC-DACC-41FE-83E4-37CBB507BE4B}"/>
          </ac:picMkLst>
        </pc:picChg>
        <pc:picChg chg="mod">
          <ac:chgData name="PJ Wilkens" userId="a963cd96d0aa42f9" providerId="LiveId" clId="{0E6E54C5-1CDF-4D40-9C9C-26FB5147C0A5}" dt="2019-12-03T06:32:58.379" v="81"/>
          <ac:picMkLst>
            <pc:docMk/>
            <pc:sldMk cId="0" sldId="256"/>
            <ac:picMk id="33" creationId="{1B8A134C-62FC-432B-AE28-120E2C80AB4D}"/>
          </ac:picMkLst>
        </pc:picChg>
        <pc:picChg chg="add mod">
          <ac:chgData name="PJ Wilkens" userId="a963cd96d0aa42f9" providerId="LiveId" clId="{0E6E54C5-1CDF-4D40-9C9C-26FB5147C0A5}" dt="2019-12-03T18:58:18.262" v="6899" actId="164"/>
          <ac:picMkLst>
            <pc:docMk/>
            <pc:sldMk cId="0" sldId="256"/>
            <ac:picMk id="2072" creationId="{E5105671-FA5E-4152-AD49-1447D0876EFB}"/>
          </ac:picMkLst>
        </pc:picChg>
        <pc:picChg chg="add mod">
          <ac:chgData name="PJ Wilkens" userId="a963cd96d0aa42f9" providerId="LiveId" clId="{0E6E54C5-1CDF-4D40-9C9C-26FB5147C0A5}" dt="2019-12-03T18:58:10.135" v="6898" actId="164"/>
          <ac:picMkLst>
            <pc:docMk/>
            <pc:sldMk cId="0" sldId="256"/>
            <ac:picMk id="2074" creationId="{220FE79E-A5BA-4A07-AE6E-CBB9D5F26C41}"/>
          </ac:picMkLst>
        </pc:picChg>
        <pc:picChg chg="mod">
          <ac:chgData name="PJ Wilkens" userId="a963cd96d0aa42f9" providerId="LiveId" clId="{0E6E54C5-1CDF-4D40-9C9C-26FB5147C0A5}" dt="2019-12-03T06:32:58.379" v="81"/>
          <ac:picMkLst>
            <pc:docMk/>
            <pc:sldMk cId="0" sldId="256"/>
            <ac:picMk id="2075" creationId="{CCBC93C3-8B06-487F-B794-2B480E370FB3}"/>
          </ac:picMkLst>
        </pc:picChg>
      </pc:sldChg>
      <pc:sldMasterChg chg="modSp modSldLayout">
        <pc:chgData name="PJ Wilkens" userId="a963cd96d0aa42f9" providerId="LiveId" clId="{0E6E54C5-1CDF-4D40-9C9C-26FB5147C0A5}" dt="2019-12-03T06:32:58.379" v="81"/>
        <pc:sldMasterMkLst>
          <pc:docMk/>
          <pc:sldMasterMk cId="110192803" sldId="2147483650"/>
        </pc:sldMasterMkLst>
        <pc:spChg chg="mod">
          <ac:chgData name="PJ Wilkens" userId="a963cd96d0aa42f9" providerId="LiveId" clId="{0E6E54C5-1CDF-4D40-9C9C-26FB5147C0A5}" dt="2019-12-03T06:32:58.379" v="81"/>
          <ac:spMkLst>
            <pc:docMk/>
            <pc:sldMasterMk cId="110192803" sldId="2147483650"/>
            <ac:spMk id="2" creationId="{55914521-87B9-4849-A6F6-7EC229FEFBEA}"/>
          </ac:spMkLst>
        </pc:spChg>
        <pc:spChg chg="mod">
          <ac:chgData name="PJ Wilkens" userId="a963cd96d0aa42f9" providerId="LiveId" clId="{0E6E54C5-1CDF-4D40-9C9C-26FB5147C0A5}" dt="2019-12-03T06:32:58.379" v="81"/>
          <ac:spMkLst>
            <pc:docMk/>
            <pc:sldMasterMk cId="110192803" sldId="2147483650"/>
            <ac:spMk id="3" creationId="{0FF9285C-03AC-45B3-B0EF-281428748E0A}"/>
          </ac:spMkLst>
        </pc:spChg>
        <pc:spChg chg="mod">
          <ac:chgData name="PJ Wilkens" userId="a963cd96d0aa42f9" providerId="LiveId" clId="{0E6E54C5-1CDF-4D40-9C9C-26FB5147C0A5}" dt="2019-12-03T06:32:58.379" v="81"/>
          <ac:spMkLst>
            <pc:docMk/>
            <pc:sldMasterMk cId="110192803" sldId="2147483650"/>
            <ac:spMk id="4" creationId="{2489D43F-C249-4532-868F-E01DDBFE2097}"/>
          </ac:spMkLst>
        </pc:spChg>
        <pc:spChg chg="mod">
          <ac:chgData name="PJ Wilkens" userId="a963cd96d0aa42f9" providerId="LiveId" clId="{0E6E54C5-1CDF-4D40-9C9C-26FB5147C0A5}" dt="2019-12-03T06:32:58.379" v="81"/>
          <ac:spMkLst>
            <pc:docMk/>
            <pc:sldMasterMk cId="110192803" sldId="2147483650"/>
            <ac:spMk id="5" creationId="{2A59EA62-995B-4212-8D30-DBB2C82C9A47}"/>
          </ac:spMkLst>
        </pc:spChg>
        <pc:spChg chg="mod">
          <ac:chgData name="PJ Wilkens" userId="a963cd96d0aa42f9" providerId="LiveId" clId="{0E6E54C5-1CDF-4D40-9C9C-26FB5147C0A5}" dt="2019-12-03T06:32:58.379" v="81"/>
          <ac:spMkLst>
            <pc:docMk/>
            <pc:sldMasterMk cId="110192803" sldId="2147483650"/>
            <ac:spMk id="6" creationId="{D640E541-B020-4FB9-A802-A8CB6ECF8F73}"/>
          </ac:spMkLst>
        </pc:spChg>
        <pc:graphicFrameChg chg="mod">
          <ac:chgData name="PJ Wilkens" userId="a963cd96d0aa42f9" providerId="LiveId" clId="{0E6E54C5-1CDF-4D40-9C9C-26FB5147C0A5}" dt="2019-12-03T06:32:58.379" v="81"/>
          <ac:graphicFrameMkLst>
            <pc:docMk/>
            <pc:sldMasterMk cId="110192803" sldId="2147483650"/>
            <ac:graphicFrameMk id="7" creationId="{95DE4324-9F62-4996-A011-F8B2C1973C48}"/>
          </ac:graphicFrameMkLst>
        </pc:graphicFrameChg>
        <pc:sldLayoutChg chg="modSp">
          <pc:chgData name="PJ Wilkens" userId="a963cd96d0aa42f9" providerId="LiveId" clId="{0E6E54C5-1CDF-4D40-9C9C-26FB5147C0A5}" dt="2019-12-03T06:32:58.379" v="81"/>
          <pc:sldLayoutMkLst>
            <pc:docMk/>
            <pc:sldMasterMk cId="110192803" sldId="2147483650"/>
            <pc:sldLayoutMk cId="2660922116" sldId="2147483651"/>
          </pc:sldLayoutMkLst>
          <pc:spChg chg="mod">
            <ac:chgData name="PJ Wilkens" userId="a963cd96d0aa42f9" providerId="LiveId" clId="{0E6E54C5-1CDF-4D40-9C9C-26FB5147C0A5}" dt="2019-12-03T06:32:58.379" v="81"/>
            <ac:spMkLst>
              <pc:docMk/>
              <pc:sldMasterMk cId="110192803" sldId="2147483650"/>
              <pc:sldLayoutMk cId="2660922116" sldId="2147483651"/>
              <ac:spMk id="2" creationId="{16920355-33EB-4DC5-812D-06DEEE7C7149}"/>
            </ac:spMkLst>
          </pc:spChg>
          <pc:spChg chg="mod">
            <ac:chgData name="PJ Wilkens" userId="a963cd96d0aa42f9" providerId="LiveId" clId="{0E6E54C5-1CDF-4D40-9C9C-26FB5147C0A5}" dt="2019-12-03T06:32:58.379" v="81"/>
            <ac:spMkLst>
              <pc:docMk/>
              <pc:sldMasterMk cId="110192803" sldId="2147483650"/>
              <pc:sldLayoutMk cId="2660922116" sldId="2147483651"/>
              <ac:spMk id="3" creationId="{47849F49-0DC0-45C9-BAC7-9E4818A033A1}"/>
            </ac:spMkLst>
          </pc:spChg>
        </pc:sldLayoutChg>
        <pc:sldLayoutChg chg="modSp">
          <pc:chgData name="PJ Wilkens" userId="a963cd96d0aa42f9" providerId="LiveId" clId="{0E6E54C5-1CDF-4D40-9C9C-26FB5147C0A5}" dt="2019-12-03T06:32:58.379" v="81"/>
          <pc:sldLayoutMkLst>
            <pc:docMk/>
            <pc:sldMasterMk cId="110192803" sldId="2147483650"/>
            <pc:sldLayoutMk cId="92585599" sldId="2147483653"/>
          </pc:sldLayoutMkLst>
          <pc:spChg chg="mod">
            <ac:chgData name="PJ Wilkens" userId="a963cd96d0aa42f9" providerId="LiveId" clId="{0E6E54C5-1CDF-4D40-9C9C-26FB5147C0A5}" dt="2019-12-03T06:32:58.379" v="81"/>
            <ac:spMkLst>
              <pc:docMk/>
              <pc:sldMasterMk cId="110192803" sldId="2147483650"/>
              <pc:sldLayoutMk cId="92585599" sldId="2147483653"/>
              <ac:spMk id="2" creationId="{E14C9D33-79C7-4D7A-8FD1-00269547375B}"/>
            </ac:spMkLst>
          </pc:spChg>
          <pc:spChg chg="mod">
            <ac:chgData name="PJ Wilkens" userId="a963cd96d0aa42f9" providerId="LiveId" clId="{0E6E54C5-1CDF-4D40-9C9C-26FB5147C0A5}" dt="2019-12-03T06:32:58.379" v="81"/>
            <ac:spMkLst>
              <pc:docMk/>
              <pc:sldMasterMk cId="110192803" sldId="2147483650"/>
              <pc:sldLayoutMk cId="92585599" sldId="2147483653"/>
              <ac:spMk id="3" creationId="{13A59D64-40EF-412F-8195-7131778E8FED}"/>
            </ac:spMkLst>
          </pc:spChg>
        </pc:sldLayoutChg>
        <pc:sldLayoutChg chg="modSp">
          <pc:chgData name="PJ Wilkens" userId="a963cd96d0aa42f9" providerId="LiveId" clId="{0E6E54C5-1CDF-4D40-9C9C-26FB5147C0A5}" dt="2019-12-03T06:32:58.379" v="81"/>
          <pc:sldLayoutMkLst>
            <pc:docMk/>
            <pc:sldMasterMk cId="110192803" sldId="2147483650"/>
            <pc:sldLayoutMk cId="2004359190" sldId="2147483654"/>
          </pc:sldLayoutMkLst>
          <pc:spChg chg="mod">
            <ac:chgData name="PJ Wilkens" userId="a963cd96d0aa42f9" providerId="LiveId" clId="{0E6E54C5-1CDF-4D40-9C9C-26FB5147C0A5}" dt="2019-12-03T06:32:58.379" v="81"/>
            <ac:spMkLst>
              <pc:docMk/>
              <pc:sldMasterMk cId="110192803" sldId="2147483650"/>
              <pc:sldLayoutMk cId="2004359190" sldId="2147483654"/>
              <ac:spMk id="3" creationId="{70AF523D-54CD-4905-90BB-A42CC97993F0}"/>
            </ac:spMkLst>
          </pc:spChg>
          <pc:spChg chg="mod">
            <ac:chgData name="PJ Wilkens" userId="a963cd96d0aa42f9" providerId="LiveId" clId="{0E6E54C5-1CDF-4D40-9C9C-26FB5147C0A5}" dt="2019-12-03T06:32:58.379" v="81"/>
            <ac:spMkLst>
              <pc:docMk/>
              <pc:sldMasterMk cId="110192803" sldId="2147483650"/>
              <pc:sldLayoutMk cId="2004359190" sldId="2147483654"/>
              <ac:spMk id="4" creationId="{93208CBF-6487-4E5B-B77B-35188B636BD3}"/>
            </ac:spMkLst>
          </pc:spChg>
        </pc:sldLayoutChg>
        <pc:sldLayoutChg chg="modSp">
          <pc:chgData name="PJ Wilkens" userId="a963cd96d0aa42f9" providerId="LiveId" clId="{0E6E54C5-1CDF-4D40-9C9C-26FB5147C0A5}" dt="2019-12-03T06:32:58.379" v="81"/>
          <pc:sldLayoutMkLst>
            <pc:docMk/>
            <pc:sldMasterMk cId="110192803" sldId="2147483650"/>
            <pc:sldLayoutMk cId="1534512010" sldId="2147483655"/>
          </pc:sldLayoutMkLst>
          <pc:spChg chg="mod">
            <ac:chgData name="PJ Wilkens" userId="a963cd96d0aa42f9" providerId="LiveId" clId="{0E6E54C5-1CDF-4D40-9C9C-26FB5147C0A5}" dt="2019-12-03T06:32:58.379" v="81"/>
            <ac:spMkLst>
              <pc:docMk/>
              <pc:sldMasterMk cId="110192803" sldId="2147483650"/>
              <pc:sldLayoutMk cId="1534512010" sldId="2147483655"/>
              <ac:spMk id="2" creationId="{D9DDAC62-762A-44EA-A998-1832FC041CE0}"/>
            </ac:spMkLst>
          </pc:spChg>
          <pc:spChg chg="mod">
            <ac:chgData name="PJ Wilkens" userId="a963cd96d0aa42f9" providerId="LiveId" clId="{0E6E54C5-1CDF-4D40-9C9C-26FB5147C0A5}" dt="2019-12-03T06:32:58.379" v="81"/>
            <ac:spMkLst>
              <pc:docMk/>
              <pc:sldMasterMk cId="110192803" sldId="2147483650"/>
              <pc:sldLayoutMk cId="1534512010" sldId="2147483655"/>
              <ac:spMk id="3" creationId="{3A4D4C6A-1139-43E4-BC4D-D545035B07BD}"/>
            </ac:spMkLst>
          </pc:spChg>
          <pc:spChg chg="mod">
            <ac:chgData name="PJ Wilkens" userId="a963cd96d0aa42f9" providerId="LiveId" clId="{0E6E54C5-1CDF-4D40-9C9C-26FB5147C0A5}" dt="2019-12-03T06:32:58.379" v="81"/>
            <ac:spMkLst>
              <pc:docMk/>
              <pc:sldMasterMk cId="110192803" sldId="2147483650"/>
              <pc:sldLayoutMk cId="1534512010" sldId="2147483655"/>
              <ac:spMk id="4" creationId="{3AA75759-BD27-4DFF-96CF-B95DDB988B17}"/>
            </ac:spMkLst>
          </pc:spChg>
          <pc:spChg chg="mod">
            <ac:chgData name="PJ Wilkens" userId="a963cd96d0aa42f9" providerId="LiveId" clId="{0E6E54C5-1CDF-4D40-9C9C-26FB5147C0A5}" dt="2019-12-03T06:32:58.379" v="81"/>
            <ac:spMkLst>
              <pc:docMk/>
              <pc:sldMasterMk cId="110192803" sldId="2147483650"/>
              <pc:sldLayoutMk cId="1534512010" sldId="2147483655"/>
              <ac:spMk id="5" creationId="{5D24E8B6-AA47-4624-A28E-0200B5FBFF40}"/>
            </ac:spMkLst>
          </pc:spChg>
          <pc:spChg chg="mod">
            <ac:chgData name="PJ Wilkens" userId="a963cd96d0aa42f9" providerId="LiveId" clId="{0E6E54C5-1CDF-4D40-9C9C-26FB5147C0A5}" dt="2019-12-03T06:32:58.379" v="81"/>
            <ac:spMkLst>
              <pc:docMk/>
              <pc:sldMasterMk cId="110192803" sldId="2147483650"/>
              <pc:sldLayoutMk cId="1534512010" sldId="2147483655"/>
              <ac:spMk id="6" creationId="{1904F254-E4FF-4CC8-9039-3485E52AFFDB}"/>
            </ac:spMkLst>
          </pc:spChg>
        </pc:sldLayoutChg>
        <pc:sldLayoutChg chg="modSp">
          <pc:chgData name="PJ Wilkens" userId="a963cd96d0aa42f9" providerId="LiveId" clId="{0E6E54C5-1CDF-4D40-9C9C-26FB5147C0A5}" dt="2019-12-03T06:32:58.379" v="81"/>
          <pc:sldLayoutMkLst>
            <pc:docMk/>
            <pc:sldMasterMk cId="110192803" sldId="2147483650"/>
            <pc:sldLayoutMk cId="3281435289" sldId="2147483658"/>
          </pc:sldLayoutMkLst>
          <pc:spChg chg="mod">
            <ac:chgData name="PJ Wilkens" userId="a963cd96d0aa42f9" providerId="LiveId" clId="{0E6E54C5-1CDF-4D40-9C9C-26FB5147C0A5}" dt="2019-12-03T06:32:58.379" v="81"/>
            <ac:spMkLst>
              <pc:docMk/>
              <pc:sldMasterMk cId="110192803" sldId="2147483650"/>
              <pc:sldLayoutMk cId="3281435289" sldId="2147483658"/>
              <ac:spMk id="2" creationId="{CE7FB445-C5F1-49CC-8839-D8CB18E0E457}"/>
            </ac:spMkLst>
          </pc:spChg>
          <pc:spChg chg="mod">
            <ac:chgData name="PJ Wilkens" userId="a963cd96d0aa42f9" providerId="LiveId" clId="{0E6E54C5-1CDF-4D40-9C9C-26FB5147C0A5}" dt="2019-12-03T06:32:58.379" v="81"/>
            <ac:spMkLst>
              <pc:docMk/>
              <pc:sldMasterMk cId="110192803" sldId="2147483650"/>
              <pc:sldLayoutMk cId="3281435289" sldId="2147483658"/>
              <ac:spMk id="3" creationId="{E3D3E067-311B-4D35-881F-406AFB1D1829}"/>
            </ac:spMkLst>
          </pc:spChg>
          <pc:spChg chg="mod">
            <ac:chgData name="PJ Wilkens" userId="a963cd96d0aa42f9" providerId="LiveId" clId="{0E6E54C5-1CDF-4D40-9C9C-26FB5147C0A5}" dt="2019-12-03T06:32:58.379" v="81"/>
            <ac:spMkLst>
              <pc:docMk/>
              <pc:sldMasterMk cId="110192803" sldId="2147483650"/>
              <pc:sldLayoutMk cId="3281435289" sldId="2147483658"/>
              <ac:spMk id="4" creationId="{37A37069-5E60-4C11-8EA3-7176A3D46C6F}"/>
            </ac:spMkLst>
          </pc:spChg>
        </pc:sldLayoutChg>
        <pc:sldLayoutChg chg="modSp">
          <pc:chgData name="PJ Wilkens" userId="a963cd96d0aa42f9" providerId="LiveId" clId="{0E6E54C5-1CDF-4D40-9C9C-26FB5147C0A5}" dt="2019-12-03T06:32:58.379" v="81"/>
          <pc:sldLayoutMkLst>
            <pc:docMk/>
            <pc:sldMasterMk cId="110192803" sldId="2147483650"/>
            <pc:sldLayoutMk cId="3727384873" sldId="2147483659"/>
          </pc:sldLayoutMkLst>
          <pc:spChg chg="mod">
            <ac:chgData name="PJ Wilkens" userId="a963cd96d0aa42f9" providerId="LiveId" clId="{0E6E54C5-1CDF-4D40-9C9C-26FB5147C0A5}" dt="2019-12-03T06:32:58.379" v="81"/>
            <ac:spMkLst>
              <pc:docMk/>
              <pc:sldMasterMk cId="110192803" sldId="2147483650"/>
              <pc:sldLayoutMk cId="3727384873" sldId="2147483659"/>
              <ac:spMk id="2" creationId="{1FE10D4C-252D-4B96-A791-474469FD5B76}"/>
            </ac:spMkLst>
          </pc:spChg>
          <pc:spChg chg="mod">
            <ac:chgData name="PJ Wilkens" userId="a963cd96d0aa42f9" providerId="LiveId" clId="{0E6E54C5-1CDF-4D40-9C9C-26FB5147C0A5}" dt="2019-12-03T06:32:58.379" v="81"/>
            <ac:spMkLst>
              <pc:docMk/>
              <pc:sldMasterMk cId="110192803" sldId="2147483650"/>
              <pc:sldLayoutMk cId="3727384873" sldId="2147483659"/>
              <ac:spMk id="3" creationId="{2F1B0A9D-EF1E-42D9-8E78-BA43970CA254}"/>
            </ac:spMkLst>
          </pc:spChg>
          <pc:spChg chg="mod">
            <ac:chgData name="PJ Wilkens" userId="a963cd96d0aa42f9" providerId="LiveId" clId="{0E6E54C5-1CDF-4D40-9C9C-26FB5147C0A5}" dt="2019-12-03T06:32:58.379" v="81"/>
            <ac:spMkLst>
              <pc:docMk/>
              <pc:sldMasterMk cId="110192803" sldId="2147483650"/>
              <pc:sldLayoutMk cId="3727384873" sldId="2147483659"/>
              <ac:spMk id="4" creationId="{81C9FB04-7DFB-4899-9399-9A599F0600AA}"/>
            </ac:spMkLst>
          </pc:spChg>
        </pc:sldLayoutChg>
        <pc:sldLayoutChg chg="modSp">
          <pc:chgData name="PJ Wilkens" userId="a963cd96d0aa42f9" providerId="LiveId" clId="{0E6E54C5-1CDF-4D40-9C9C-26FB5147C0A5}" dt="2019-12-03T06:32:58.379" v="81"/>
          <pc:sldLayoutMkLst>
            <pc:docMk/>
            <pc:sldMasterMk cId="110192803" sldId="2147483650"/>
            <pc:sldLayoutMk cId="3911049071" sldId="2147483661"/>
          </pc:sldLayoutMkLst>
          <pc:spChg chg="mod">
            <ac:chgData name="PJ Wilkens" userId="a963cd96d0aa42f9" providerId="LiveId" clId="{0E6E54C5-1CDF-4D40-9C9C-26FB5147C0A5}" dt="2019-12-03T06:32:58.379" v="81"/>
            <ac:spMkLst>
              <pc:docMk/>
              <pc:sldMasterMk cId="110192803" sldId="2147483650"/>
              <pc:sldLayoutMk cId="3911049071" sldId="2147483661"/>
              <ac:spMk id="2" creationId="{20924679-D2D7-49E8-BDC7-4EA6FCF4AA4D}"/>
            </ac:spMkLst>
          </pc:spChg>
          <pc:spChg chg="mod">
            <ac:chgData name="PJ Wilkens" userId="a963cd96d0aa42f9" providerId="LiveId" clId="{0E6E54C5-1CDF-4D40-9C9C-26FB5147C0A5}" dt="2019-12-03T06:32:58.379" v="81"/>
            <ac:spMkLst>
              <pc:docMk/>
              <pc:sldMasterMk cId="110192803" sldId="2147483650"/>
              <pc:sldLayoutMk cId="3911049071" sldId="2147483661"/>
              <ac:spMk id="3" creationId="{2AED6797-66C0-48B6-976A-6A260AFA7BED}"/>
            </ac:spMkLst>
          </pc:spChg>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38C3B68-060B-4D0C-9D25-4D4519637FB3}"/>
              </a:ext>
            </a:extLst>
          </p:cNvPr>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3075" name="Rectangle 3">
            <a:extLst>
              <a:ext uri="{FF2B5EF4-FFF2-40B4-BE49-F238E27FC236}">
                <a16:creationId xmlns:a16="http://schemas.microsoft.com/office/drawing/2014/main" id="{E06771FD-838A-4627-B402-660233EBC07D}"/>
              </a:ext>
            </a:extLst>
          </p:cNvPr>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70CF1048-CE9C-4B62-AC09-055BFDF68A21}"/>
              </a:ext>
            </a:extLst>
          </p:cNvPr>
          <p:cNvSpPr>
            <a:spLocks noGrp="1" noRot="1" noChangeAspect="1" noChangeArrowheads="1" noTextEdit="1"/>
          </p:cNvSpPr>
          <p:nvPr>
            <p:ph type="sldImg" idx="2"/>
          </p:nvPr>
        </p:nvSpPr>
        <p:spPr bwMode="auto">
          <a:xfrm>
            <a:off x="1047750" y="692150"/>
            <a:ext cx="4621213" cy="3465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F78918EB-FBB6-4E15-8F4D-7A9F3B8D4FC8}"/>
              </a:ext>
            </a:extLst>
          </p:cNvPr>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B75FAB40-FDC8-4841-B453-3C09D4559913}"/>
              </a:ext>
            </a:extLst>
          </p:cNvPr>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3079" name="Rectangle 7">
            <a:extLst>
              <a:ext uri="{FF2B5EF4-FFF2-40B4-BE49-F238E27FC236}">
                <a16:creationId xmlns:a16="http://schemas.microsoft.com/office/drawing/2014/main" id="{1E02FB7A-574F-43E3-93D9-0512BEE61F91}"/>
              </a:ext>
            </a:extLst>
          </p:cNvPr>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4A865DF-D40C-4305-A88E-81D356FDA1F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090" algn="l" rtl="0" eaLnBrk="0" fontAlgn="base" hangingPunct="0">
      <a:spcBef>
        <a:spcPct val="30000"/>
      </a:spcBef>
      <a:spcAft>
        <a:spcPct val="0"/>
      </a:spcAft>
      <a:defRPr sz="1200" kern="1200">
        <a:solidFill>
          <a:schemeClr val="tx1"/>
        </a:solidFill>
        <a:latin typeface="Arial" charset="0"/>
        <a:ea typeface="+mn-ea"/>
        <a:cs typeface="+mn-cs"/>
      </a:defRPr>
    </a:lvl2pPr>
    <a:lvl3pPr marL="914180" algn="l" rtl="0" eaLnBrk="0" fontAlgn="base" hangingPunct="0">
      <a:spcBef>
        <a:spcPct val="30000"/>
      </a:spcBef>
      <a:spcAft>
        <a:spcPct val="0"/>
      </a:spcAft>
      <a:defRPr sz="1200" kern="1200">
        <a:solidFill>
          <a:schemeClr val="tx1"/>
        </a:solidFill>
        <a:latin typeface="Arial" charset="0"/>
        <a:ea typeface="+mn-ea"/>
        <a:cs typeface="+mn-cs"/>
      </a:defRPr>
    </a:lvl3pPr>
    <a:lvl4pPr marL="1371272" algn="l" rtl="0" eaLnBrk="0" fontAlgn="base" hangingPunct="0">
      <a:spcBef>
        <a:spcPct val="30000"/>
      </a:spcBef>
      <a:spcAft>
        <a:spcPct val="0"/>
      </a:spcAft>
      <a:defRPr sz="1200" kern="1200">
        <a:solidFill>
          <a:schemeClr val="tx1"/>
        </a:solidFill>
        <a:latin typeface="Arial" charset="0"/>
        <a:ea typeface="+mn-ea"/>
        <a:cs typeface="+mn-cs"/>
      </a:defRPr>
    </a:lvl4pPr>
    <a:lvl5pPr marL="1828362" algn="l" rtl="0" eaLnBrk="0" fontAlgn="base" hangingPunct="0">
      <a:spcBef>
        <a:spcPct val="30000"/>
      </a:spcBef>
      <a:spcAft>
        <a:spcPct val="0"/>
      </a:spcAft>
      <a:defRPr sz="1200" kern="1200">
        <a:solidFill>
          <a:schemeClr val="tx1"/>
        </a:solidFill>
        <a:latin typeface="Arial" charset="0"/>
        <a:ea typeface="+mn-ea"/>
        <a:cs typeface="+mn-cs"/>
      </a:defRPr>
    </a:lvl5pPr>
    <a:lvl6pPr marL="2285451" algn="l" defTabSz="914180" rtl="0" eaLnBrk="1" latinLnBrk="0" hangingPunct="1">
      <a:defRPr sz="1200" kern="1200">
        <a:solidFill>
          <a:schemeClr val="tx1"/>
        </a:solidFill>
        <a:latin typeface="+mn-lt"/>
        <a:ea typeface="+mn-ea"/>
        <a:cs typeface="+mn-cs"/>
      </a:defRPr>
    </a:lvl6pPr>
    <a:lvl7pPr marL="2742541" algn="l" defTabSz="914180" rtl="0" eaLnBrk="1" latinLnBrk="0" hangingPunct="1">
      <a:defRPr sz="1200" kern="1200">
        <a:solidFill>
          <a:schemeClr val="tx1"/>
        </a:solidFill>
        <a:latin typeface="+mn-lt"/>
        <a:ea typeface="+mn-ea"/>
        <a:cs typeface="+mn-cs"/>
      </a:defRPr>
    </a:lvl7pPr>
    <a:lvl8pPr marL="3199631" algn="l" defTabSz="914180" rtl="0" eaLnBrk="1" latinLnBrk="0" hangingPunct="1">
      <a:defRPr sz="1200" kern="1200">
        <a:solidFill>
          <a:schemeClr val="tx1"/>
        </a:solidFill>
        <a:latin typeface="+mn-lt"/>
        <a:ea typeface="+mn-ea"/>
        <a:cs typeface="+mn-cs"/>
      </a:defRPr>
    </a:lvl8pPr>
    <a:lvl9pPr marL="3656722" algn="l" defTabSz="91418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B1AA23CE-A4B7-46A6-8D87-F199B46406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8600">
                <a:solidFill>
                  <a:schemeClr val="tx1"/>
                </a:solidFill>
                <a:latin typeface="Arial" panose="020B0604020202020204" pitchFamily="34" charset="0"/>
              </a:defRPr>
            </a:lvl1pPr>
            <a:lvl2pPr marL="742950" indent="-285750" algn="ctr" eaLnBrk="0" hangingPunct="0">
              <a:defRPr sz="8600">
                <a:solidFill>
                  <a:schemeClr val="tx1"/>
                </a:solidFill>
                <a:latin typeface="Arial" panose="020B0604020202020204" pitchFamily="34" charset="0"/>
              </a:defRPr>
            </a:lvl2pPr>
            <a:lvl3pPr marL="1143000" indent="-228600" algn="ctr" eaLnBrk="0" hangingPunct="0">
              <a:defRPr sz="8600">
                <a:solidFill>
                  <a:schemeClr val="tx1"/>
                </a:solidFill>
                <a:latin typeface="Arial" panose="020B0604020202020204" pitchFamily="34" charset="0"/>
              </a:defRPr>
            </a:lvl3pPr>
            <a:lvl4pPr marL="1600200" indent="-228600" algn="ctr" eaLnBrk="0" hangingPunct="0">
              <a:defRPr sz="8600">
                <a:solidFill>
                  <a:schemeClr val="tx1"/>
                </a:solidFill>
                <a:latin typeface="Arial" panose="020B0604020202020204" pitchFamily="34" charset="0"/>
              </a:defRPr>
            </a:lvl4pPr>
            <a:lvl5pPr marL="2057400" indent="-228600" algn="ctr" eaLnBrk="0" hangingPunct="0">
              <a:defRPr sz="8600">
                <a:solidFill>
                  <a:schemeClr val="tx1"/>
                </a:solidFill>
                <a:latin typeface="Arial" panose="020B0604020202020204" pitchFamily="34" charset="0"/>
              </a:defRPr>
            </a:lvl5pPr>
            <a:lvl6pPr marL="2514600" indent="-228600" algn="ctr"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eaLnBrk="0" fontAlgn="base" hangingPunct="0">
              <a:spcBef>
                <a:spcPct val="0"/>
              </a:spcBef>
              <a:spcAft>
                <a:spcPct val="0"/>
              </a:spcAft>
              <a:defRPr sz="8600">
                <a:solidFill>
                  <a:schemeClr val="tx1"/>
                </a:solidFill>
                <a:latin typeface="Arial" panose="020B0604020202020204" pitchFamily="34" charset="0"/>
              </a:defRPr>
            </a:lvl9pPr>
          </a:lstStyle>
          <a:p>
            <a:pPr algn="r" eaLnBrk="1" hangingPunct="1"/>
            <a:fld id="{4882BDFC-B1EC-4821-8624-90498C795288}" type="slidenum">
              <a:rPr lang="en-US" altLang="en-US" sz="1200"/>
              <a:pPr algn="r" eaLnBrk="1" hangingPunct="1"/>
              <a:t>1</a:t>
            </a:fld>
            <a:endParaRPr lang="en-US" altLang="en-US" sz="1200"/>
          </a:p>
        </p:txBody>
      </p:sp>
      <p:sp>
        <p:nvSpPr>
          <p:cNvPr id="4099" name="Rectangle 2">
            <a:extLst>
              <a:ext uri="{FF2B5EF4-FFF2-40B4-BE49-F238E27FC236}">
                <a16:creationId xmlns:a16="http://schemas.microsoft.com/office/drawing/2014/main" id="{0F603BA2-8EB8-4FF3-A690-285778F8B02E}"/>
              </a:ext>
            </a:extLst>
          </p:cNvPr>
          <p:cNvSpPr>
            <a:spLocks noGrp="1" noRot="1" noChangeAspect="1" noChangeArrowheads="1" noTextEdit="1"/>
          </p:cNvSpPr>
          <p:nvPr>
            <p:ph type="sldImg"/>
          </p:nvPr>
        </p:nvSpPr>
        <p:spPr>
          <a:xfrm>
            <a:off x="1047750" y="692150"/>
            <a:ext cx="4621213" cy="3465513"/>
          </a:xfrm>
          <a:ln/>
        </p:spPr>
      </p:sp>
      <p:sp>
        <p:nvSpPr>
          <p:cNvPr id="4100" name="Rectangle 3">
            <a:extLst>
              <a:ext uri="{FF2B5EF4-FFF2-40B4-BE49-F238E27FC236}">
                <a16:creationId xmlns:a16="http://schemas.microsoft.com/office/drawing/2014/main" id="{ECBD2961-409A-4E6E-B198-178C4A4F27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724C60-2646-40C8-8A47-D3D825CC1AC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C31BA-F76E-400B-8706-F7410104E457}" type="slidenum">
              <a:rPr lang="en-US" smtClean="0"/>
              <a:t>‹#›</a:t>
            </a:fld>
            <a:endParaRPr lang="en-US"/>
          </a:p>
        </p:txBody>
      </p:sp>
    </p:spTree>
    <p:extLst>
      <p:ext uri="{BB962C8B-B14F-4D97-AF65-F5344CB8AC3E}">
        <p14:creationId xmlns:p14="http://schemas.microsoft.com/office/powerpoint/2010/main" val="51568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724C60-2646-40C8-8A47-D3D825CC1AC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C31BA-F76E-400B-8706-F7410104E457}" type="slidenum">
              <a:rPr lang="en-US" smtClean="0"/>
              <a:t>‹#›</a:t>
            </a:fld>
            <a:endParaRPr lang="en-US"/>
          </a:p>
        </p:txBody>
      </p:sp>
    </p:spTree>
    <p:extLst>
      <p:ext uri="{BB962C8B-B14F-4D97-AF65-F5344CB8AC3E}">
        <p14:creationId xmlns:p14="http://schemas.microsoft.com/office/powerpoint/2010/main" val="396860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724C60-2646-40C8-8A47-D3D825CC1AC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C31BA-F76E-400B-8706-F7410104E457}" type="slidenum">
              <a:rPr lang="en-US" smtClean="0"/>
              <a:t>‹#›</a:t>
            </a:fld>
            <a:endParaRPr lang="en-US"/>
          </a:p>
        </p:txBody>
      </p:sp>
    </p:spTree>
    <p:extLst>
      <p:ext uri="{BB962C8B-B14F-4D97-AF65-F5344CB8AC3E}">
        <p14:creationId xmlns:p14="http://schemas.microsoft.com/office/powerpoint/2010/main" val="1483888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691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724C60-2646-40C8-8A47-D3D825CC1AC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C31BA-F76E-400B-8706-F7410104E457}" type="slidenum">
              <a:rPr lang="en-US" smtClean="0"/>
              <a:t>‹#›</a:t>
            </a:fld>
            <a:endParaRPr lang="en-US"/>
          </a:p>
        </p:txBody>
      </p:sp>
    </p:spTree>
    <p:extLst>
      <p:ext uri="{BB962C8B-B14F-4D97-AF65-F5344CB8AC3E}">
        <p14:creationId xmlns:p14="http://schemas.microsoft.com/office/powerpoint/2010/main" val="30871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724C60-2646-40C8-8A47-D3D825CC1AC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C31BA-F76E-400B-8706-F7410104E457}" type="slidenum">
              <a:rPr lang="en-US" smtClean="0"/>
              <a:t>‹#›</a:t>
            </a:fld>
            <a:endParaRPr lang="en-US"/>
          </a:p>
        </p:txBody>
      </p:sp>
    </p:spTree>
    <p:extLst>
      <p:ext uri="{BB962C8B-B14F-4D97-AF65-F5344CB8AC3E}">
        <p14:creationId xmlns:p14="http://schemas.microsoft.com/office/powerpoint/2010/main" val="11109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724C60-2646-40C8-8A47-D3D825CC1AC6}"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0C31BA-F76E-400B-8706-F7410104E457}" type="slidenum">
              <a:rPr lang="en-US" smtClean="0"/>
              <a:t>‹#›</a:t>
            </a:fld>
            <a:endParaRPr lang="en-US"/>
          </a:p>
        </p:txBody>
      </p:sp>
    </p:spTree>
    <p:extLst>
      <p:ext uri="{BB962C8B-B14F-4D97-AF65-F5344CB8AC3E}">
        <p14:creationId xmlns:p14="http://schemas.microsoft.com/office/powerpoint/2010/main" val="64761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724C60-2646-40C8-8A47-D3D825CC1AC6}"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0C31BA-F76E-400B-8706-F7410104E457}" type="slidenum">
              <a:rPr lang="en-US" smtClean="0"/>
              <a:t>‹#›</a:t>
            </a:fld>
            <a:endParaRPr lang="en-US"/>
          </a:p>
        </p:txBody>
      </p:sp>
    </p:spTree>
    <p:extLst>
      <p:ext uri="{BB962C8B-B14F-4D97-AF65-F5344CB8AC3E}">
        <p14:creationId xmlns:p14="http://schemas.microsoft.com/office/powerpoint/2010/main" val="69317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724C60-2646-40C8-8A47-D3D825CC1AC6}"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0C31BA-F76E-400B-8706-F7410104E457}" type="slidenum">
              <a:rPr lang="en-US" smtClean="0"/>
              <a:t>‹#›</a:t>
            </a:fld>
            <a:endParaRPr lang="en-US"/>
          </a:p>
        </p:txBody>
      </p:sp>
    </p:spTree>
    <p:extLst>
      <p:ext uri="{BB962C8B-B14F-4D97-AF65-F5344CB8AC3E}">
        <p14:creationId xmlns:p14="http://schemas.microsoft.com/office/powerpoint/2010/main" val="357826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724C60-2646-40C8-8A47-D3D825CC1AC6}"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0C31BA-F76E-400B-8706-F7410104E457}" type="slidenum">
              <a:rPr lang="en-US" smtClean="0"/>
              <a:t>‹#›</a:t>
            </a:fld>
            <a:endParaRPr lang="en-US"/>
          </a:p>
        </p:txBody>
      </p:sp>
    </p:spTree>
    <p:extLst>
      <p:ext uri="{BB962C8B-B14F-4D97-AF65-F5344CB8AC3E}">
        <p14:creationId xmlns:p14="http://schemas.microsoft.com/office/powerpoint/2010/main" val="2480268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5724C60-2646-40C8-8A47-D3D825CC1AC6}"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0C31BA-F76E-400B-8706-F7410104E457}" type="slidenum">
              <a:rPr lang="en-US" smtClean="0"/>
              <a:t>‹#›</a:t>
            </a:fld>
            <a:endParaRPr lang="en-US"/>
          </a:p>
        </p:txBody>
      </p:sp>
    </p:spTree>
    <p:extLst>
      <p:ext uri="{BB962C8B-B14F-4D97-AF65-F5344CB8AC3E}">
        <p14:creationId xmlns:p14="http://schemas.microsoft.com/office/powerpoint/2010/main" val="8885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5724C60-2646-40C8-8A47-D3D825CC1AC6}"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0C31BA-F76E-400B-8706-F7410104E457}" type="slidenum">
              <a:rPr lang="en-US" smtClean="0"/>
              <a:t>‹#›</a:t>
            </a:fld>
            <a:endParaRPr lang="en-US"/>
          </a:p>
        </p:txBody>
      </p:sp>
    </p:spTree>
    <p:extLst>
      <p:ext uri="{BB962C8B-B14F-4D97-AF65-F5344CB8AC3E}">
        <p14:creationId xmlns:p14="http://schemas.microsoft.com/office/powerpoint/2010/main" val="353687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5724C60-2646-40C8-8A47-D3D825CC1AC6}" type="datetimeFigureOut">
              <a:rPr lang="en-US" smtClean="0"/>
              <a:t>12/3/2019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A0C31BA-F76E-400B-8706-F7410104E457}" type="slidenum">
              <a:rPr lang="en-US" smtClean="0"/>
              <a:t>‹#›</a:t>
            </a:fld>
            <a:endParaRPr lang="en-US"/>
          </a:p>
        </p:txBody>
      </p:sp>
      <p:graphicFrame>
        <p:nvGraphicFramePr>
          <p:cNvPr id="7" name="Object 12">
            <a:extLst>
              <a:ext uri="{FF2B5EF4-FFF2-40B4-BE49-F238E27FC236}">
                <a16:creationId xmlns:a16="http://schemas.microsoft.com/office/drawing/2014/main" id="{5DAD7DD2-6B3D-44C0-A411-0ED5AB06F281}"/>
              </a:ext>
            </a:extLst>
          </p:cNvPr>
          <p:cNvGraphicFramePr>
            <a:graphicFrameLocks noChangeAspect="1"/>
          </p:cNvGraphicFramePr>
          <p:nvPr userDrawn="1"/>
        </p:nvGraphicFramePr>
        <p:xfrm>
          <a:off x="35814003" y="32385002"/>
          <a:ext cx="6759575" cy="212726"/>
        </p:xfrm>
        <a:graphic>
          <a:graphicData uri="http://schemas.openxmlformats.org/presentationml/2006/ole">
            <mc:AlternateContent xmlns:mc="http://schemas.openxmlformats.org/markup-compatibility/2006">
              <mc:Choice xmlns:v="urn:schemas-microsoft-com:vml" Requires="v">
                <p:oleObj spid="_x0000_s1026" name="CorelDRAW" r:id="rId15" imgW="8828280" imgH="313200" progId="">
                  <p:embed/>
                </p:oleObj>
              </mc:Choice>
              <mc:Fallback>
                <p:oleObj name="CorelDRAW" r:id="rId15" imgW="8828280" imgH="313200" progId="">
                  <p:embed/>
                  <p:pic>
                    <p:nvPicPr>
                      <p:cNvPr id="7" name="Object 12">
                        <a:extLst>
                          <a:ext uri="{FF2B5EF4-FFF2-40B4-BE49-F238E27FC236}">
                            <a16:creationId xmlns:a16="http://schemas.microsoft.com/office/drawing/2014/main" id="{5DAD7DD2-6B3D-44C0-A411-0ED5AB06F28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3" y="32385002"/>
                        <a:ext cx="6759575" cy="21272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9442045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hyperlink" Target="https://doi.org/10.1111/1365-2664.12222" TargetMode="External"/><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sv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hyperlink" Target="https://doi.org/10.1371/journal.pone.0059084" TargetMode="External"/><Relationship Id="rId1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hyperlink" Target="https://doi.org/10.1111/1365-2664.12112" TargetMode="External"/><Relationship Id="rId9" Type="http://schemas.openxmlformats.org/officeDocument/2006/relationships/image" Target="../media/image5.sv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AutoShape 30">
            <a:extLst>
              <a:ext uri="{FF2B5EF4-FFF2-40B4-BE49-F238E27FC236}">
                <a16:creationId xmlns:a16="http://schemas.microsoft.com/office/drawing/2014/main" id="{3770B694-EA5B-4B91-A30D-D99F12B8EB29}"/>
              </a:ext>
            </a:extLst>
          </p:cNvPr>
          <p:cNvSpPr>
            <a:spLocks noChangeArrowheads="1"/>
          </p:cNvSpPr>
          <p:nvPr/>
        </p:nvSpPr>
        <p:spPr bwMode="auto">
          <a:xfrm>
            <a:off x="30305829" y="7247467"/>
            <a:ext cx="10821003" cy="23097067"/>
          </a:xfrm>
          <a:prstGeom prst="roundRect">
            <a:avLst>
              <a:gd name="adj" fmla="val 7000"/>
            </a:avLst>
          </a:prstGeom>
          <a:solidFill>
            <a:schemeClr val="bg1"/>
          </a:solidFill>
          <a:ln w="9525">
            <a:solidFill>
              <a:schemeClr val="tx1"/>
            </a:solidFill>
            <a:round/>
            <a:headEnd/>
            <a:tailEnd/>
          </a:ln>
        </p:spPr>
        <p:txBody>
          <a:bodyPr wrap="none" anchor="ctr"/>
          <a:lstStyle>
            <a:lvl1pPr algn="ctr" eaLnBrk="0" hangingPunct="0">
              <a:defRPr sz="8600">
                <a:solidFill>
                  <a:schemeClr val="tx1"/>
                </a:solidFill>
                <a:latin typeface="Arial" panose="020B0604020202020204" pitchFamily="34" charset="0"/>
              </a:defRPr>
            </a:lvl1pPr>
            <a:lvl2pPr marL="742950" indent="-285750" algn="ctr" eaLnBrk="0" hangingPunct="0">
              <a:defRPr sz="8600">
                <a:solidFill>
                  <a:schemeClr val="tx1"/>
                </a:solidFill>
                <a:latin typeface="Arial" panose="020B0604020202020204" pitchFamily="34" charset="0"/>
              </a:defRPr>
            </a:lvl2pPr>
            <a:lvl3pPr marL="1143000" indent="-228600" algn="ctr" eaLnBrk="0" hangingPunct="0">
              <a:defRPr sz="8600">
                <a:solidFill>
                  <a:schemeClr val="tx1"/>
                </a:solidFill>
                <a:latin typeface="Arial" panose="020B0604020202020204" pitchFamily="34" charset="0"/>
              </a:defRPr>
            </a:lvl3pPr>
            <a:lvl4pPr marL="1600200" indent="-228600" algn="ctr" eaLnBrk="0" hangingPunct="0">
              <a:defRPr sz="8600">
                <a:solidFill>
                  <a:schemeClr val="tx1"/>
                </a:solidFill>
                <a:latin typeface="Arial" panose="020B0604020202020204" pitchFamily="34" charset="0"/>
              </a:defRPr>
            </a:lvl4pPr>
            <a:lvl5pPr marL="2057400" indent="-228600" algn="ctr" eaLnBrk="0" hangingPunct="0">
              <a:defRPr sz="8600">
                <a:solidFill>
                  <a:schemeClr val="tx1"/>
                </a:solidFill>
                <a:latin typeface="Arial" panose="020B0604020202020204" pitchFamily="34" charset="0"/>
              </a:defRPr>
            </a:lvl5pPr>
            <a:lvl6pPr marL="2514600" indent="-228600" algn="ctr"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endParaRPr lang="en-US" altLang="en-US" sz="7645"/>
          </a:p>
        </p:txBody>
      </p:sp>
      <p:sp>
        <p:nvSpPr>
          <p:cNvPr id="2051" name="AutoShape 29">
            <a:extLst>
              <a:ext uri="{FF2B5EF4-FFF2-40B4-BE49-F238E27FC236}">
                <a16:creationId xmlns:a16="http://schemas.microsoft.com/office/drawing/2014/main" id="{F61A8935-97AD-457B-9D40-7C2212CA029F}"/>
              </a:ext>
            </a:extLst>
          </p:cNvPr>
          <p:cNvSpPr>
            <a:spLocks noChangeArrowheads="1"/>
          </p:cNvSpPr>
          <p:nvPr/>
        </p:nvSpPr>
        <p:spPr bwMode="auto">
          <a:xfrm>
            <a:off x="16522501" y="7247467"/>
            <a:ext cx="10846198" cy="23097067"/>
          </a:xfrm>
          <a:prstGeom prst="roundRect">
            <a:avLst>
              <a:gd name="adj" fmla="val 7000"/>
            </a:avLst>
          </a:prstGeom>
          <a:solidFill>
            <a:schemeClr val="bg1"/>
          </a:solidFill>
          <a:ln w="9525">
            <a:solidFill>
              <a:schemeClr val="tx1"/>
            </a:solidFill>
            <a:round/>
            <a:headEnd/>
            <a:tailEnd/>
          </a:ln>
        </p:spPr>
        <p:txBody>
          <a:bodyPr wrap="none" anchor="ctr"/>
          <a:lstStyle>
            <a:lvl1pPr algn="ctr" eaLnBrk="0" hangingPunct="0">
              <a:defRPr sz="8600">
                <a:solidFill>
                  <a:schemeClr val="tx1"/>
                </a:solidFill>
                <a:latin typeface="Arial" panose="020B0604020202020204" pitchFamily="34" charset="0"/>
              </a:defRPr>
            </a:lvl1pPr>
            <a:lvl2pPr marL="742950" indent="-285750" algn="ctr" eaLnBrk="0" hangingPunct="0">
              <a:defRPr sz="8600">
                <a:solidFill>
                  <a:schemeClr val="tx1"/>
                </a:solidFill>
                <a:latin typeface="Arial" panose="020B0604020202020204" pitchFamily="34" charset="0"/>
              </a:defRPr>
            </a:lvl2pPr>
            <a:lvl3pPr marL="1143000" indent="-228600" algn="ctr" eaLnBrk="0" hangingPunct="0">
              <a:defRPr sz="8600">
                <a:solidFill>
                  <a:schemeClr val="tx1"/>
                </a:solidFill>
                <a:latin typeface="Arial" panose="020B0604020202020204" pitchFamily="34" charset="0"/>
              </a:defRPr>
            </a:lvl3pPr>
            <a:lvl4pPr marL="1600200" indent="-228600" algn="ctr" eaLnBrk="0" hangingPunct="0">
              <a:defRPr sz="8600">
                <a:solidFill>
                  <a:schemeClr val="tx1"/>
                </a:solidFill>
                <a:latin typeface="Arial" panose="020B0604020202020204" pitchFamily="34" charset="0"/>
              </a:defRPr>
            </a:lvl4pPr>
            <a:lvl5pPr marL="2057400" indent="-228600" algn="ctr" eaLnBrk="0" hangingPunct="0">
              <a:defRPr sz="8600">
                <a:solidFill>
                  <a:schemeClr val="tx1"/>
                </a:solidFill>
                <a:latin typeface="Arial" panose="020B0604020202020204" pitchFamily="34" charset="0"/>
              </a:defRPr>
            </a:lvl5pPr>
            <a:lvl6pPr marL="2514600" indent="-228600" algn="ctr"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endParaRPr lang="en-US" altLang="en-US" sz="7645" dirty="0"/>
          </a:p>
        </p:txBody>
      </p:sp>
      <p:sp>
        <p:nvSpPr>
          <p:cNvPr id="2053" name="AutoShape 4">
            <a:extLst>
              <a:ext uri="{FF2B5EF4-FFF2-40B4-BE49-F238E27FC236}">
                <a16:creationId xmlns:a16="http://schemas.microsoft.com/office/drawing/2014/main" id="{97ACDAE8-4AB0-4E30-93AC-7783236FA1F5}"/>
              </a:ext>
            </a:extLst>
          </p:cNvPr>
          <p:cNvSpPr>
            <a:spLocks noChangeArrowheads="1"/>
          </p:cNvSpPr>
          <p:nvPr/>
        </p:nvSpPr>
        <p:spPr bwMode="auto">
          <a:xfrm>
            <a:off x="2872320" y="7247467"/>
            <a:ext cx="10605099" cy="23097067"/>
          </a:xfrm>
          <a:prstGeom prst="roundRect">
            <a:avLst>
              <a:gd name="adj" fmla="val 7000"/>
            </a:avLst>
          </a:prstGeom>
          <a:solidFill>
            <a:schemeClr val="bg1"/>
          </a:solidFill>
          <a:ln w="9525">
            <a:solidFill>
              <a:schemeClr val="tx1"/>
            </a:solidFill>
            <a:round/>
            <a:headEnd/>
            <a:tailEnd/>
          </a:ln>
        </p:spPr>
        <p:txBody>
          <a:bodyPr wrap="none" anchor="ctr"/>
          <a:lstStyle>
            <a:lvl1pPr algn="ctr" eaLnBrk="0" hangingPunct="0">
              <a:defRPr sz="8600">
                <a:solidFill>
                  <a:schemeClr val="tx1"/>
                </a:solidFill>
                <a:latin typeface="Arial" panose="020B0604020202020204" pitchFamily="34" charset="0"/>
              </a:defRPr>
            </a:lvl1pPr>
            <a:lvl2pPr marL="742950" indent="-285750" algn="ctr" eaLnBrk="0" hangingPunct="0">
              <a:defRPr sz="8600">
                <a:solidFill>
                  <a:schemeClr val="tx1"/>
                </a:solidFill>
                <a:latin typeface="Arial" panose="020B0604020202020204" pitchFamily="34" charset="0"/>
              </a:defRPr>
            </a:lvl2pPr>
            <a:lvl3pPr marL="1143000" indent="-228600" algn="ctr" eaLnBrk="0" hangingPunct="0">
              <a:defRPr sz="8600">
                <a:solidFill>
                  <a:schemeClr val="tx1"/>
                </a:solidFill>
                <a:latin typeface="Arial" panose="020B0604020202020204" pitchFamily="34" charset="0"/>
              </a:defRPr>
            </a:lvl3pPr>
            <a:lvl4pPr marL="1600200" indent="-228600" algn="ctr" eaLnBrk="0" hangingPunct="0">
              <a:defRPr sz="8600">
                <a:solidFill>
                  <a:schemeClr val="tx1"/>
                </a:solidFill>
                <a:latin typeface="Arial" panose="020B0604020202020204" pitchFamily="34" charset="0"/>
              </a:defRPr>
            </a:lvl4pPr>
            <a:lvl5pPr marL="2057400" indent="-228600" algn="ctr" eaLnBrk="0" hangingPunct="0">
              <a:defRPr sz="8600">
                <a:solidFill>
                  <a:schemeClr val="tx1"/>
                </a:solidFill>
                <a:latin typeface="Arial" panose="020B0604020202020204" pitchFamily="34" charset="0"/>
              </a:defRPr>
            </a:lvl5pPr>
            <a:lvl6pPr marL="2514600" indent="-228600" algn="ctr"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endParaRPr lang="en-US" altLang="en-US" sz="7645"/>
          </a:p>
        </p:txBody>
      </p:sp>
      <p:sp>
        <p:nvSpPr>
          <p:cNvPr id="2054" name="Text Box 9">
            <a:extLst>
              <a:ext uri="{FF2B5EF4-FFF2-40B4-BE49-F238E27FC236}">
                <a16:creationId xmlns:a16="http://schemas.microsoft.com/office/drawing/2014/main" id="{0542B709-9E2B-4DCC-9A5F-DF4F04B70CA1}"/>
              </a:ext>
            </a:extLst>
          </p:cNvPr>
          <p:cNvSpPr txBox="1">
            <a:spLocks noChangeArrowheads="1"/>
          </p:cNvSpPr>
          <p:nvPr/>
        </p:nvSpPr>
        <p:spPr bwMode="auto">
          <a:xfrm>
            <a:off x="3384147" y="15420547"/>
            <a:ext cx="9581444" cy="1508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defTabSz="4389438" eaLnBrk="0" hangingPunct="0">
              <a:defRPr sz="8600">
                <a:solidFill>
                  <a:schemeClr val="tx1"/>
                </a:solidFill>
                <a:latin typeface="Arial" panose="020B0604020202020204" pitchFamily="34" charset="0"/>
              </a:defRPr>
            </a:lvl1pPr>
            <a:lvl2pPr marL="742950" indent="-285750" algn="ctr" defTabSz="4389438" eaLnBrk="0" hangingPunct="0">
              <a:defRPr sz="8600">
                <a:solidFill>
                  <a:schemeClr val="tx1"/>
                </a:solidFill>
                <a:latin typeface="Arial" panose="020B0604020202020204" pitchFamily="34" charset="0"/>
              </a:defRPr>
            </a:lvl2pPr>
            <a:lvl3pPr marL="1143000" indent="-228600" algn="ctr" defTabSz="4389438" eaLnBrk="0" hangingPunct="0">
              <a:defRPr sz="8600">
                <a:solidFill>
                  <a:schemeClr val="tx1"/>
                </a:solidFill>
                <a:latin typeface="Arial" panose="020B0604020202020204" pitchFamily="34" charset="0"/>
              </a:defRPr>
            </a:lvl3pPr>
            <a:lvl4pPr marL="1600200" indent="-228600" algn="ctr" defTabSz="4389438" eaLnBrk="0" hangingPunct="0">
              <a:defRPr sz="8600">
                <a:solidFill>
                  <a:schemeClr val="tx1"/>
                </a:solidFill>
                <a:latin typeface="Arial" panose="020B0604020202020204" pitchFamily="34" charset="0"/>
              </a:defRPr>
            </a:lvl4pPr>
            <a:lvl5pPr marL="2057400" indent="-228600" algn="ctr" defTabSz="4389438" eaLnBrk="0" hangingPunct="0">
              <a:defRPr sz="8600">
                <a:solidFill>
                  <a:schemeClr val="tx1"/>
                </a:solidFill>
                <a:latin typeface="Arial" panose="020B0604020202020204" pitchFamily="34" charset="0"/>
              </a:defRPr>
            </a:lvl5pPr>
            <a:lvl6pPr marL="2514600" indent="-228600" algn="ctr"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defTabSz="4389438" eaLnBrk="0" fontAlgn="base" hangingPunct="0">
              <a:spcBef>
                <a:spcPct val="0"/>
              </a:spcBef>
              <a:spcAft>
                <a:spcPct val="0"/>
              </a:spcAft>
              <a:defRPr sz="8600">
                <a:solidFill>
                  <a:schemeClr val="tx1"/>
                </a:solidFill>
                <a:latin typeface="Arial" panose="020B0604020202020204" pitchFamily="34" charset="0"/>
              </a:defRPr>
            </a:lvl9pPr>
          </a:lstStyle>
          <a:p>
            <a:pPr algn="l"/>
            <a:r>
              <a:rPr lang="en-US" sz="3600" b="1" dirty="0">
                <a:latin typeface="Garamond" panose="02020404030301010803" pitchFamily="18" charset="0"/>
              </a:rPr>
              <a:t>Introduction</a:t>
            </a:r>
          </a:p>
          <a:p>
            <a:pPr algn="l"/>
            <a:endParaRPr lang="en-US" sz="4200" b="1" dirty="0">
              <a:latin typeface="Garamond" panose="02020404030301010803" pitchFamily="18" charset="0"/>
            </a:endParaRPr>
          </a:p>
          <a:p>
            <a:pPr algn="l"/>
            <a:r>
              <a:rPr lang="en-US" sz="2400" dirty="0">
                <a:latin typeface="Garamond" panose="02020404030301010803" pitchFamily="18" charset="0"/>
              </a:rPr>
              <a:t>Total annual losses of honeybee colonies in regions with developed beekeeping communities have been consistently increasing for decades, now &gt;20%/winter</a:t>
            </a:r>
          </a:p>
          <a:p>
            <a:pPr algn="l"/>
            <a:endParaRPr lang="en-US" sz="2400" dirty="0">
              <a:latin typeface="Garamond" panose="02020404030301010803" pitchFamily="18" charset="0"/>
            </a:endParaRPr>
          </a:p>
          <a:p>
            <a:pPr algn="l"/>
            <a:r>
              <a:rPr lang="en-US" sz="2400" dirty="0">
                <a:latin typeface="Garamond" panose="02020404030301010803" pitchFamily="18" charset="0"/>
              </a:rPr>
              <a:t>There is significant concern over the sustainability of existing stocks and their ability to meet the demand for crop pollination</a:t>
            </a:r>
          </a:p>
          <a:p>
            <a:pPr algn="l"/>
            <a:endParaRPr lang="en-US" sz="2400" dirty="0">
              <a:latin typeface="Garamond" panose="02020404030301010803" pitchFamily="18" charset="0"/>
            </a:endParaRPr>
          </a:p>
          <a:p>
            <a:pPr algn="l"/>
            <a:r>
              <a:rPr lang="en-US" sz="2400" dirty="0">
                <a:latin typeface="Garamond" panose="02020404030301010803" pitchFamily="18" charset="0"/>
              </a:rPr>
              <a:t>The increasing colony loss is likely due to many factors, including parasites, pathogens, pesticides, habitat loss, poor beekeeping practices, etc.</a:t>
            </a:r>
          </a:p>
          <a:p>
            <a:pPr algn="l"/>
            <a:endParaRPr lang="en-US" sz="2400" dirty="0">
              <a:latin typeface="Garamond" panose="02020404030301010803" pitchFamily="18" charset="0"/>
            </a:endParaRPr>
          </a:p>
          <a:p>
            <a:pPr algn="l"/>
            <a:r>
              <a:rPr lang="en-US" sz="2400" dirty="0">
                <a:latin typeface="Garamond" panose="02020404030301010803" pitchFamily="18" charset="0"/>
              </a:rPr>
              <a:t>Currently available hive sensors don’t track representative data to allow for real-time predictive modeling of population outcomes</a:t>
            </a:r>
          </a:p>
          <a:p>
            <a:pPr algn="l"/>
            <a:endParaRPr lang="en-US" sz="2400" dirty="0">
              <a:latin typeface="Garamond" panose="02020404030301010803" pitchFamily="18" charset="0"/>
            </a:endParaRPr>
          </a:p>
          <a:p>
            <a:pPr algn="l"/>
            <a:r>
              <a:rPr lang="en-US" sz="2400" dirty="0">
                <a:latin typeface="Garamond" panose="02020404030301010803" pitchFamily="18" charset="0"/>
              </a:rPr>
              <a:t>In order to develop the appropriate sensor technology to enable the development of predictive beekeeping tools,  </a:t>
            </a:r>
            <a:r>
              <a:rPr lang="en-US" sz="2400" b="1" dirty="0">
                <a:latin typeface="Garamond" panose="02020404030301010803" pitchFamily="18" charset="0"/>
              </a:rPr>
              <a:t>it is essential to determine the factors and qualities of honeybee colonies that drive population outcomes</a:t>
            </a:r>
            <a:endParaRPr lang="en-US" sz="3600" b="1" dirty="0">
              <a:latin typeface="Garamond" panose="02020404030301010803" pitchFamily="18" charset="0"/>
            </a:endParaRPr>
          </a:p>
          <a:p>
            <a:endParaRPr lang="en-US" sz="3600" dirty="0">
              <a:latin typeface="Garamond" panose="02020404030301010803" pitchFamily="18" charset="0"/>
            </a:endParaRPr>
          </a:p>
          <a:p>
            <a:pPr algn="l">
              <a:lnSpc>
                <a:spcPct val="95000"/>
              </a:lnSpc>
            </a:pPr>
            <a:r>
              <a:rPr lang="en-US" altLang="en-US" sz="3600" b="1" dirty="0">
                <a:latin typeface="Garamond" panose="02020404030301010803" pitchFamily="18" charset="0"/>
                <a:cs typeface="Times New Roman" panose="02020603050405020304" pitchFamily="18" charset="0"/>
              </a:rPr>
              <a:t>Methodology</a:t>
            </a:r>
          </a:p>
          <a:p>
            <a:pPr algn="l">
              <a:lnSpc>
                <a:spcPct val="95000"/>
              </a:lnSpc>
            </a:pPr>
            <a:endParaRPr lang="en-US" altLang="en-US" sz="3600" dirty="0">
              <a:latin typeface="Garamond" panose="02020404030301010803" pitchFamily="18" charset="0"/>
            </a:endParaRPr>
          </a:p>
          <a:p>
            <a:pPr algn="l"/>
            <a:r>
              <a:rPr lang="en-US" sz="2400" dirty="0">
                <a:latin typeface="Garamond" panose="02020404030301010803" pitchFamily="18" charset="0"/>
              </a:rPr>
              <a:t>Build a behavioral model of the internal colony dynamics of </a:t>
            </a:r>
            <a:r>
              <a:rPr lang="en-US" sz="2400" dirty="0" err="1">
                <a:latin typeface="Garamond" panose="02020404030301010803" pitchFamily="18" charset="0"/>
              </a:rPr>
              <a:t>Apis</a:t>
            </a:r>
            <a:r>
              <a:rPr lang="en-US" sz="2400" dirty="0">
                <a:latin typeface="Garamond" panose="02020404030301010803" pitchFamily="18" charset="0"/>
              </a:rPr>
              <a:t> mellifera </a:t>
            </a:r>
            <a:r>
              <a:rPr lang="en-US" sz="2400" dirty="0" err="1">
                <a:latin typeface="Garamond" panose="02020404030301010803" pitchFamily="18" charset="0"/>
              </a:rPr>
              <a:t>mellifera</a:t>
            </a:r>
            <a:r>
              <a:rPr lang="en-US" sz="2400" dirty="0">
                <a:latin typeface="Garamond" panose="02020404030301010803" pitchFamily="18" charset="0"/>
              </a:rPr>
              <a:t> beehives</a:t>
            </a:r>
          </a:p>
          <a:p>
            <a:pPr algn="l"/>
            <a:endParaRPr lang="en-US" sz="2400" dirty="0">
              <a:latin typeface="Garamond" panose="02020404030301010803" pitchFamily="18" charset="0"/>
            </a:endParaRPr>
          </a:p>
          <a:p>
            <a:pPr algn="l"/>
            <a:r>
              <a:rPr lang="en-US" sz="2400" dirty="0">
                <a:latin typeface="Garamond" panose="02020404030301010803" pitchFamily="18" charset="0"/>
              </a:rPr>
              <a:t>Test model against empirical results for validation</a:t>
            </a:r>
          </a:p>
          <a:p>
            <a:pPr algn="l"/>
            <a:endParaRPr lang="en-US" sz="2400" dirty="0">
              <a:latin typeface="Garamond" panose="02020404030301010803" pitchFamily="18" charset="0"/>
            </a:endParaRPr>
          </a:p>
          <a:p>
            <a:pPr algn="l"/>
            <a:r>
              <a:rPr lang="en-US" sz="2400" dirty="0">
                <a:latin typeface="Garamond" panose="02020404030301010803" pitchFamily="18" charset="0"/>
              </a:rPr>
              <a:t>Complete a sensitivity analysis on the model to identify which input parameters have the greatest effect on 3 key hive population outcomes:</a:t>
            </a:r>
          </a:p>
          <a:p>
            <a:pPr marL="342900" indent="-342900" algn="l">
              <a:buFont typeface="Arial" panose="020B0604020202020204" pitchFamily="34" charset="0"/>
              <a:buChar char="•"/>
            </a:pPr>
            <a:r>
              <a:rPr lang="en-US" sz="2400" b="1" dirty="0">
                <a:latin typeface="Garamond" panose="02020404030301010803" pitchFamily="18" charset="0"/>
              </a:rPr>
              <a:t>Peak adult bee population</a:t>
            </a:r>
          </a:p>
          <a:p>
            <a:pPr marL="342900" indent="-342900" algn="l">
              <a:buFont typeface="Arial" panose="020B0604020202020204" pitchFamily="34" charset="0"/>
              <a:buChar char="•"/>
            </a:pPr>
            <a:r>
              <a:rPr lang="en-US" sz="2400" b="1" dirty="0">
                <a:latin typeface="Garamond" panose="02020404030301010803" pitchFamily="18" charset="0"/>
              </a:rPr>
              <a:t>Peak brood population</a:t>
            </a:r>
          </a:p>
          <a:p>
            <a:pPr marL="342900" indent="-342900" algn="l">
              <a:buFont typeface="Arial" panose="020B0604020202020204" pitchFamily="34" charset="0"/>
              <a:buChar char="•"/>
            </a:pPr>
            <a:r>
              <a:rPr lang="en-US" sz="2400" b="1" dirty="0">
                <a:latin typeface="Garamond" panose="02020404030301010803" pitchFamily="18" charset="0"/>
              </a:rPr>
              <a:t>Population of adult bees during winter</a:t>
            </a:r>
            <a:endParaRPr lang="en-US" altLang="en-US" sz="2400" b="1" dirty="0">
              <a:latin typeface="Garamond" panose="02020404030301010803" pitchFamily="18" charset="0"/>
            </a:endParaRPr>
          </a:p>
          <a:p>
            <a:pPr algn="l"/>
            <a:endParaRPr lang="en-US" sz="2400" dirty="0">
              <a:latin typeface="Garamond" panose="02020404030301010803" pitchFamily="18" charset="0"/>
            </a:endParaRPr>
          </a:p>
          <a:p>
            <a:pPr algn="l"/>
            <a:r>
              <a:rPr lang="en-US" sz="2400" dirty="0">
                <a:latin typeface="Garamond" panose="02020404030301010803" pitchFamily="18" charset="0"/>
              </a:rPr>
              <a:t>To simplify the initial state of the modeled beehives, for all simulations, we assume:</a:t>
            </a:r>
          </a:p>
          <a:p>
            <a:pPr marL="342900" indent="-342900" algn="l">
              <a:buFont typeface="Arial" panose="020B0604020202020204" pitchFamily="34" charset="0"/>
              <a:buChar char="•"/>
            </a:pPr>
            <a:r>
              <a:rPr lang="en-US" sz="2400" dirty="0">
                <a:latin typeface="Garamond" panose="02020404030301010803" pitchFamily="18" charset="0"/>
              </a:rPr>
              <a:t>Hives are started on January 1</a:t>
            </a:r>
            <a:r>
              <a:rPr lang="en-US" sz="2400" baseline="30000" dirty="0">
                <a:latin typeface="Garamond" panose="02020404030301010803" pitchFamily="18" charset="0"/>
              </a:rPr>
              <a:t>st</a:t>
            </a:r>
            <a:r>
              <a:rPr lang="en-US" sz="2400" dirty="0">
                <a:latin typeface="Garamond" panose="02020404030301010803" pitchFamily="18" charset="0"/>
              </a:rPr>
              <a:t>  when packaged bees are installed with beekeeper provided sugar and the queen begins laying</a:t>
            </a:r>
          </a:p>
          <a:p>
            <a:pPr marL="342900" indent="-342900" algn="l">
              <a:buFont typeface="Arial" panose="020B0604020202020204" pitchFamily="34" charset="0"/>
              <a:buChar char="•"/>
            </a:pPr>
            <a:r>
              <a:rPr lang="en-US" sz="2400" dirty="0">
                <a:latin typeface="Garamond" panose="02020404030301010803" pitchFamily="18" charset="0"/>
              </a:rPr>
              <a:t>No inclement weather to affect foraging</a:t>
            </a:r>
          </a:p>
          <a:p>
            <a:pPr marL="342900" indent="-342900" algn="l">
              <a:buFont typeface="Arial" panose="020B0604020202020204" pitchFamily="34" charset="0"/>
              <a:buChar char="•"/>
            </a:pPr>
            <a:r>
              <a:rPr lang="en-US" sz="2400" dirty="0">
                <a:latin typeface="Garamond" panose="02020404030301010803" pitchFamily="18" charset="0"/>
              </a:rPr>
              <a:t>There is no beekeeper or pest intervention after the first day</a:t>
            </a:r>
          </a:p>
        </p:txBody>
      </p:sp>
      <p:sp>
        <p:nvSpPr>
          <p:cNvPr id="2055" name="Text Box 10">
            <a:extLst>
              <a:ext uri="{FF2B5EF4-FFF2-40B4-BE49-F238E27FC236}">
                <a16:creationId xmlns:a16="http://schemas.microsoft.com/office/drawing/2014/main" id="{E4C71446-58FD-4998-B3C4-B8DB0A0013A9}"/>
              </a:ext>
            </a:extLst>
          </p:cNvPr>
          <p:cNvSpPr txBox="1">
            <a:spLocks noChangeArrowheads="1"/>
          </p:cNvSpPr>
          <p:nvPr/>
        </p:nvSpPr>
        <p:spPr bwMode="auto">
          <a:xfrm>
            <a:off x="17576800" y="7653867"/>
            <a:ext cx="8737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4389438" eaLnBrk="0" hangingPunct="0">
              <a:defRPr sz="8600">
                <a:solidFill>
                  <a:schemeClr val="tx1"/>
                </a:solidFill>
                <a:latin typeface="Arial" panose="020B0604020202020204" pitchFamily="34" charset="0"/>
              </a:defRPr>
            </a:lvl1pPr>
            <a:lvl2pPr marL="742950" indent="-285750" algn="ctr" defTabSz="4389438" eaLnBrk="0" hangingPunct="0">
              <a:defRPr sz="8600">
                <a:solidFill>
                  <a:schemeClr val="tx1"/>
                </a:solidFill>
                <a:latin typeface="Arial" panose="020B0604020202020204" pitchFamily="34" charset="0"/>
              </a:defRPr>
            </a:lvl2pPr>
            <a:lvl3pPr marL="1143000" indent="-228600" algn="ctr" defTabSz="4389438" eaLnBrk="0" hangingPunct="0">
              <a:defRPr sz="8600">
                <a:solidFill>
                  <a:schemeClr val="tx1"/>
                </a:solidFill>
                <a:latin typeface="Arial" panose="020B0604020202020204" pitchFamily="34" charset="0"/>
              </a:defRPr>
            </a:lvl3pPr>
            <a:lvl4pPr marL="1600200" indent="-228600" algn="ctr" defTabSz="4389438" eaLnBrk="0" hangingPunct="0">
              <a:defRPr sz="8600">
                <a:solidFill>
                  <a:schemeClr val="tx1"/>
                </a:solidFill>
                <a:latin typeface="Arial" panose="020B0604020202020204" pitchFamily="34" charset="0"/>
              </a:defRPr>
            </a:lvl4pPr>
            <a:lvl5pPr marL="2057400" indent="-228600" algn="ctr" defTabSz="4389438" eaLnBrk="0" hangingPunct="0">
              <a:defRPr sz="8600">
                <a:solidFill>
                  <a:schemeClr val="tx1"/>
                </a:solidFill>
                <a:latin typeface="Arial" panose="020B0604020202020204" pitchFamily="34" charset="0"/>
              </a:defRPr>
            </a:lvl5pPr>
            <a:lvl6pPr marL="2514600" indent="-228600" algn="ctr"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defTabSz="4389438"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spcBef>
                <a:spcPct val="50000"/>
              </a:spcBef>
            </a:pPr>
            <a:r>
              <a:rPr lang="en-US" altLang="en-US" sz="6600" b="1" dirty="0"/>
              <a:t>Model and validation</a:t>
            </a:r>
          </a:p>
        </p:txBody>
      </p:sp>
      <p:sp>
        <p:nvSpPr>
          <p:cNvPr id="2056" name="Text Box 11">
            <a:extLst>
              <a:ext uri="{FF2B5EF4-FFF2-40B4-BE49-F238E27FC236}">
                <a16:creationId xmlns:a16="http://schemas.microsoft.com/office/drawing/2014/main" id="{E1F88D74-D51F-41DA-B45A-9C0419B85D7A}"/>
              </a:ext>
            </a:extLst>
          </p:cNvPr>
          <p:cNvSpPr txBox="1">
            <a:spLocks noChangeArrowheads="1"/>
          </p:cNvSpPr>
          <p:nvPr/>
        </p:nvSpPr>
        <p:spPr bwMode="auto">
          <a:xfrm>
            <a:off x="31347530" y="7659512"/>
            <a:ext cx="8737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4389438" eaLnBrk="0" hangingPunct="0">
              <a:defRPr sz="8600">
                <a:solidFill>
                  <a:schemeClr val="tx1"/>
                </a:solidFill>
                <a:latin typeface="Arial" panose="020B0604020202020204" pitchFamily="34" charset="0"/>
              </a:defRPr>
            </a:lvl1pPr>
            <a:lvl2pPr marL="742950" indent="-285750" algn="ctr" defTabSz="4389438" eaLnBrk="0" hangingPunct="0">
              <a:defRPr sz="8600">
                <a:solidFill>
                  <a:schemeClr val="tx1"/>
                </a:solidFill>
                <a:latin typeface="Arial" panose="020B0604020202020204" pitchFamily="34" charset="0"/>
              </a:defRPr>
            </a:lvl2pPr>
            <a:lvl3pPr marL="1143000" indent="-228600" algn="ctr" defTabSz="4389438" eaLnBrk="0" hangingPunct="0">
              <a:defRPr sz="8600">
                <a:solidFill>
                  <a:schemeClr val="tx1"/>
                </a:solidFill>
                <a:latin typeface="Arial" panose="020B0604020202020204" pitchFamily="34" charset="0"/>
              </a:defRPr>
            </a:lvl3pPr>
            <a:lvl4pPr marL="1600200" indent="-228600" algn="ctr" defTabSz="4389438" eaLnBrk="0" hangingPunct="0">
              <a:defRPr sz="8600">
                <a:solidFill>
                  <a:schemeClr val="tx1"/>
                </a:solidFill>
                <a:latin typeface="Arial" panose="020B0604020202020204" pitchFamily="34" charset="0"/>
              </a:defRPr>
            </a:lvl4pPr>
            <a:lvl5pPr marL="2057400" indent="-228600" algn="ctr" defTabSz="4389438" eaLnBrk="0" hangingPunct="0">
              <a:defRPr sz="8600">
                <a:solidFill>
                  <a:schemeClr val="tx1"/>
                </a:solidFill>
                <a:latin typeface="Arial" panose="020B0604020202020204" pitchFamily="34" charset="0"/>
              </a:defRPr>
            </a:lvl5pPr>
            <a:lvl6pPr marL="2514600" indent="-228600" algn="ctr"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defTabSz="4389438"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spcBef>
                <a:spcPct val="50000"/>
              </a:spcBef>
            </a:pPr>
            <a:r>
              <a:rPr lang="en-US" altLang="en-US" sz="6600" b="1" dirty="0"/>
              <a:t>Results of sensitivity analysis</a:t>
            </a:r>
          </a:p>
        </p:txBody>
      </p:sp>
      <p:sp>
        <p:nvSpPr>
          <p:cNvPr id="2057" name="AutoShape 13">
            <a:extLst>
              <a:ext uri="{FF2B5EF4-FFF2-40B4-BE49-F238E27FC236}">
                <a16:creationId xmlns:a16="http://schemas.microsoft.com/office/drawing/2014/main" id="{285F087A-1627-4498-A266-268EFA60F789}"/>
              </a:ext>
            </a:extLst>
          </p:cNvPr>
          <p:cNvSpPr>
            <a:spLocks noChangeArrowheads="1"/>
          </p:cNvSpPr>
          <p:nvPr/>
        </p:nvSpPr>
        <p:spPr bwMode="auto">
          <a:xfrm>
            <a:off x="3048000" y="2167467"/>
            <a:ext cx="37795200" cy="4673600"/>
          </a:xfrm>
          <a:prstGeom prst="roundRect">
            <a:avLst>
              <a:gd name="adj" fmla="val 10870"/>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lgn="ctr" defTabSz="4389438" eaLnBrk="0" hangingPunct="0">
              <a:defRPr sz="8600">
                <a:solidFill>
                  <a:schemeClr val="tx1"/>
                </a:solidFill>
                <a:latin typeface="Arial" panose="020B0604020202020204" pitchFamily="34" charset="0"/>
              </a:defRPr>
            </a:lvl1pPr>
            <a:lvl2pPr marL="742950" indent="-285750" algn="ctr" defTabSz="4389438" eaLnBrk="0" hangingPunct="0">
              <a:defRPr sz="8600">
                <a:solidFill>
                  <a:schemeClr val="tx1"/>
                </a:solidFill>
                <a:latin typeface="Arial" panose="020B0604020202020204" pitchFamily="34" charset="0"/>
              </a:defRPr>
            </a:lvl2pPr>
            <a:lvl3pPr marL="1143000" indent="-228600" algn="ctr" defTabSz="4389438" eaLnBrk="0" hangingPunct="0">
              <a:defRPr sz="8600">
                <a:solidFill>
                  <a:schemeClr val="tx1"/>
                </a:solidFill>
                <a:latin typeface="Arial" panose="020B0604020202020204" pitchFamily="34" charset="0"/>
              </a:defRPr>
            </a:lvl3pPr>
            <a:lvl4pPr marL="1600200" indent="-228600" algn="ctr" defTabSz="4389438" eaLnBrk="0" hangingPunct="0">
              <a:defRPr sz="8600">
                <a:solidFill>
                  <a:schemeClr val="tx1"/>
                </a:solidFill>
                <a:latin typeface="Arial" panose="020B0604020202020204" pitchFamily="34" charset="0"/>
              </a:defRPr>
            </a:lvl4pPr>
            <a:lvl5pPr marL="2057400" indent="-228600" algn="ctr" defTabSz="4389438" eaLnBrk="0" hangingPunct="0">
              <a:defRPr sz="8600">
                <a:solidFill>
                  <a:schemeClr val="tx1"/>
                </a:solidFill>
                <a:latin typeface="Arial" panose="020B0604020202020204" pitchFamily="34" charset="0"/>
              </a:defRPr>
            </a:lvl5pPr>
            <a:lvl6pPr marL="2514600" indent="-228600" algn="ctr"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defTabSz="4389438"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endParaRPr lang="en-US" altLang="en-US" sz="7645">
              <a:solidFill>
                <a:schemeClr val="bg1"/>
              </a:solidFill>
            </a:endParaRPr>
          </a:p>
        </p:txBody>
      </p:sp>
      <p:sp>
        <p:nvSpPr>
          <p:cNvPr id="2058" name="Text Box 14">
            <a:extLst>
              <a:ext uri="{FF2B5EF4-FFF2-40B4-BE49-F238E27FC236}">
                <a16:creationId xmlns:a16="http://schemas.microsoft.com/office/drawing/2014/main" id="{D12CBADD-1B39-4F3A-9527-7BB0095A4F17}"/>
              </a:ext>
            </a:extLst>
          </p:cNvPr>
          <p:cNvSpPr txBox="1">
            <a:spLocks noChangeArrowheads="1"/>
          </p:cNvSpPr>
          <p:nvPr/>
        </p:nvSpPr>
        <p:spPr bwMode="auto">
          <a:xfrm>
            <a:off x="3598333" y="3133515"/>
            <a:ext cx="36372800" cy="3479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4389438" eaLnBrk="0" hangingPunct="0">
              <a:defRPr sz="8600">
                <a:solidFill>
                  <a:schemeClr val="tx1"/>
                </a:solidFill>
                <a:latin typeface="Arial" panose="020B0604020202020204" pitchFamily="34" charset="0"/>
              </a:defRPr>
            </a:lvl1pPr>
            <a:lvl2pPr marL="742950" indent="-285750" algn="ctr" defTabSz="4389438" eaLnBrk="0" hangingPunct="0">
              <a:defRPr sz="8600">
                <a:solidFill>
                  <a:schemeClr val="tx1"/>
                </a:solidFill>
                <a:latin typeface="Arial" panose="020B0604020202020204" pitchFamily="34" charset="0"/>
              </a:defRPr>
            </a:lvl2pPr>
            <a:lvl3pPr marL="1143000" indent="-228600" algn="ctr" defTabSz="4389438" eaLnBrk="0" hangingPunct="0">
              <a:defRPr sz="8600">
                <a:solidFill>
                  <a:schemeClr val="tx1"/>
                </a:solidFill>
                <a:latin typeface="Arial" panose="020B0604020202020204" pitchFamily="34" charset="0"/>
              </a:defRPr>
            </a:lvl3pPr>
            <a:lvl4pPr marL="1600200" indent="-228600" algn="ctr" defTabSz="4389438" eaLnBrk="0" hangingPunct="0">
              <a:defRPr sz="8600">
                <a:solidFill>
                  <a:schemeClr val="tx1"/>
                </a:solidFill>
                <a:latin typeface="Arial" panose="020B0604020202020204" pitchFamily="34" charset="0"/>
              </a:defRPr>
            </a:lvl4pPr>
            <a:lvl5pPr marL="2057400" indent="-228600" algn="ctr" defTabSz="4389438" eaLnBrk="0" hangingPunct="0">
              <a:defRPr sz="8600">
                <a:solidFill>
                  <a:schemeClr val="tx1"/>
                </a:solidFill>
                <a:latin typeface="Arial" panose="020B0604020202020204" pitchFamily="34" charset="0"/>
              </a:defRPr>
            </a:lvl5pPr>
            <a:lvl6pPr marL="2514600" indent="-228600" algn="ctr"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defTabSz="4389438"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r>
              <a:rPr lang="en-US" sz="8500" b="1" dirty="0">
                <a:latin typeface="Garamond" panose="02020404030301010803" pitchFamily="18" charset="0"/>
              </a:rPr>
              <a:t>Drivers of Honeybee Colony Population Outcomes</a:t>
            </a:r>
          </a:p>
          <a:p>
            <a:pPr eaLnBrk="1" hangingPunct="1"/>
            <a:endParaRPr lang="en-US" altLang="en-US" sz="5867" b="1" u="sng" dirty="0">
              <a:latin typeface="Garamond" panose="02020404030301010803" pitchFamily="18" charset="0"/>
            </a:endParaRPr>
          </a:p>
          <a:p>
            <a:pPr eaLnBrk="1" hangingPunct="1"/>
            <a:r>
              <a:rPr lang="en-US" altLang="en-US" sz="7645" b="1" dirty="0">
                <a:latin typeface="Garamond" panose="02020404030301010803" pitchFamily="18" charset="0"/>
              </a:rPr>
              <a:t>PJ Wilkens </a:t>
            </a:r>
          </a:p>
        </p:txBody>
      </p:sp>
      <p:sp>
        <p:nvSpPr>
          <p:cNvPr id="2059" name="Text Box 16">
            <a:extLst>
              <a:ext uri="{FF2B5EF4-FFF2-40B4-BE49-F238E27FC236}">
                <a16:creationId xmlns:a16="http://schemas.microsoft.com/office/drawing/2014/main" id="{0211B0E7-BEDB-47FD-8EA8-0484330AA1CA}"/>
              </a:ext>
            </a:extLst>
          </p:cNvPr>
          <p:cNvSpPr txBox="1">
            <a:spLocks noChangeArrowheads="1"/>
          </p:cNvSpPr>
          <p:nvPr/>
        </p:nvSpPr>
        <p:spPr bwMode="auto">
          <a:xfrm>
            <a:off x="-11080042" y="-10802054"/>
            <a:ext cx="2743425" cy="184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defTabSz="4389438" eaLnBrk="0" hangingPunct="0">
              <a:defRPr sz="8600">
                <a:solidFill>
                  <a:schemeClr val="tx1"/>
                </a:solidFill>
                <a:latin typeface="Arial" panose="020B0604020202020204" pitchFamily="34" charset="0"/>
              </a:defRPr>
            </a:lvl1pPr>
            <a:lvl2pPr marL="742950" indent="-285750" algn="ctr" defTabSz="4389438" eaLnBrk="0" hangingPunct="0">
              <a:defRPr sz="8600">
                <a:solidFill>
                  <a:schemeClr val="tx1"/>
                </a:solidFill>
                <a:latin typeface="Arial" panose="020B0604020202020204" pitchFamily="34" charset="0"/>
              </a:defRPr>
            </a:lvl2pPr>
            <a:lvl3pPr marL="1143000" indent="-228600" algn="ctr" defTabSz="4389438" eaLnBrk="0" hangingPunct="0">
              <a:defRPr sz="8600">
                <a:solidFill>
                  <a:schemeClr val="tx1"/>
                </a:solidFill>
                <a:latin typeface="Arial" panose="020B0604020202020204" pitchFamily="34" charset="0"/>
              </a:defRPr>
            </a:lvl3pPr>
            <a:lvl4pPr marL="1600200" indent="-228600" algn="ctr" defTabSz="4389438" eaLnBrk="0" hangingPunct="0">
              <a:defRPr sz="8600">
                <a:solidFill>
                  <a:schemeClr val="tx1"/>
                </a:solidFill>
                <a:latin typeface="Arial" panose="020B0604020202020204" pitchFamily="34" charset="0"/>
              </a:defRPr>
            </a:lvl4pPr>
            <a:lvl5pPr marL="2057400" indent="-228600" algn="ctr" defTabSz="4389438" eaLnBrk="0" hangingPunct="0">
              <a:defRPr sz="8600">
                <a:solidFill>
                  <a:schemeClr val="tx1"/>
                </a:solidFill>
                <a:latin typeface="Arial" panose="020B0604020202020204" pitchFamily="34" charset="0"/>
              </a:defRPr>
            </a:lvl5pPr>
            <a:lvl6pPr marL="2514600" indent="-228600" algn="ctr"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defTabSz="4389438"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spcBef>
                <a:spcPct val="50000"/>
              </a:spcBef>
            </a:pPr>
            <a:endParaRPr lang="en-US" altLang="en-US" sz="7645" b="1" dirty="0"/>
          </a:p>
          <a:p>
            <a:pPr eaLnBrk="1" hangingPunct="1">
              <a:spcBef>
                <a:spcPct val="50000"/>
              </a:spcBef>
            </a:pPr>
            <a:endParaRPr lang="en-US" altLang="en-US" sz="2489" dirty="0">
              <a:solidFill>
                <a:srgbClr val="FF0000"/>
              </a:solidFill>
            </a:endParaRPr>
          </a:p>
        </p:txBody>
      </p:sp>
      <p:sp>
        <p:nvSpPr>
          <p:cNvPr id="2065" name="Text Box 36">
            <a:extLst>
              <a:ext uri="{FF2B5EF4-FFF2-40B4-BE49-F238E27FC236}">
                <a16:creationId xmlns:a16="http://schemas.microsoft.com/office/drawing/2014/main" id="{1F78318D-9B59-4B5F-A69A-6078A9C3265A}"/>
              </a:ext>
            </a:extLst>
          </p:cNvPr>
          <p:cNvSpPr txBox="1">
            <a:spLocks noChangeArrowheads="1"/>
          </p:cNvSpPr>
          <p:nvPr/>
        </p:nvSpPr>
        <p:spPr bwMode="auto">
          <a:xfrm>
            <a:off x="17154144" y="15558202"/>
            <a:ext cx="9582912" cy="79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lIns="54373" tIns="27185" rIns="54373" bIns="27185">
            <a:spAutoFit/>
          </a:bodyPr>
          <a:lstStyle>
            <a:lvl1pPr algn="ctr" defTabSz="612775" eaLnBrk="0" hangingPunct="0">
              <a:defRPr sz="8600">
                <a:solidFill>
                  <a:schemeClr val="tx1"/>
                </a:solidFill>
                <a:latin typeface="Arial" panose="020B0604020202020204" pitchFamily="34" charset="0"/>
              </a:defRPr>
            </a:lvl1pPr>
            <a:lvl2pPr marL="742950" indent="-285750" algn="ctr" defTabSz="612775" eaLnBrk="0" hangingPunct="0">
              <a:defRPr sz="8600">
                <a:solidFill>
                  <a:schemeClr val="tx1"/>
                </a:solidFill>
                <a:latin typeface="Arial" panose="020B0604020202020204" pitchFamily="34" charset="0"/>
              </a:defRPr>
            </a:lvl2pPr>
            <a:lvl3pPr marL="1143000" indent="-228600" algn="ctr" defTabSz="612775" eaLnBrk="0" hangingPunct="0">
              <a:defRPr sz="8600">
                <a:solidFill>
                  <a:schemeClr val="tx1"/>
                </a:solidFill>
                <a:latin typeface="Arial" panose="020B0604020202020204" pitchFamily="34" charset="0"/>
              </a:defRPr>
            </a:lvl3pPr>
            <a:lvl4pPr marL="1600200" indent="-228600" algn="ctr" defTabSz="612775" eaLnBrk="0" hangingPunct="0">
              <a:defRPr sz="8600">
                <a:solidFill>
                  <a:schemeClr val="tx1"/>
                </a:solidFill>
                <a:latin typeface="Arial" panose="020B0604020202020204" pitchFamily="34" charset="0"/>
              </a:defRPr>
            </a:lvl4pPr>
            <a:lvl5pPr marL="2057400" indent="-228600" algn="ctr" defTabSz="612775" eaLnBrk="0" hangingPunct="0">
              <a:defRPr sz="8600">
                <a:solidFill>
                  <a:schemeClr val="tx1"/>
                </a:solidFill>
                <a:latin typeface="Arial" panose="020B0604020202020204" pitchFamily="34" charset="0"/>
              </a:defRPr>
            </a:lvl5pPr>
            <a:lvl6pPr marL="2514600" indent="-228600" algn="ctr" defTabSz="612775"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defTabSz="612775"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defTabSz="612775"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defTabSz="612775" eaLnBrk="0" fontAlgn="base" hangingPunct="0">
              <a:spcBef>
                <a:spcPct val="0"/>
              </a:spcBef>
              <a:spcAft>
                <a:spcPct val="0"/>
              </a:spcAft>
              <a:defRPr sz="8600">
                <a:solidFill>
                  <a:schemeClr val="tx1"/>
                </a:solidFill>
                <a:latin typeface="Arial" panose="020B0604020202020204" pitchFamily="34" charset="0"/>
              </a:defRPr>
            </a:lvl9pPr>
          </a:lstStyle>
          <a:p>
            <a:pPr algn="l"/>
            <a:r>
              <a:rPr lang="en-US" sz="2400" dirty="0">
                <a:latin typeface="Garamond" panose="02020404030301010803" pitchFamily="18" charset="0"/>
              </a:rPr>
              <a:t>Developed following the core feedback loops, functions, and assumptions of the </a:t>
            </a:r>
            <a:r>
              <a:rPr lang="en-US" sz="2400" dirty="0" err="1">
                <a:latin typeface="Garamond" panose="02020404030301010803" pitchFamily="18" charset="0"/>
              </a:rPr>
              <a:t>Beehave</a:t>
            </a:r>
            <a:r>
              <a:rPr lang="en-US" sz="2400" dirty="0">
                <a:latin typeface="Garamond" panose="02020404030301010803" pitchFamily="18" charset="0"/>
              </a:rPr>
              <a:t> Colony Dynamics and </a:t>
            </a:r>
            <a:r>
              <a:rPr lang="en-US" sz="2400" dirty="0" err="1">
                <a:latin typeface="Garamond" panose="02020404030301010803" pitchFamily="18" charset="0"/>
              </a:rPr>
              <a:t>HoPoMo</a:t>
            </a:r>
            <a:r>
              <a:rPr lang="en-US" sz="2400" dirty="0">
                <a:latin typeface="Garamond" panose="02020404030301010803" pitchFamily="18" charset="0"/>
              </a:rPr>
              <a:t> models</a:t>
            </a:r>
            <a:endParaRPr lang="en-US" altLang="en-US" sz="2400" dirty="0">
              <a:latin typeface="Garamond" panose="02020404030301010803" pitchFamily="18" charset="0"/>
            </a:endParaRPr>
          </a:p>
        </p:txBody>
      </p:sp>
      <p:sp>
        <p:nvSpPr>
          <p:cNvPr id="2066" name="Text Box 38">
            <a:extLst>
              <a:ext uri="{FF2B5EF4-FFF2-40B4-BE49-F238E27FC236}">
                <a16:creationId xmlns:a16="http://schemas.microsoft.com/office/drawing/2014/main" id="{6BE7C19A-1CC0-42B7-8A58-15835B42FC6F}"/>
              </a:ext>
            </a:extLst>
          </p:cNvPr>
          <p:cNvSpPr txBox="1">
            <a:spLocks noChangeArrowheads="1"/>
          </p:cNvSpPr>
          <p:nvPr/>
        </p:nvSpPr>
        <p:spPr bwMode="auto">
          <a:xfrm>
            <a:off x="31398734" y="25931945"/>
            <a:ext cx="8624308" cy="439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wrap="square" lIns="54373" tIns="27185" rIns="54373" bIns="27185">
            <a:spAutoFit/>
          </a:bodyPr>
          <a:lstStyle>
            <a:lvl1pPr marL="342900" indent="-342900" algn="ctr" defTabSz="612775" eaLnBrk="0" hangingPunct="0">
              <a:defRPr sz="8600">
                <a:solidFill>
                  <a:schemeClr val="tx1"/>
                </a:solidFill>
                <a:latin typeface="Arial" panose="020B0604020202020204" pitchFamily="34" charset="0"/>
              </a:defRPr>
            </a:lvl1pPr>
            <a:lvl2pPr marL="742950" indent="-285750" algn="ctr" defTabSz="612775" eaLnBrk="0" hangingPunct="0">
              <a:defRPr sz="8600">
                <a:solidFill>
                  <a:schemeClr val="tx1"/>
                </a:solidFill>
                <a:latin typeface="Arial" panose="020B0604020202020204" pitchFamily="34" charset="0"/>
              </a:defRPr>
            </a:lvl2pPr>
            <a:lvl3pPr marL="1143000" indent="-228600" algn="ctr" defTabSz="612775" eaLnBrk="0" hangingPunct="0">
              <a:defRPr sz="8600">
                <a:solidFill>
                  <a:schemeClr val="tx1"/>
                </a:solidFill>
                <a:latin typeface="Arial" panose="020B0604020202020204" pitchFamily="34" charset="0"/>
              </a:defRPr>
            </a:lvl3pPr>
            <a:lvl4pPr marL="1600200" indent="-228600" algn="ctr" defTabSz="612775" eaLnBrk="0" hangingPunct="0">
              <a:defRPr sz="8600">
                <a:solidFill>
                  <a:schemeClr val="tx1"/>
                </a:solidFill>
                <a:latin typeface="Arial" panose="020B0604020202020204" pitchFamily="34" charset="0"/>
              </a:defRPr>
            </a:lvl4pPr>
            <a:lvl5pPr marL="2057400" indent="-228600" algn="ctr" defTabSz="612775" eaLnBrk="0" hangingPunct="0">
              <a:defRPr sz="8600">
                <a:solidFill>
                  <a:schemeClr val="tx1"/>
                </a:solidFill>
                <a:latin typeface="Arial" panose="020B0604020202020204" pitchFamily="34" charset="0"/>
              </a:defRPr>
            </a:lvl5pPr>
            <a:lvl6pPr marL="2514600" indent="-228600" algn="ctr" defTabSz="612775"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defTabSz="612775"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defTabSz="612775"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defTabSz="612775" eaLnBrk="0" fontAlgn="base" hangingPunct="0">
              <a:spcBef>
                <a:spcPct val="0"/>
              </a:spcBef>
              <a:spcAft>
                <a:spcPct val="0"/>
              </a:spcAft>
              <a:defRPr sz="8600">
                <a:solidFill>
                  <a:schemeClr val="tx1"/>
                </a:solidFill>
                <a:latin typeface="Arial" panose="020B0604020202020204" pitchFamily="34" charset="0"/>
              </a:defRPr>
            </a:lvl9pPr>
          </a:lstStyle>
          <a:p>
            <a:pPr indent="-609585" algn="l">
              <a:lnSpc>
                <a:spcPct val="107000"/>
              </a:lnSpc>
              <a:spcAft>
                <a:spcPts val="1067"/>
              </a:spcAft>
            </a:pPr>
            <a:r>
              <a:rPr lang="en-US" sz="2400" b="1" dirty="0">
                <a:latin typeface="Garamond" panose="02020404030301010803" pitchFamily="18" charset="0"/>
              </a:rPr>
              <a:t>Bibliography</a:t>
            </a:r>
            <a:endParaRPr lang="en-US" sz="1200" b="1" dirty="0">
              <a:latin typeface="Garamond" panose="02020404030301010803" pitchFamily="18" charset="0"/>
            </a:endParaRPr>
          </a:p>
          <a:p>
            <a:pPr indent="-609585" algn="l">
              <a:lnSpc>
                <a:spcPct val="107000"/>
              </a:lnSpc>
              <a:spcAft>
                <a:spcPts val="1067"/>
              </a:spcAft>
            </a:pPr>
            <a:r>
              <a:rPr lang="en-US" sz="1200" i="1" dirty="0">
                <a:latin typeface="Garamond" panose="02020404030301010803" pitchFamily="18" charset="0"/>
              </a:rPr>
              <a:t>Becher, M.</a:t>
            </a:r>
            <a:r>
              <a:rPr lang="en-US" sz="1200" dirty="0">
                <a:latin typeface="Garamond" panose="02020404030301010803" pitchFamily="18" charset="0"/>
              </a:rPr>
              <a:t>, </a:t>
            </a:r>
            <a:r>
              <a:rPr lang="en-US" sz="1200" i="1" dirty="0">
                <a:latin typeface="Garamond" panose="02020404030301010803" pitchFamily="18" charset="0"/>
              </a:rPr>
              <a:t>Grimm, V.</a:t>
            </a:r>
            <a:r>
              <a:rPr lang="en-US" sz="1200" dirty="0">
                <a:latin typeface="Garamond" panose="02020404030301010803" pitchFamily="18" charset="0"/>
              </a:rPr>
              <a:t>, </a:t>
            </a:r>
            <a:r>
              <a:rPr lang="en-US" sz="1200" i="1" dirty="0" err="1">
                <a:latin typeface="Garamond" panose="02020404030301010803" pitchFamily="18" charset="0"/>
              </a:rPr>
              <a:t>Thorbek</a:t>
            </a:r>
            <a:r>
              <a:rPr lang="en-US" sz="1200" i="1" dirty="0">
                <a:latin typeface="Garamond" panose="02020404030301010803" pitchFamily="18" charset="0"/>
              </a:rPr>
              <a:t>, P.</a:t>
            </a:r>
            <a:r>
              <a:rPr lang="en-US" sz="1200" dirty="0">
                <a:latin typeface="Garamond" panose="02020404030301010803" pitchFamily="18" charset="0"/>
              </a:rPr>
              <a:t>, </a:t>
            </a:r>
            <a:r>
              <a:rPr lang="en-US" sz="1200" i="1" dirty="0">
                <a:latin typeface="Garamond" panose="02020404030301010803" pitchFamily="18" charset="0"/>
              </a:rPr>
              <a:t>Horn, J.</a:t>
            </a:r>
            <a:r>
              <a:rPr lang="en-US" sz="1200" dirty="0">
                <a:latin typeface="Garamond" panose="02020404030301010803" pitchFamily="18" charset="0"/>
              </a:rPr>
              <a:t>, </a:t>
            </a:r>
            <a:r>
              <a:rPr lang="en-US" sz="1200" i="1" dirty="0">
                <a:latin typeface="Garamond" panose="02020404030301010803" pitchFamily="18" charset="0"/>
              </a:rPr>
              <a:t>Kennedy, P.</a:t>
            </a:r>
            <a:r>
              <a:rPr lang="en-US" sz="1200" dirty="0">
                <a:latin typeface="Garamond" panose="02020404030301010803" pitchFamily="18" charset="0"/>
              </a:rPr>
              <a:t>, &amp; </a:t>
            </a:r>
            <a:r>
              <a:rPr lang="en-US" sz="1200" i="1" dirty="0">
                <a:latin typeface="Garamond" panose="02020404030301010803" pitchFamily="18" charset="0"/>
              </a:rPr>
              <a:t>Osborne, J.</a:t>
            </a:r>
            <a:r>
              <a:rPr lang="en-US" sz="1200" dirty="0">
                <a:latin typeface="Garamond" panose="02020404030301010803" pitchFamily="18" charset="0"/>
              </a:rPr>
              <a:t> (2014). </a:t>
            </a:r>
            <a:r>
              <a:rPr lang="en-US" sz="1200" b="1" dirty="0">
                <a:latin typeface="Garamond" panose="02020404030301010803" pitchFamily="18" charset="0"/>
              </a:rPr>
              <a:t>BEEHAVE: a systems model of honeybee colony dynamics and foraging to explore multifactorial causes of colony failure</a:t>
            </a:r>
            <a:r>
              <a:rPr lang="en-US" sz="1200" dirty="0">
                <a:latin typeface="Garamond" panose="02020404030301010803" pitchFamily="18" charset="0"/>
              </a:rPr>
              <a:t>. Journal of Applied Ecology, 51(2), 470–482. </a:t>
            </a:r>
            <a:r>
              <a:rPr lang="en-US" sz="1200" u="sng" dirty="0">
                <a:latin typeface="Garamond" panose="02020404030301010803" pitchFamily="18" charset="0"/>
                <a:hlinkClick r:id="rId3"/>
              </a:rPr>
              <a:t>https://doi.org/10.1111/1365-2664.12222</a:t>
            </a:r>
            <a:endParaRPr lang="en-US" sz="1200" u="sng" dirty="0">
              <a:latin typeface="Garamond" panose="02020404030301010803" pitchFamily="18" charset="0"/>
            </a:endParaRPr>
          </a:p>
          <a:p>
            <a:pPr indent="-609585" algn="l">
              <a:lnSpc>
                <a:spcPct val="107000"/>
              </a:lnSpc>
              <a:spcAft>
                <a:spcPts val="1067"/>
              </a:spcAft>
            </a:pPr>
            <a:r>
              <a:rPr lang="en-US" sz="1200" i="1" dirty="0">
                <a:latin typeface="Garamond" panose="02020404030301010803" pitchFamily="18" charset="0"/>
              </a:rPr>
              <a:t>Becher, M.</a:t>
            </a:r>
            <a:r>
              <a:rPr lang="en-US" sz="1200" dirty="0">
                <a:latin typeface="Garamond" panose="02020404030301010803" pitchFamily="18" charset="0"/>
              </a:rPr>
              <a:t>, </a:t>
            </a:r>
            <a:r>
              <a:rPr lang="en-US" sz="1200" i="1" dirty="0">
                <a:latin typeface="Garamond" panose="02020404030301010803" pitchFamily="18" charset="0"/>
              </a:rPr>
              <a:t>Osborne, J.</a:t>
            </a:r>
            <a:r>
              <a:rPr lang="en-US" sz="1200" dirty="0">
                <a:latin typeface="Garamond" panose="02020404030301010803" pitchFamily="18" charset="0"/>
              </a:rPr>
              <a:t>, </a:t>
            </a:r>
            <a:r>
              <a:rPr lang="en-US" sz="1200" i="1" dirty="0" err="1">
                <a:latin typeface="Garamond" panose="02020404030301010803" pitchFamily="18" charset="0"/>
              </a:rPr>
              <a:t>Thorbek</a:t>
            </a:r>
            <a:r>
              <a:rPr lang="en-US" sz="1200" i="1" dirty="0">
                <a:latin typeface="Garamond" panose="02020404030301010803" pitchFamily="18" charset="0"/>
              </a:rPr>
              <a:t>, P.</a:t>
            </a:r>
            <a:r>
              <a:rPr lang="en-US" sz="1200" dirty="0">
                <a:latin typeface="Garamond" panose="02020404030301010803" pitchFamily="18" charset="0"/>
              </a:rPr>
              <a:t>, </a:t>
            </a:r>
            <a:r>
              <a:rPr lang="en-US" sz="1200" i="1" dirty="0">
                <a:latin typeface="Garamond" panose="02020404030301010803" pitchFamily="18" charset="0"/>
              </a:rPr>
              <a:t>Kennedy, P.</a:t>
            </a:r>
            <a:r>
              <a:rPr lang="en-US" sz="1200" dirty="0">
                <a:latin typeface="Garamond" panose="02020404030301010803" pitchFamily="18" charset="0"/>
              </a:rPr>
              <a:t>, &amp; </a:t>
            </a:r>
            <a:r>
              <a:rPr lang="en-US" sz="1200" i="1" dirty="0">
                <a:latin typeface="Garamond" panose="02020404030301010803" pitchFamily="18" charset="0"/>
              </a:rPr>
              <a:t>Grimm, V.</a:t>
            </a:r>
            <a:r>
              <a:rPr lang="en-US" sz="1200" dirty="0">
                <a:latin typeface="Garamond" panose="02020404030301010803" pitchFamily="18" charset="0"/>
              </a:rPr>
              <a:t> (2013). </a:t>
            </a:r>
            <a:r>
              <a:rPr lang="en-US" sz="1200" b="1" dirty="0">
                <a:latin typeface="Garamond" panose="02020404030301010803" pitchFamily="18" charset="0"/>
              </a:rPr>
              <a:t>REVIEW: Towards a systems approach for understanding honeybee decline: a stocktaking and synthesis of existing models</a:t>
            </a:r>
            <a:r>
              <a:rPr lang="en-US" sz="1200" dirty="0">
                <a:latin typeface="Garamond" panose="02020404030301010803" pitchFamily="18" charset="0"/>
              </a:rPr>
              <a:t>. Journal of Applied Ecology, 50(4), 868–880. </a:t>
            </a:r>
            <a:r>
              <a:rPr lang="en-US" sz="1200" u="sng" dirty="0">
                <a:latin typeface="Garamond" panose="02020404030301010803" pitchFamily="18" charset="0"/>
                <a:hlinkClick r:id="rId4"/>
              </a:rPr>
              <a:t>https://doi.org/10.1111/1365-2664.12112</a:t>
            </a:r>
            <a:endParaRPr lang="en-US" sz="1200" u="sng" dirty="0">
              <a:latin typeface="Garamond" panose="02020404030301010803" pitchFamily="18" charset="0"/>
            </a:endParaRPr>
          </a:p>
          <a:p>
            <a:pPr indent="-609585" algn="l">
              <a:lnSpc>
                <a:spcPct val="107000"/>
              </a:lnSpc>
              <a:spcAft>
                <a:spcPts val="1067"/>
              </a:spcAft>
            </a:pPr>
            <a:r>
              <a:rPr lang="en-US" sz="1200" dirty="0">
                <a:latin typeface="Garamond" panose="02020404030301010803" pitchFamily="18" charset="0"/>
              </a:rPr>
              <a:t>Fukuda, H. (1983) The relationship between work efficiency and </a:t>
            </a:r>
            <a:r>
              <a:rPr lang="en-US" sz="1200" dirty="0" err="1">
                <a:latin typeface="Garamond" panose="02020404030301010803" pitchFamily="18" charset="0"/>
              </a:rPr>
              <a:t>popula-tion</a:t>
            </a:r>
            <a:r>
              <a:rPr lang="en-US" sz="1200" dirty="0">
                <a:latin typeface="Garamond" panose="02020404030301010803" pitchFamily="18" charset="0"/>
              </a:rPr>
              <a:t> size in a honeybee </a:t>
            </a:r>
            <a:r>
              <a:rPr lang="en-US" sz="1200" dirty="0" err="1">
                <a:latin typeface="Garamond" panose="02020404030301010803" pitchFamily="18" charset="0"/>
              </a:rPr>
              <a:t>colony.Researches</a:t>
            </a:r>
            <a:r>
              <a:rPr lang="en-US" sz="1200" dirty="0">
                <a:latin typeface="Garamond" panose="02020404030301010803" pitchFamily="18" charset="0"/>
              </a:rPr>
              <a:t> on Population Ecology,25,249–263.</a:t>
            </a:r>
            <a:endParaRPr lang="en-US" sz="1200" u="sng" dirty="0">
              <a:latin typeface="Garamond" panose="02020404030301010803" pitchFamily="18" charset="0"/>
            </a:endParaRPr>
          </a:p>
          <a:p>
            <a:pPr indent="-609585" algn="l">
              <a:lnSpc>
                <a:spcPct val="107000"/>
              </a:lnSpc>
              <a:spcAft>
                <a:spcPts val="1067"/>
              </a:spcAft>
            </a:pPr>
            <a:r>
              <a:rPr lang="en-US" sz="1200" dirty="0">
                <a:latin typeface="Garamond" panose="02020404030301010803" pitchFamily="18" charset="0"/>
              </a:rPr>
              <a:t>Khoury DS, Barron AB, Myerscough MR (2013) Modelling Food and Population Dynamics in Honey Bee Colonies. </a:t>
            </a:r>
            <a:r>
              <a:rPr lang="en-US" sz="1200" dirty="0" err="1">
                <a:latin typeface="Garamond" panose="02020404030301010803" pitchFamily="18" charset="0"/>
              </a:rPr>
              <a:t>PLoS</a:t>
            </a:r>
            <a:r>
              <a:rPr lang="en-US" sz="1200" dirty="0">
                <a:latin typeface="Garamond" panose="02020404030301010803" pitchFamily="18" charset="0"/>
              </a:rPr>
              <a:t> ONE 8(5): e59084. </a:t>
            </a:r>
            <a:r>
              <a:rPr lang="en-US" sz="1200" dirty="0">
                <a:latin typeface="Garamond" panose="02020404030301010803" pitchFamily="18" charset="0"/>
                <a:hlinkClick r:id="rId5"/>
              </a:rPr>
              <a:t>https://doi.org/10.1371/journal.pone.0059084</a:t>
            </a:r>
            <a:endParaRPr lang="en-US" sz="1200" dirty="0">
              <a:latin typeface="Garamond" panose="02020404030301010803" pitchFamily="18" charset="0"/>
            </a:endParaRPr>
          </a:p>
          <a:p>
            <a:pPr indent="-609585" algn="l">
              <a:lnSpc>
                <a:spcPct val="107000"/>
              </a:lnSpc>
              <a:spcAft>
                <a:spcPts val="1067"/>
              </a:spcAft>
            </a:pPr>
            <a:r>
              <a:rPr lang="en-US" sz="1200" dirty="0" err="1">
                <a:latin typeface="Garamond" panose="02020404030301010803" pitchFamily="18" charset="0"/>
              </a:rPr>
              <a:t>Kulhanek</a:t>
            </a:r>
            <a:r>
              <a:rPr lang="en-US" sz="1200" dirty="0">
                <a:latin typeface="Garamond" panose="02020404030301010803" pitchFamily="18" charset="0"/>
              </a:rPr>
              <a:t>, Kelly. </a:t>
            </a:r>
            <a:r>
              <a:rPr lang="en-US" sz="1200" i="1" dirty="0">
                <a:latin typeface="Garamond" panose="02020404030301010803" pitchFamily="18" charset="0"/>
              </a:rPr>
              <a:t>Bee Informed</a:t>
            </a:r>
            <a:r>
              <a:rPr lang="en-US" sz="1200" dirty="0">
                <a:latin typeface="Garamond" panose="02020404030301010803" pitchFamily="18" charset="0"/>
              </a:rPr>
              <a:t>, BIP, 1 Dec. 2019, research.beeinformed.org/survey/.</a:t>
            </a:r>
          </a:p>
          <a:p>
            <a:pPr indent="-609585" algn="l">
              <a:lnSpc>
                <a:spcPct val="107000"/>
              </a:lnSpc>
              <a:spcAft>
                <a:spcPts val="1067"/>
              </a:spcAft>
            </a:pPr>
            <a:r>
              <a:rPr lang="en-US" sz="1200" dirty="0" err="1">
                <a:latin typeface="Garamond" panose="02020404030301010803" pitchFamily="18" charset="0"/>
              </a:rPr>
              <a:t>Kunert</a:t>
            </a:r>
            <a:r>
              <a:rPr lang="en-US" sz="1200" dirty="0">
                <a:latin typeface="Garamond" panose="02020404030301010803" pitchFamily="18" charset="0"/>
              </a:rPr>
              <a:t>, K., </a:t>
            </a:r>
            <a:r>
              <a:rPr lang="en-US" sz="1200" dirty="0" err="1">
                <a:latin typeface="Garamond" panose="02020404030301010803" pitchFamily="18" charset="0"/>
              </a:rPr>
              <a:t>Crailsheim</a:t>
            </a:r>
            <a:r>
              <a:rPr lang="en-US" sz="1200" dirty="0">
                <a:latin typeface="Garamond" panose="02020404030301010803" pitchFamily="18" charset="0"/>
              </a:rPr>
              <a:t>, K., 1988. Seasonal changes in carbohydrate, lipid and protein content in emerging worker honeybees and their mortality. J. </a:t>
            </a:r>
            <a:r>
              <a:rPr lang="en-US" sz="1200" dirty="0" err="1">
                <a:latin typeface="Garamond" panose="02020404030301010803" pitchFamily="18" charset="0"/>
              </a:rPr>
              <a:t>Apic</a:t>
            </a:r>
            <a:r>
              <a:rPr lang="en-US" sz="1200" dirty="0">
                <a:latin typeface="Garamond" panose="02020404030301010803" pitchFamily="18" charset="0"/>
              </a:rPr>
              <a:t>. Res. 27, 13–21.</a:t>
            </a:r>
          </a:p>
          <a:p>
            <a:pPr indent="-609585" algn="l">
              <a:lnSpc>
                <a:spcPct val="107000"/>
              </a:lnSpc>
              <a:spcAft>
                <a:spcPts val="1067"/>
              </a:spcAft>
            </a:pPr>
            <a:r>
              <a:rPr lang="en-US" sz="1200" dirty="0" err="1">
                <a:latin typeface="Garamond" panose="02020404030301010803" pitchFamily="18" charset="0"/>
              </a:rPr>
              <a:t>Schmickl</a:t>
            </a:r>
            <a:r>
              <a:rPr lang="en-US" sz="1200" dirty="0">
                <a:latin typeface="Garamond" panose="02020404030301010803" pitchFamily="18" charset="0"/>
              </a:rPr>
              <a:t>, T. &amp; </a:t>
            </a:r>
            <a:r>
              <a:rPr lang="en-US" sz="1200" dirty="0" err="1">
                <a:latin typeface="Garamond" panose="02020404030301010803" pitchFamily="18" charset="0"/>
              </a:rPr>
              <a:t>Crailsheim</a:t>
            </a:r>
            <a:r>
              <a:rPr lang="en-US" sz="1200" dirty="0">
                <a:latin typeface="Garamond" panose="02020404030301010803" pitchFamily="18" charset="0"/>
              </a:rPr>
              <a:t>, K. (2007) </a:t>
            </a:r>
            <a:r>
              <a:rPr lang="en-US" sz="1200" dirty="0" err="1">
                <a:latin typeface="Garamond" panose="02020404030301010803" pitchFamily="18" charset="0"/>
              </a:rPr>
              <a:t>HoPoMo</a:t>
            </a:r>
            <a:r>
              <a:rPr lang="en-US" sz="1200" dirty="0">
                <a:latin typeface="Garamond" panose="02020404030301010803" pitchFamily="18" charset="0"/>
              </a:rPr>
              <a:t>: a model of honeybee in-</a:t>
            </a:r>
            <a:r>
              <a:rPr lang="en-US" sz="1200" dirty="0" err="1">
                <a:latin typeface="Garamond" panose="02020404030301010803" pitchFamily="18" charset="0"/>
              </a:rPr>
              <a:t>tracolonial</a:t>
            </a:r>
            <a:r>
              <a:rPr lang="en-US" sz="1200" dirty="0">
                <a:latin typeface="Garamond" panose="02020404030301010803" pitchFamily="18" charset="0"/>
              </a:rPr>
              <a:t> population dynamics and resource management.EcologicalModelling,204, 219–245.</a:t>
            </a:r>
            <a:r>
              <a:rPr lang="en-US" sz="1000" dirty="0">
                <a:latin typeface="Garamond" panose="02020404030301010803" pitchFamily="18" charset="0"/>
                <a:ea typeface="Times New Roman" panose="02020603050405020304" pitchFamily="18" charset="0"/>
                <a:cs typeface="Times New Roman" panose="02020603050405020304" pitchFamily="18" charset="0"/>
              </a:rPr>
              <a:t> </a:t>
            </a:r>
          </a:p>
        </p:txBody>
      </p:sp>
      <p:sp>
        <p:nvSpPr>
          <p:cNvPr id="2068" name="Text Box 40">
            <a:extLst>
              <a:ext uri="{FF2B5EF4-FFF2-40B4-BE49-F238E27FC236}">
                <a16:creationId xmlns:a16="http://schemas.microsoft.com/office/drawing/2014/main" id="{F599CE8E-3496-4DBE-94BA-783A00199733}"/>
              </a:ext>
            </a:extLst>
          </p:cNvPr>
          <p:cNvSpPr txBox="1">
            <a:spLocks noChangeArrowheads="1"/>
          </p:cNvSpPr>
          <p:nvPr/>
        </p:nvSpPr>
        <p:spPr bwMode="auto">
          <a:xfrm>
            <a:off x="31409619" y="10087642"/>
            <a:ext cx="8613423" cy="79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lIns="54373" tIns="27185" rIns="54373" bIns="27185">
            <a:spAutoFit/>
          </a:bodyPr>
          <a:lstStyle>
            <a:lvl1pPr algn="ctr" defTabSz="612775" eaLnBrk="0" hangingPunct="0">
              <a:defRPr sz="8600">
                <a:solidFill>
                  <a:schemeClr val="tx1"/>
                </a:solidFill>
                <a:latin typeface="Arial" panose="020B0604020202020204" pitchFamily="34" charset="0"/>
              </a:defRPr>
            </a:lvl1pPr>
            <a:lvl2pPr marL="742950" indent="-285750" algn="ctr" defTabSz="612775" eaLnBrk="0" hangingPunct="0">
              <a:defRPr sz="8600">
                <a:solidFill>
                  <a:schemeClr val="tx1"/>
                </a:solidFill>
                <a:latin typeface="Arial" panose="020B0604020202020204" pitchFamily="34" charset="0"/>
              </a:defRPr>
            </a:lvl2pPr>
            <a:lvl3pPr marL="1143000" indent="-228600" algn="ctr" defTabSz="612775" eaLnBrk="0" hangingPunct="0">
              <a:defRPr sz="8600">
                <a:solidFill>
                  <a:schemeClr val="tx1"/>
                </a:solidFill>
                <a:latin typeface="Arial" panose="020B0604020202020204" pitchFamily="34" charset="0"/>
              </a:defRPr>
            </a:lvl3pPr>
            <a:lvl4pPr marL="1600200" indent="-228600" algn="ctr" defTabSz="612775" eaLnBrk="0" hangingPunct="0">
              <a:defRPr sz="8600">
                <a:solidFill>
                  <a:schemeClr val="tx1"/>
                </a:solidFill>
                <a:latin typeface="Arial" panose="020B0604020202020204" pitchFamily="34" charset="0"/>
              </a:defRPr>
            </a:lvl4pPr>
            <a:lvl5pPr marL="2057400" indent="-228600" algn="ctr" defTabSz="612775" eaLnBrk="0" hangingPunct="0">
              <a:defRPr sz="8600">
                <a:solidFill>
                  <a:schemeClr val="tx1"/>
                </a:solidFill>
                <a:latin typeface="Arial" panose="020B0604020202020204" pitchFamily="34" charset="0"/>
              </a:defRPr>
            </a:lvl5pPr>
            <a:lvl6pPr marL="2514600" indent="-228600" algn="ctr" defTabSz="612775"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defTabSz="612775"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defTabSz="612775"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defTabSz="612775" eaLnBrk="0" fontAlgn="base" hangingPunct="0">
              <a:spcBef>
                <a:spcPct val="0"/>
              </a:spcBef>
              <a:spcAft>
                <a:spcPct val="0"/>
              </a:spcAft>
              <a:defRPr sz="8600">
                <a:solidFill>
                  <a:schemeClr val="tx1"/>
                </a:solidFill>
                <a:latin typeface="Arial" panose="020B0604020202020204" pitchFamily="34" charset="0"/>
              </a:defRPr>
            </a:lvl9pPr>
          </a:lstStyle>
          <a:p>
            <a:pPr algn="l"/>
            <a:r>
              <a:rPr lang="en-US" sz="2400" dirty="0">
                <a:latin typeface="Garamond" panose="02020404030301010803" pitchFamily="18" charset="0"/>
              </a:rPr>
              <a:t>Queen egg laying rate and adult bee mortality rates were the most influential input parameters across population metrics</a:t>
            </a:r>
            <a:endParaRPr lang="en-US" altLang="en-US" sz="2400" dirty="0">
              <a:latin typeface="Garamond" panose="02020404030301010803" pitchFamily="18" charset="0"/>
            </a:endParaRPr>
          </a:p>
        </p:txBody>
      </p:sp>
      <p:sp>
        <p:nvSpPr>
          <p:cNvPr id="2069" name="Text Box 42">
            <a:extLst>
              <a:ext uri="{FF2B5EF4-FFF2-40B4-BE49-F238E27FC236}">
                <a16:creationId xmlns:a16="http://schemas.microsoft.com/office/drawing/2014/main" id="{A8775831-9B23-43FC-8DB5-A4A99C3CA42B}"/>
              </a:ext>
            </a:extLst>
          </p:cNvPr>
          <p:cNvSpPr txBox="1">
            <a:spLocks noChangeArrowheads="1"/>
          </p:cNvSpPr>
          <p:nvPr/>
        </p:nvSpPr>
        <p:spPr bwMode="auto">
          <a:xfrm>
            <a:off x="3806069" y="7653870"/>
            <a:ext cx="8737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4389438" eaLnBrk="0" hangingPunct="0">
              <a:defRPr sz="8600">
                <a:solidFill>
                  <a:schemeClr val="tx1"/>
                </a:solidFill>
                <a:latin typeface="Arial" panose="020B0604020202020204" pitchFamily="34" charset="0"/>
              </a:defRPr>
            </a:lvl1pPr>
            <a:lvl2pPr marL="742950" indent="-285750" algn="ctr" defTabSz="4389438" eaLnBrk="0" hangingPunct="0">
              <a:defRPr sz="8600">
                <a:solidFill>
                  <a:schemeClr val="tx1"/>
                </a:solidFill>
                <a:latin typeface="Arial" panose="020B0604020202020204" pitchFamily="34" charset="0"/>
              </a:defRPr>
            </a:lvl2pPr>
            <a:lvl3pPr marL="1143000" indent="-228600" algn="ctr" defTabSz="4389438" eaLnBrk="0" hangingPunct="0">
              <a:defRPr sz="8600">
                <a:solidFill>
                  <a:schemeClr val="tx1"/>
                </a:solidFill>
                <a:latin typeface="Arial" panose="020B0604020202020204" pitchFamily="34" charset="0"/>
              </a:defRPr>
            </a:lvl3pPr>
            <a:lvl4pPr marL="1600200" indent="-228600" algn="ctr" defTabSz="4389438" eaLnBrk="0" hangingPunct="0">
              <a:defRPr sz="8600">
                <a:solidFill>
                  <a:schemeClr val="tx1"/>
                </a:solidFill>
                <a:latin typeface="Arial" panose="020B0604020202020204" pitchFamily="34" charset="0"/>
              </a:defRPr>
            </a:lvl4pPr>
            <a:lvl5pPr marL="2057400" indent="-228600" algn="ctr" defTabSz="4389438" eaLnBrk="0" hangingPunct="0">
              <a:defRPr sz="8600">
                <a:solidFill>
                  <a:schemeClr val="tx1"/>
                </a:solidFill>
                <a:latin typeface="Arial" panose="020B0604020202020204" pitchFamily="34" charset="0"/>
              </a:defRPr>
            </a:lvl5pPr>
            <a:lvl6pPr marL="2514600" indent="-228600" algn="ctr"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defTabSz="4389438"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spcBef>
                <a:spcPct val="50000"/>
              </a:spcBef>
            </a:pPr>
            <a:r>
              <a:rPr lang="en-US" altLang="en-US" sz="6600" b="1" dirty="0"/>
              <a:t>Crisis of honeybee colony loss</a:t>
            </a:r>
          </a:p>
        </p:txBody>
      </p:sp>
      <p:sp>
        <p:nvSpPr>
          <p:cNvPr id="2071" name="Text Box 49">
            <a:extLst>
              <a:ext uri="{FF2B5EF4-FFF2-40B4-BE49-F238E27FC236}">
                <a16:creationId xmlns:a16="http://schemas.microsoft.com/office/drawing/2014/main" id="{AB56765D-D701-4AC1-B0EE-BD71F779129E}"/>
              </a:ext>
            </a:extLst>
          </p:cNvPr>
          <p:cNvSpPr txBox="1">
            <a:spLocks noChangeArrowheads="1"/>
          </p:cNvSpPr>
          <p:nvPr/>
        </p:nvSpPr>
        <p:spPr bwMode="auto">
          <a:xfrm>
            <a:off x="34593389" y="2734738"/>
            <a:ext cx="3251200" cy="184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4389438" eaLnBrk="0" hangingPunct="0">
              <a:defRPr sz="8600">
                <a:solidFill>
                  <a:schemeClr val="tx1"/>
                </a:solidFill>
                <a:latin typeface="Arial" panose="020B0604020202020204" pitchFamily="34" charset="0"/>
              </a:defRPr>
            </a:lvl1pPr>
            <a:lvl2pPr marL="742950" indent="-285750" algn="ctr" defTabSz="4389438" eaLnBrk="0" hangingPunct="0">
              <a:defRPr sz="8600">
                <a:solidFill>
                  <a:schemeClr val="tx1"/>
                </a:solidFill>
                <a:latin typeface="Arial" panose="020B0604020202020204" pitchFamily="34" charset="0"/>
              </a:defRPr>
            </a:lvl2pPr>
            <a:lvl3pPr marL="1143000" indent="-228600" algn="ctr" defTabSz="4389438" eaLnBrk="0" hangingPunct="0">
              <a:defRPr sz="8600">
                <a:solidFill>
                  <a:schemeClr val="tx1"/>
                </a:solidFill>
                <a:latin typeface="Arial" panose="020B0604020202020204" pitchFamily="34" charset="0"/>
              </a:defRPr>
            </a:lvl3pPr>
            <a:lvl4pPr marL="1600200" indent="-228600" algn="ctr" defTabSz="4389438" eaLnBrk="0" hangingPunct="0">
              <a:defRPr sz="8600">
                <a:solidFill>
                  <a:schemeClr val="tx1"/>
                </a:solidFill>
                <a:latin typeface="Arial" panose="020B0604020202020204" pitchFamily="34" charset="0"/>
              </a:defRPr>
            </a:lvl4pPr>
            <a:lvl5pPr marL="2057400" indent="-228600" algn="ctr" defTabSz="4389438" eaLnBrk="0" hangingPunct="0">
              <a:defRPr sz="8600">
                <a:solidFill>
                  <a:schemeClr val="tx1"/>
                </a:solidFill>
                <a:latin typeface="Arial" panose="020B0604020202020204" pitchFamily="34" charset="0"/>
              </a:defRPr>
            </a:lvl5pPr>
            <a:lvl6pPr marL="2514600" indent="-228600" algn="ctr"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defTabSz="4389438"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spcBef>
                <a:spcPct val="50000"/>
              </a:spcBef>
            </a:pPr>
            <a:endParaRPr lang="en-US" altLang="en-US" sz="7645" b="1" dirty="0"/>
          </a:p>
          <a:p>
            <a:pPr eaLnBrk="1" hangingPunct="1">
              <a:spcBef>
                <a:spcPct val="50000"/>
              </a:spcBef>
            </a:pPr>
            <a:endParaRPr lang="en-US" altLang="en-US" sz="2489" dirty="0">
              <a:solidFill>
                <a:srgbClr val="FF0000"/>
              </a:solidFill>
            </a:endParaRPr>
          </a:p>
        </p:txBody>
      </p:sp>
      <p:pic>
        <p:nvPicPr>
          <p:cNvPr id="2075" name="Picture 27" descr="Image result for uchicago logo">
            <a:extLst>
              <a:ext uri="{FF2B5EF4-FFF2-40B4-BE49-F238E27FC236}">
                <a16:creationId xmlns:a16="http://schemas.microsoft.com/office/drawing/2014/main" id="{CCBC93C3-8B06-487F-B794-2B480E370F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7559" y="2623324"/>
            <a:ext cx="2969909" cy="376188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7" descr="Image result for uchicago logo">
            <a:extLst>
              <a:ext uri="{FF2B5EF4-FFF2-40B4-BE49-F238E27FC236}">
                <a16:creationId xmlns:a16="http://schemas.microsoft.com/office/drawing/2014/main" id="{1B8A134C-62FC-432B-AE28-120E2C80AB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06767" y="2623324"/>
            <a:ext cx="2969909" cy="37618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135AD0D-394F-41A5-AA54-32FA93D5C7AF}"/>
              </a:ext>
            </a:extLst>
          </p:cNvPr>
          <p:cNvSpPr/>
          <p:nvPr/>
        </p:nvSpPr>
        <p:spPr>
          <a:xfrm>
            <a:off x="35597805" y="32301712"/>
            <a:ext cx="7527851" cy="510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B0E58A0-0D85-4B09-A349-AFA6D5319A18}"/>
              </a:ext>
            </a:extLst>
          </p:cNvPr>
          <p:cNvPicPr>
            <a:picLocks noChangeAspect="1"/>
          </p:cNvPicPr>
          <p:nvPr/>
        </p:nvPicPr>
        <p:blipFill rotWithShape="1">
          <a:blip r:embed="rId7">
            <a:extLst>
              <a:ext uri="{28A0092B-C50C-407E-A947-70E740481C1C}">
                <a14:useLocalDpi xmlns:a14="http://schemas.microsoft.com/office/drawing/2010/main" val="0"/>
              </a:ext>
            </a:extLst>
          </a:blip>
          <a:srcRect l="32156"/>
          <a:stretch/>
        </p:blipFill>
        <p:spPr>
          <a:xfrm>
            <a:off x="18068351" y="9204168"/>
            <a:ext cx="7754499" cy="6035040"/>
          </a:xfrm>
          <a:prstGeom prst="rect">
            <a:avLst/>
          </a:prstGeom>
        </p:spPr>
      </p:pic>
      <p:pic>
        <p:nvPicPr>
          <p:cNvPr id="21" name="Graphic 20">
            <a:extLst>
              <a:ext uri="{FF2B5EF4-FFF2-40B4-BE49-F238E27FC236}">
                <a16:creationId xmlns:a16="http://schemas.microsoft.com/office/drawing/2014/main" id="{FF806EB9-73CF-4979-994C-18E507DB08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70623" y="10159901"/>
            <a:ext cx="7008493" cy="4790271"/>
          </a:xfrm>
          <a:prstGeom prst="rect">
            <a:avLst/>
          </a:prstGeom>
        </p:spPr>
      </p:pic>
      <p:sp>
        <p:nvSpPr>
          <p:cNvPr id="51" name="Text Box 36">
            <a:extLst>
              <a:ext uri="{FF2B5EF4-FFF2-40B4-BE49-F238E27FC236}">
                <a16:creationId xmlns:a16="http://schemas.microsoft.com/office/drawing/2014/main" id="{7CFC1E74-24F9-4073-9569-B5FFA0FB9F12}"/>
              </a:ext>
            </a:extLst>
          </p:cNvPr>
          <p:cNvSpPr txBox="1">
            <a:spLocks noChangeArrowheads="1"/>
          </p:cNvSpPr>
          <p:nvPr/>
        </p:nvSpPr>
        <p:spPr bwMode="auto">
          <a:xfrm>
            <a:off x="17157689" y="28086891"/>
            <a:ext cx="9582912" cy="153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lIns="54373" tIns="27185" rIns="54373" bIns="27185">
            <a:spAutoFit/>
          </a:bodyPr>
          <a:lstStyle>
            <a:lvl1pPr algn="ctr" defTabSz="612775" eaLnBrk="0" hangingPunct="0">
              <a:defRPr sz="8600">
                <a:solidFill>
                  <a:schemeClr val="tx1"/>
                </a:solidFill>
                <a:latin typeface="Arial" panose="020B0604020202020204" pitchFamily="34" charset="0"/>
              </a:defRPr>
            </a:lvl1pPr>
            <a:lvl2pPr marL="742950" indent="-285750" algn="ctr" defTabSz="612775" eaLnBrk="0" hangingPunct="0">
              <a:defRPr sz="8600">
                <a:solidFill>
                  <a:schemeClr val="tx1"/>
                </a:solidFill>
                <a:latin typeface="Arial" panose="020B0604020202020204" pitchFamily="34" charset="0"/>
              </a:defRPr>
            </a:lvl2pPr>
            <a:lvl3pPr marL="1143000" indent="-228600" algn="ctr" defTabSz="612775" eaLnBrk="0" hangingPunct="0">
              <a:defRPr sz="8600">
                <a:solidFill>
                  <a:schemeClr val="tx1"/>
                </a:solidFill>
                <a:latin typeface="Arial" panose="020B0604020202020204" pitchFamily="34" charset="0"/>
              </a:defRPr>
            </a:lvl3pPr>
            <a:lvl4pPr marL="1600200" indent="-228600" algn="ctr" defTabSz="612775" eaLnBrk="0" hangingPunct="0">
              <a:defRPr sz="8600">
                <a:solidFill>
                  <a:schemeClr val="tx1"/>
                </a:solidFill>
                <a:latin typeface="Arial" panose="020B0604020202020204" pitchFamily="34" charset="0"/>
              </a:defRPr>
            </a:lvl4pPr>
            <a:lvl5pPr marL="2057400" indent="-228600" algn="ctr" defTabSz="612775" eaLnBrk="0" hangingPunct="0">
              <a:defRPr sz="8600">
                <a:solidFill>
                  <a:schemeClr val="tx1"/>
                </a:solidFill>
                <a:latin typeface="Arial" panose="020B0604020202020204" pitchFamily="34" charset="0"/>
              </a:defRPr>
            </a:lvl5pPr>
            <a:lvl6pPr marL="2514600" indent="-228600" algn="ctr" defTabSz="612775"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defTabSz="612775"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defTabSz="612775"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defTabSz="612775" eaLnBrk="0" fontAlgn="base" hangingPunct="0">
              <a:spcBef>
                <a:spcPct val="0"/>
              </a:spcBef>
              <a:spcAft>
                <a:spcPct val="0"/>
              </a:spcAft>
              <a:defRPr sz="8600">
                <a:solidFill>
                  <a:schemeClr val="tx1"/>
                </a:solidFill>
                <a:latin typeface="Arial" panose="020B0604020202020204" pitchFamily="34" charset="0"/>
              </a:defRPr>
            </a:lvl9pPr>
          </a:lstStyle>
          <a:p>
            <a:pPr algn="l"/>
            <a:r>
              <a:rPr lang="en-US" sz="2400" dirty="0">
                <a:latin typeface="Garamond" panose="02020404030301010803" pitchFamily="18" charset="0"/>
              </a:rPr>
              <a:t>For both adult bee and brood populations, the model directionally agrees with literature data, but available literature data is scarce and does not include information on many inputs that are essential to the model, such as queen egg laying rates and weather data, preventing direct comparison</a:t>
            </a:r>
            <a:endParaRPr lang="en-US" altLang="en-US" sz="2400" dirty="0">
              <a:latin typeface="Garamond" panose="02020404030301010803" pitchFamily="18" charset="0"/>
            </a:endParaRPr>
          </a:p>
        </p:txBody>
      </p:sp>
      <p:grpSp>
        <p:nvGrpSpPr>
          <p:cNvPr id="2049" name="Group 2048">
            <a:extLst>
              <a:ext uri="{FF2B5EF4-FFF2-40B4-BE49-F238E27FC236}">
                <a16:creationId xmlns:a16="http://schemas.microsoft.com/office/drawing/2014/main" id="{0341F33D-6C3D-4E30-8DD3-EB6D8405F494}"/>
              </a:ext>
            </a:extLst>
          </p:cNvPr>
          <p:cNvGrpSpPr/>
          <p:nvPr/>
        </p:nvGrpSpPr>
        <p:grpSpPr>
          <a:xfrm>
            <a:off x="31747834" y="11081944"/>
            <a:ext cx="7936992" cy="5486746"/>
            <a:chOff x="31747834" y="11890014"/>
            <a:chExt cx="7936992" cy="5486746"/>
          </a:xfrm>
        </p:grpSpPr>
        <p:pic>
          <p:nvPicPr>
            <p:cNvPr id="17" name="Graphic 16">
              <a:extLst>
                <a:ext uri="{FF2B5EF4-FFF2-40B4-BE49-F238E27FC236}">
                  <a16:creationId xmlns:a16="http://schemas.microsoft.com/office/drawing/2014/main" id="{54D7DDF3-EDD6-43B2-AC26-675A063BBF5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747834" y="11890014"/>
              <a:ext cx="7936992" cy="5486746"/>
            </a:xfrm>
            <a:prstGeom prst="rect">
              <a:avLst/>
            </a:prstGeom>
          </p:spPr>
        </p:pic>
        <p:sp>
          <p:nvSpPr>
            <p:cNvPr id="23" name="Rectangle 22">
              <a:extLst>
                <a:ext uri="{FF2B5EF4-FFF2-40B4-BE49-F238E27FC236}">
                  <a16:creationId xmlns:a16="http://schemas.microsoft.com/office/drawing/2014/main" id="{62D62530-8E1C-4860-A749-48E20904788E}"/>
                </a:ext>
              </a:extLst>
            </p:cNvPr>
            <p:cNvSpPr/>
            <p:nvPr/>
          </p:nvSpPr>
          <p:spPr>
            <a:xfrm>
              <a:off x="31747834" y="11890014"/>
              <a:ext cx="7936992" cy="548674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8" name="Group 2047">
            <a:extLst>
              <a:ext uri="{FF2B5EF4-FFF2-40B4-BE49-F238E27FC236}">
                <a16:creationId xmlns:a16="http://schemas.microsoft.com/office/drawing/2014/main" id="{4B5B3052-4E4C-456A-AE4C-F1E26AC1F2C9}"/>
              </a:ext>
            </a:extLst>
          </p:cNvPr>
          <p:cNvGrpSpPr/>
          <p:nvPr/>
        </p:nvGrpSpPr>
        <p:grpSpPr>
          <a:xfrm>
            <a:off x="31807705" y="16938476"/>
            <a:ext cx="7936992" cy="5518099"/>
            <a:chOff x="31807705" y="17746546"/>
            <a:chExt cx="7936992" cy="5518099"/>
          </a:xfrm>
        </p:grpSpPr>
        <p:pic>
          <p:nvPicPr>
            <p:cNvPr id="15" name="Graphic 14">
              <a:extLst>
                <a:ext uri="{FF2B5EF4-FFF2-40B4-BE49-F238E27FC236}">
                  <a16:creationId xmlns:a16="http://schemas.microsoft.com/office/drawing/2014/main" id="{8030C282-E3A1-47B9-90A8-ECC40A0C326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807705" y="17746546"/>
              <a:ext cx="7936992" cy="5518099"/>
            </a:xfrm>
            <a:prstGeom prst="rect">
              <a:avLst/>
            </a:prstGeom>
          </p:spPr>
        </p:pic>
        <p:sp>
          <p:nvSpPr>
            <p:cNvPr id="56" name="Rectangle 55">
              <a:extLst>
                <a:ext uri="{FF2B5EF4-FFF2-40B4-BE49-F238E27FC236}">
                  <a16:creationId xmlns:a16="http://schemas.microsoft.com/office/drawing/2014/main" id="{06494E25-0DDA-4CF3-BBA3-62409ECAC519}"/>
                </a:ext>
              </a:extLst>
            </p:cNvPr>
            <p:cNvSpPr/>
            <p:nvPr/>
          </p:nvSpPr>
          <p:spPr>
            <a:xfrm>
              <a:off x="31807705" y="17762222"/>
              <a:ext cx="7936992" cy="548674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 Box 40">
            <a:extLst>
              <a:ext uri="{FF2B5EF4-FFF2-40B4-BE49-F238E27FC236}">
                <a16:creationId xmlns:a16="http://schemas.microsoft.com/office/drawing/2014/main" id="{2D99F6E0-B126-41EE-8680-93EDFE6CF6DC}"/>
              </a:ext>
            </a:extLst>
          </p:cNvPr>
          <p:cNvSpPr txBox="1">
            <a:spLocks noChangeArrowheads="1"/>
          </p:cNvSpPr>
          <p:nvPr/>
        </p:nvSpPr>
        <p:spPr bwMode="auto">
          <a:xfrm>
            <a:off x="31398734" y="22999102"/>
            <a:ext cx="8613423" cy="2640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lIns="54373" tIns="27185" rIns="54373" bIns="27185">
            <a:spAutoFit/>
          </a:bodyPr>
          <a:lstStyle>
            <a:lvl1pPr algn="ctr" defTabSz="612775" eaLnBrk="0" hangingPunct="0">
              <a:defRPr sz="8600">
                <a:solidFill>
                  <a:schemeClr val="tx1"/>
                </a:solidFill>
                <a:latin typeface="Arial" panose="020B0604020202020204" pitchFamily="34" charset="0"/>
              </a:defRPr>
            </a:lvl1pPr>
            <a:lvl2pPr marL="742950" indent="-285750" algn="ctr" defTabSz="612775" eaLnBrk="0" hangingPunct="0">
              <a:defRPr sz="8600">
                <a:solidFill>
                  <a:schemeClr val="tx1"/>
                </a:solidFill>
                <a:latin typeface="Arial" panose="020B0604020202020204" pitchFamily="34" charset="0"/>
              </a:defRPr>
            </a:lvl2pPr>
            <a:lvl3pPr marL="1143000" indent="-228600" algn="ctr" defTabSz="612775" eaLnBrk="0" hangingPunct="0">
              <a:defRPr sz="8600">
                <a:solidFill>
                  <a:schemeClr val="tx1"/>
                </a:solidFill>
                <a:latin typeface="Arial" panose="020B0604020202020204" pitchFamily="34" charset="0"/>
              </a:defRPr>
            </a:lvl3pPr>
            <a:lvl4pPr marL="1600200" indent="-228600" algn="ctr" defTabSz="612775" eaLnBrk="0" hangingPunct="0">
              <a:defRPr sz="8600">
                <a:solidFill>
                  <a:schemeClr val="tx1"/>
                </a:solidFill>
                <a:latin typeface="Arial" panose="020B0604020202020204" pitchFamily="34" charset="0"/>
              </a:defRPr>
            </a:lvl4pPr>
            <a:lvl5pPr marL="2057400" indent="-228600" algn="ctr" defTabSz="612775" eaLnBrk="0" hangingPunct="0">
              <a:defRPr sz="8600">
                <a:solidFill>
                  <a:schemeClr val="tx1"/>
                </a:solidFill>
                <a:latin typeface="Arial" panose="020B0604020202020204" pitchFamily="34" charset="0"/>
              </a:defRPr>
            </a:lvl5pPr>
            <a:lvl6pPr marL="2514600" indent="-228600" algn="ctr" defTabSz="612775"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defTabSz="612775"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defTabSz="612775"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defTabSz="612775" eaLnBrk="0" fontAlgn="base" hangingPunct="0">
              <a:spcBef>
                <a:spcPct val="0"/>
              </a:spcBef>
              <a:spcAft>
                <a:spcPct val="0"/>
              </a:spcAft>
              <a:defRPr sz="8600">
                <a:solidFill>
                  <a:schemeClr val="tx1"/>
                </a:solidFill>
                <a:latin typeface="Arial" panose="020B0604020202020204" pitchFamily="34" charset="0"/>
              </a:defRPr>
            </a:lvl9pPr>
          </a:lstStyle>
          <a:p>
            <a:pPr algn="l"/>
            <a:r>
              <a:rPr lang="en-US" sz="2400" b="1" dirty="0">
                <a:latin typeface="Garamond" panose="02020404030301010803" pitchFamily="18" charset="0"/>
              </a:rPr>
              <a:t>Results</a:t>
            </a:r>
            <a:endParaRPr lang="en-US" altLang="en-US" sz="2400" dirty="0">
              <a:latin typeface="Garamond" panose="02020404030301010803" pitchFamily="18" charset="0"/>
            </a:endParaRPr>
          </a:p>
          <a:p>
            <a:pPr algn="l"/>
            <a:r>
              <a:rPr lang="en-US" altLang="en-US" sz="2400" dirty="0">
                <a:latin typeface="Garamond" panose="02020404030301010803" pitchFamily="18" charset="0"/>
              </a:rPr>
              <a:t>Since queen egg laying rate and adult bee mortality rates were determined to be the most influential parameters on population outcomes, developing methods to track these values is crucial</a:t>
            </a:r>
          </a:p>
          <a:p>
            <a:pPr algn="l"/>
            <a:endParaRPr lang="en-US" altLang="en-US" sz="2400" dirty="0">
              <a:latin typeface="Garamond" panose="02020404030301010803" pitchFamily="18" charset="0"/>
            </a:endParaRPr>
          </a:p>
          <a:p>
            <a:pPr algn="l"/>
            <a:r>
              <a:rPr lang="en-US" altLang="en-US" sz="2400" dirty="0">
                <a:latin typeface="Garamond" panose="02020404030301010803" pitchFamily="18" charset="0"/>
              </a:rPr>
              <a:t>Collecting this relevant data will also allow us to further validate and refine our model</a:t>
            </a:r>
          </a:p>
        </p:txBody>
      </p:sp>
      <p:grpSp>
        <p:nvGrpSpPr>
          <p:cNvPr id="2077" name="Group 2076">
            <a:extLst>
              <a:ext uri="{FF2B5EF4-FFF2-40B4-BE49-F238E27FC236}">
                <a16:creationId xmlns:a16="http://schemas.microsoft.com/office/drawing/2014/main" id="{CEFFCFE9-B7BB-4938-9DB5-A979F59680CE}"/>
              </a:ext>
            </a:extLst>
          </p:cNvPr>
          <p:cNvGrpSpPr/>
          <p:nvPr/>
        </p:nvGrpSpPr>
        <p:grpSpPr>
          <a:xfrm>
            <a:off x="17977104" y="16720945"/>
            <a:ext cx="7936992" cy="5486746"/>
            <a:chOff x="-4588369" y="13618515"/>
            <a:chExt cx="7936992" cy="5486746"/>
          </a:xfrm>
        </p:grpSpPr>
        <p:pic>
          <p:nvPicPr>
            <p:cNvPr id="2072" name="Graphic 2071">
              <a:extLst>
                <a:ext uri="{FF2B5EF4-FFF2-40B4-BE49-F238E27FC236}">
                  <a16:creationId xmlns:a16="http://schemas.microsoft.com/office/drawing/2014/main" id="{E5105671-FA5E-4152-AD49-1447D0876EF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588369" y="13639142"/>
              <a:ext cx="7936992" cy="5445493"/>
            </a:xfrm>
            <a:prstGeom prst="rect">
              <a:avLst/>
            </a:prstGeom>
          </p:spPr>
        </p:pic>
        <p:sp>
          <p:nvSpPr>
            <p:cNvPr id="72" name="Rectangle 71">
              <a:extLst>
                <a:ext uri="{FF2B5EF4-FFF2-40B4-BE49-F238E27FC236}">
                  <a16:creationId xmlns:a16="http://schemas.microsoft.com/office/drawing/2014/main" id="{CC15E629-0CB1-49BA-BB47-E8768BAFD0F9}"/>
                </a:ext>
              </a:extLst>
            </p:cNvPr>
            <p:cNvSpPr/>
            <p:nvPr/>
          </p:nvSpPr>
          <p:spPr>
            <a:xfrm>
              <a:off x="-4588369" y="13618515"/>
              <a:ext cx="7936992" cy="548674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6" name="Group 2075">
            <a:extLst>
              <a:ext uri="{FF2B5EF4-FFF2-40B4-BE49-F238E27FC236}">
                <a16:creationId xmlns:a16="http://schemas.microsoft.com/office/drawing/2014/main" id="{60C1EEF4-2DB4-4113-8BCC-479FB8668C69}"/>
              </a:ext>
            </a:extLst>
          </p:cNvPr>
          <p:cNvGrpSpPr/>
          <p:nvPr/>
        </p:nvGrpSpPr>
        <p:grpSpPr>
          <a:xfrm>
            <a:off x="17977104" y="22404746"/>
            <a:ext cx="7936992" cy="5486746"/>
            <a:chOff x="-4786245" y="22404746"/>
            <a:chExt cx="7936992" cy="5486746"/>
          </a:xfrm>
        </p:grpSpPr>
        <p:pic>
          <p:nvPicPr>
            <p:cNvPr id="2074" name="Graphic 2073">
              <a:extLst>
                <a:ext uri="{FF2B5EF4-FFF2-40B4-BE49-F238E27FC236}">
                  <a16:creationId xmlns:a16="http://schemas.microsoft.com/office/drawing/2014/main" id="{220FE79E-A5BA-4A07-AE6E-CBB9D5F26C4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786245" y="22425373"/>
              <a:ext cx="7936992" cy="5445493"/>
            </a:xfrm>
            <a:prstGeom prst="rect">
              <a:avLst/>
            </a:prstGeom>
          </p:spPr>
        </p:pic>
        <p:sp>
          <p:nvSpPr>
            <p:cNvPr id="73" name="Rectangle 72">
              <a:extLst>
                <a:ext uri="{FF2B5EF4-FFF2-40B4-BE49-F238E27FC236}">
                  <a16:creationId xmlns:a16="http://schemas.microsoft.com/office/drawing/2014/main" id="{86BBC288-D809-4463-BDC8-A6DE287656AA}"/>
                </a:ext>
              </a:extLst>
            </p:cNvPr>
            <p:cNvSpPr/>
            <p:nvPr/>
          </p:nvSpPr>
          <p:spPr>
            <a:xfrm>
              <a:off x="-4786245" y="22404746"/>
              <a:ext cx="7936992" cy="548674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 Box 36">
            <a:extLst>
              <a:ext uri="{FF2B5EF4-FFF2-40B4-BE49-F238E27FC236}">
                <a16:creationId xmlns:a16="http://schemas.microsoft.com/office/drawing/2014/main" id="{B69C4F0D-9EDF-4BDF-BAE3-F79816C9390E}"/>
              </a:ext>
            </a:extLst>
          </p:cNvPr>
          <p:cNvSpPr txBox="1">
            <a:spLocks noChangeArrowheads="1"/>
          </p:cNvSpPr>
          <p:nvPr/>
        </p:nvSpPr>
        <p:spPr bwMode="auto">
          <a:xfrm>
            <a:off x="17146804" y="30427320"/>
            <a:ext cx="9582912" cy="42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lIns="54373" tIns="27185" rIns="54373" bIns="27185">
            <a:spAutoFit/>
          </a:bodyPr>
          <a:lstStyle>
            <a:lvl1pPr algn="ctr" defTabSz="612775" eaLnBrk="0" hangingPunct="0">
              <a:defRPr sz="8600">
                <a:solidFill>
                  <a:schemeClr val="tx1"/>
                </a:solidFill>
                <a:latin typeface="Arial" panose="020B0604020202020204" pitchFamily="34" charset="0"/>
              </a:defRPr>
            </a:lvl1pPr>
            <a:lvl2pPr marL="742950" indent="-285750" algn="ctr" defTabSz="612775" eaLnBrk="0" hangingPunct="0">
              <a:defRPr sz="8600">
                <a:solidFill>
                  <a:schemeClr val="tx1"/>
                </a:solidFill>
                <a:latin typeface="Arial" panose="020B0604020202020204" pitchFamily="34" charset="0"/>
              </a:defRPr>
            </a:lvl2pPr>
            <a:lvl3pPr marL="1143000" indent="-228600" algn="ctr" defTabSz="612775" eaLnBrk="0" hangingPunct="0">
              <a:defRPr sz="8600">
                <a:solidFill>
                  <a:schemeClr val="tx1"/>
                </a:solidFill>
                <a:latin typeface="Arial" panose="020B0604020202020204" pitchFamily="34" charset="0"/>
              </a:defRPr>
            </a:lvl3pPr>
            <a:lvl4pPr marL="1600200" indent="-228600" algn="ctr" defTabSz="612775" eaLnBrk="0" hangingPunct="0">
              <a:defRPr sz="8600">
                <a:solidFill>
                  <a:schemeClr val="tx1"/>
                </a:solidFill>
                <a:latin typeface="Arial" panose="020B0604020202020204" pitchFamily="34" charset="0"/>
              </a:defRPr>
            </a:lvl4pPr>
            <a:lvl5pPr marL="2057400" indent="-228600" algn="ctr" defTabSz="612775" eaLnBrk="0" hangingPunct="0">
              <a:defRPr sz="8600">
                <a:solidFill>
                  <a:schemeClr val="tx1"/>
                </a:solidFill>
                <a:latin typeface="Arial" panose="020B0604020202020204" pitchFamily="34" charset="0"/>
              </a:defRPr>
            </a:lvl5pPr>
            <a:lvl6pPr marL="2514600" indent="-228600" algn="ctr" defTabSz="612775" eaLnBrk="0" fontAlgn="base" hangingPunct="0">
              <a:spcBef>
                <a:spcPct val="0"/>
              </a:spcBef>
              <a:spcAft>
                <a:spcPct val="0"/>
              </a:spcAft>
              <a:defRPr sz="8600">
                <a:solidFill>
                  <a:schemeClr val="tx1"/>
                </a:solidFill>
                <a:latin typeface="Arial" panose="020B0604020202020204" pitchFamily="34" charset="0"/>
              </a:defRPr>
            </a:lvl6pPr>
            <a:lvl7pPr marL="2971800" indent="-228600" algn="ctr" defTabSz="612775" eaLnBrk="0" fontAlgn="base" hangingPunct="0">
              <a:spcBef>
                <a:spcPct val="0"/>
              </a:spcBef>
              <a:spcAft>
                <a:spcPct val="0"/>
              </a:spcAft>
              <a:defRPr sz="8600">
                <a:solidFill>
                  <a:schemeClr val="tx1"/>
                </a:solidFill>
                <a:latin typeface="Arial" panose="020B0604020202020204" pitchFamily="34" charset="0"/>
              </a:defRPr>
            </a:lvl7pPr>
            <a:lvl8pPr marL="3429000" indent="-228600" algn="ctr" defTabSz="612775" eaLnBrk="0" fontAlgn="base" hangingPunct="0">
              <a:spcBef>
                <a:spcPct val="0"/>
              </a:spcBef>
              <a:spcAft>
                <a:spcPct val="0"/>
              </a:spcAft>
              <a:defRPr sz="8600">
                <a:solidFill>
                  <a:schemeClr val="tx1"/>
                </a:solidFill>
                <a:latin typeface="Arial" panose="020B0604020202020204" pitchFamily="34" charset="0"/>
              </a:defRPr>
            </a:lvl8pPr>
            <a:lvl9pPr marL="3886200" indent="-228600" algn="ctr" defTabSz="612775" eaLnBrk="0" fontAlgn="base" hangingPunct="0">
              <a:spcBef>
                <a:spcPct val="0"/>
              </a:spcBef>
              <a:spcAft>
                <a:spcPct val="0"/>
              </a:spcAft>
              <a:defRPr sz="8600">
                <a:solidFill>
                  <a:schemeClr val="tx1"/>
                </a:solidFill>
                <a:latin typeface="Arial" panose="020B0604020202020204" pitchFamily="34" charset="0"/>
              </a:defRPr>
            </a:lvl9pPr>
          </a:lstStyle>
          <a:p>
            <a:pPr algn="l"/>
            <a:r>
              <a:rPr lang="en-US" sz="2400" dirty="0">
                <a:latin typeface="Garamond" panose="02020404030301010803" pitchFamily="18" charset="0"/>
              </a:rPr>
              <a:t>GitHub link: https://github.com/PJ-Wilkens/computationalPhysFinal.git</a:t>
            </a:r>
            <a:endParaRPr lang="en-US" altLang="en-US" sz="2400" dirty="0">
              <a:latin typeface="Garamond" panose="020204040303010108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988</TotalTime>
  <Words>682</Words>
  <Application>Microsoft Office PowerPoint</Application>
  <PresentationFormat>Custom</PresentationFormat>
  <Paragraphs>50</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Garamond</vt:lpstr>
      <vt:lpstr>Office Theme</vt:lpstr>
      <vt:lpstr>CorelDRAW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Tri-Fold Template</dc:title>
  <dc:creator>Ethan Shulda</dc:creator>
  <dc:description>©MegaPrint Inc. 2009</dc:description>
  <cp:lastModifiedBy>PJ Wilkens</cp:lastModifiedBy>
  <cp:revision>45</cp:revision>
  <dcterms:created xsi:type="dcterms:W3CDTF">2008-12-04T00:20:37Z</dcterms:created>
  <dcterms:modified xsi:type="dcterms:W3CDTF">2019-12-03T19:01:39Z</dcterms:modified>
  <cp:category>Research Poster</cp:category>
</cp:coreProperties>
</file>