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2198E2-8B98-7D64-A3EB-BC8D1D3C9CCE}" v="87" dt="2025-04-25T18:08:36.046"/>
    <p1510:client id="{DC3E5183-78EB-6437-AF75-28EBC6539C51}" v="1099" dt="2025-04-25T06:07:07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009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68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44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75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81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06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5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1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9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93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49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4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r>
              <a:rPr lang="en-US" dirty="0"/>
              <a:t>Defense Presentation: File Encryptor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1936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/>
              <a:t>By: Jacob Braddock</a:t>
            </a:r>
          </a:p>
          <a:p>
            <a:pPr>
              <a:lnSpc>
                <a:spcPct val="110000"/>
              </a:lnSpc>
            </a:pPr>
            <a:r>
              <a:rPr lang="en-US" sz="2200"/>
              <a:t>Major: Cybersecurity</a:t>
            </a:r>
          </a:p>
          <a:p>
            <a:pPr>
              <a:lnSpc>
                <a:spcPct val="110000"/>
              </a:lnSpc>
            </a:pPr>
            <a:r>
              <a:rPr lang="en-US" sz="2200"/>
              <a:t>Advisor: Michael O'Neil</a:t>
            </a:r>
          </a:p>
          <a:p>
            <a:pPr>
              <a:lnSpc>
                <a:spcPct val="110000"/>
              </a:lnSpc>
            </a:pPr>
            <a:r>
              <a:rPr lang="en-US" sz="2200"/>
              <a:t>April 25th, 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96B45-0D1E-52A1-DE95-B3938193D7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771" r="2827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F0E66-20BC-FDF3-B802-E6858100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F64EA-FE05-605E-FC44-994A623D6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Data privacy is becoming more and more at risk due to the increase of data and privacy and </a:t>
            </a:r>
            <a:r>
              <a:rPr lang="en-US" sz="2800"/>
              <a:t>breaches as the internet  grows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People should be able to protect their own files and data as they see fit with the proper tools</a:t>
            </a:r>
          </a:p>
        </p:txBody>
      </p:sp>
    </p:spTree>
    <p:extLst>
      <p:ext uri="{BB962C8B-B14F-4D97-AF65-F5344CB8AC3E}">
        <p14:creationId xmlns:p14="http://schemas.microsoft.com/office/powerpoint/2010/main" val="113563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3BCC-F1D6-C7B7-C89E-1A487D5C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FDD8D-C342-65BC-88E1-1EC2565A4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Researching different file encryption algorithms</a:t>
            </a:r>
          </a:p>
          <a:p>
            <a:endParaRPr lang="en-US" dirty="0"/>
          </a:p>
          <a:p>
            <a:r>
              <a:rPr lang="en-US" dirty="0"/>
              <a:t>Researching the creation of a cryptographic key can be derived from the password to allow for the symmetric encryption, such as Advanced Encrypting Standard (AES)</a:t>
            </a:r>
          </a:p>
          <a:p>
            <a:endParaRPr lang="en-US" dirty="0"/>
          </a:p>
          <a:p>
            <a:r>
              <a:rPr lang="en-US" dirty="0"/>
              <a:t>This project plans to combine this encrypting algorithm with the generated key from the password and salt using PBKDF2 (Password Based Key Derivation Function) with SHA256 (hashing algorithm)</a:t>
            </a:r>
          </a:p>
        </p:txBody>
      </p:sp>
    </p:spTree>
    <p:extLst>
      <p:ext uri="{BB962C8B-B14F-4D97-AF65-F5344CB8AC3E}">
        <p14:creationId xmlns:p14="http://schemas.microsoft.com/office/powerpoint/2010/main" val="3270400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B47A-DBA7-194C-DB73-A86C795F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Hardware, Software,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D43D5-0B01-C24A-4A9E-D39C3E03A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Coded in Java and Java Swing for the GUI</a:t>
            </a:r>
          </a:p>
          <a:p>
            <a:endParaRPr lang="en-US" dirty="0"/>
          </a:p>
          <a:p>
            <a:r>
              <a:rPr lang="en-US" dirty="0"/>
              <a:t>Used </a:t>
            </a:r>
            <a:r>
              <a:rPr lang="en-US" dirty="0" err="1"/>
              <a:t>Netbeans</a:t>
            </a:r>
            <a:r>
              <a:rPr lang="en-US" dirty="0"/>
              <a:t> as the software and coding environment</a:t>
            </a:r>
          </a:p>
          <a:p>
            <a:endParaRPr lang="en-US" dirty="0"/>
          </a:p>
          <a:p>
            <a:r>
              <a:rPr lang="en-US" dirty="0"/>
              <a:t>Coded on a </a:t>
            </a:r>
            <a:r>
              <a:rPr lang="en-US" dirty="0" err="1"/>
              <a:t>Macbook</a:t>
            </a:r>
            <a:r>
              <a:rPr lang="en-US" dirty="0"/>
              <a:t> Pro Model M1 with 8GB of Memory</a:t>
            </a:r>
          </a:p>
        </p:txBody>
      </p:sp>
    </p:spTree>
    <p:extLst>
      <p:ext uri="{BB962C8B-B14F-4D97-AF65-F5344CB8AC3E}">
        <p14:creationId xmlns:p14="http://schemas.microsoft.com/office/powerpoint/2010/main" val="414488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3F0F-E6E9-3721-1B06-0EBE9D85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39" y="922096"/>
            <a:ext cx="10769708" cy="5169823"/>
          </a:xfrm>
        </p:spPr>
        <p:txBody>
          <a:bodyPr>
            <a:noAutofit/>
          </a:bodyPr>
          <a:lstStyle/>
          <a:p>
            <a:r>
              <a:rPr lang="en-US" sz="9600" dirty="0"/>
              <a:t>DEMO</a:t>
            </a:r>
            <a:br>
              <a:rPr lang="en-US" sz="9600" dirty="0"/>
            </a:br>
            <a:r>
              <a:rPr lang="en-US" sz="9600" err="1"/>
              <a:t>TIMe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68746F-06D5-8322-963A-7B3448F1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40F7-AE3D-4EEF-BEB8-DE495AF019F2}" type="datetime1">
              <a:t>4/25/2025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E49F0-4B36-9D93-780E-61B5CD0D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FA358-EA38-F8C0-EAAF-3FF8B598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C038E9-805D-A439-F7C0-2DCD33E7C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394" y="1547356"/>
            <a:ext cx="7404485" cy="346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8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A40A-637C-168B-4885-5B687E6D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5908-1A81-CD26-A724-8E0292F0E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Having to learn all about encryption and hashing algorithms pretty early on by myself</a:t>
            </a:r>
          </a:p>
          <a:p>
            <a:endParaRPr lang="en-US" dirty="0"/>
          </a:p>
          <a:p>
            <a:r>
              <a:rPr lang="en-US" dirty="0"/>
              <a:t>Coding said algorithms in </a:t>
            </a:r>
            <a:r>
              <a:rPr lang="en-US"/>
              <a:t>NetBeans</a:t>
            </a:r>
            <a:endParaRPr lang="en-US" dirty="0"/>
          </a:p>
          <a:p>
            <a:endParaRPr lang="en-US" dirty="0"/>
          </a:p>
          <a:p>
            <a:r>
              <a:rPr lang="en-US" dirty="0"/>
              <a:t>Making sure the GUI actually properly was put together for this project</a:t>
            </a:r>
          </a:p>
        </p:txBody>
      </p:sp>
    </p:spTree>
    <p:extLst>
      <p:ext uri="{BB962C8B-B14F-4D97-AF65-F5344CB8AC3E}">
        <p14:creationId xmlns:p14="http://schemas.microsoft.com/office/powerpoint/2010/main" val="23756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8B4-BABE-549D-E501-4D03C73A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88ED3-924D-95BD-F58A-AFE4E6089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Upgrade from an Application to a Website</a:t>
            </a:r>
          </a:p>
          <a:p>
            <a:endParaRPr lang="en-US" dirty="0"/>
          </a:p>
          <a:p>
            <a:r>
              <a:rPr lang="en-US" dirty="0"/>
              <a:t>Update the GUI to look more presentable and user friendly than overly basic</a:t>
            </a:r>
          </a:p>
          <a:p>
            <a:endParaRPr lang="en-US" dirty="0"/>
          </a:p>
          <a:p>
            <a:r>
              <a:rPr lang="en-US" dirty="0"/>
              <a:t>More easily accessible on other devices if staying an application</a:t>
            </a:r>
          </a:p>
        </p:txBody>
      </p:sp>
    </p:spTree>
    <p:extLst>
      <p:ext uri="{BB962C8B-B14F-4D97-AF65-F5344CB8AC3E}">
        <p14:creationId xmlns:p14="http://schemas.microsoft.com/office/powerpoint/2010/main" val="1468560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A21E-A946-96FE-22FF-ACDC7D0A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BDB9-D17C-206E-03A3-4C20539B8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sz="3600" dirty="0">
                <a:solidFill>
                  <a:srgbClr val="FFFFFF">
                    <a:alpha val="58000"/>
                  </a:srgbClr>
                </a:solidFill>
              </a:rPr>
              <a:t>Data Privacy nowadays is coming more and more at risk due to increased data breaches</a:t>
            </a:r>
          </a:p>
          <a:p>
            <a:endParaRPr lang="en-US" sz="3600" dirty="0">
              <a:solidFill>
                <a:srgbClr val="FFFFFF">
                  <a:alpha val="58000"/>
                </a:srgbClr>
              </a:solidFill>
            </a:endParaRPr>
          </a:p>
          <a:p>
            <a:r>
              <a:rPr lang="en-US" sz="3600" dirty="0">
                <a:solidFill>
                  <a:srgbClr val="FFFFFF">
                    <a:alpha val="58000"/>
                  </a:srgbClr>
                </a:solidFill>
              </a:rPr>
              <a:t>The creation of a more accessible way to keep users personal data  safe on their own devices</a:t>
            </a:r>
          </a:p>
        </p:txBody>
      </p:sp>
    </p:spTree>
    <p:extLst>
      <p:ext uri="{BB962C8B-B14F-4D97-AF65-F5344CB8AC3E}">
        <p14:creationId xmlns:p14="http://schemas.microsoft.com/office/powerpoint/2010/main" val="186747961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ChronicleVTI</vt:lpstr>
      <vt:lpstr>Defense Presentation: File Encryptor</vt:lpstr>
      <vt:lpstr>Statement of purpose</vt:lpstr>
      <vt:lpstr>Background and Research</vt:lpstr>
      <vt:lpstr>Hardware, Software, Language</vt:lpstr>
      <vt:lpstr>DEMO TIMe</vt:lpstr>
      <vt:lpstr>Challenges</vt:lpstr>
      <vt:lpstr>Enhancements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160</cp:revision>
  <dcterms:created xsi:type="dcterms:W3CDTF">2025-04-25T01:41:51Z</dcterms:created>
  <dcterms:modified xsi:type="dcterms:W3CDTF">2025-04-25T18:08:48Z</dcterms:modified>
</cp:coreProperties>
</file>