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bb4ffb6e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bb4ffb6e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531bafcbf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531bafcbf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575f8edff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575f8edff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b3f21c8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b3f21c8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b3f21c81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b3f21c8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575f8edff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575f8edf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575f8edff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575f8edff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575f8edf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575f8edf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531bafcbf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531bafcbf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575f8edff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575f8edff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b4ffb6e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b4ffb6e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575f8edff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575f8edff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531bafcbf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531bafcbf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bb4ffb6e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bb4ffb6e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bb4ffb6e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bb4ffb6e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hyperlink" Target="https://www.em.com.br/app/noticia/nacional/2016/07/28/interna_nacional,788614/no-brasil-44-3-dos-domicilios-possuem-pelo-menos-um-cachorro-e-17-7.s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hyperlink" Target="http://www.youtube.com/watch?v=OI-GeJH91ZU" TargetMode="External"/><Relationship Id="rId5" Type="http://schemas.openxmlformats.org/officeDocument/2006/relationships/image" Target="../media/image2.jpg"/><Relationship Id="rId6" Type="http://schemas.openxmlformats.org/officeDocument/2006/relationships/hyperlink" Target="https://www.youtube.com/watch?v=OI-GeJH91ZU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F70B7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408350" y="1655850"/>
            <a:ext cx="6327300" cy="115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Abandono de animais</a:t>
            </a:r>
            <a:endParaRPr sz="4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262750" y="3738325"/>
            <a:ext cx="38856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Verdana"/>
                <a:ea typeface="Verdana"/>
                <a:cs typeface="Verdana"/>
                <a:sym typeface="Verdana"/>
              </a:rPr>
              <a:t>João Pedro Lobato de Pinho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Verdana"/>
                <a:ea typeface="Verdana"/>
                <a:cs typeface="Verdana"/>
                <a:sym typeface="Verdana"/>
              </a:rPr>
              <a:t>Patrick Ferreira Santos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Verdana"/>
                <a:ea typeface="Verdana"/>
                <a:cs typeface="Verdana"/>
                <a:sym typeface="Verdana"/>
              </a:rPr>
              <a:t>Samuel Spineli Rodrigues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Verdana"/>
                <a:ea typeface="Verdana"/>
                <a:cs typeface="Verdana"/>
                <a:sym typeface="Verdana"/>
              </a:rPr>
              <a:t>Sarah Luiza de Souza Magalhães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Verdana"/>
                <a:ea typeface="Verdana"/>
                <a:cs typeface="Verdana"/>
                <a:sym typeface="Verdana"/>
              </a:rPr>
              <a:t>Walker Freitas dos Santos</a:t>
            </a:r>
            <a:endParaRPr sz="20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6900" y="0"/>
            <a:ext cx="1027100" cy="10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95513" y="1053025"/>
            <a:ext cx="32751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Painel do Trello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39075"/>
            <a:ext cx="4442737" cy="260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2"/>
          <p:cNvCxnSpPr>
            <a:stCxn id="139" idx="2"/>
            <a:endCxn id="140" idx="0"/>
          </p:cNvCxnSpPr>
          <p:nvPr/>
        </p:nvCxnSpPr>
        <p:spPr>
          <a:xfrm>
            <a:off x="2533063" y="1625725"/>
            <a:ext cx="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763" y="2039075"/>
            <a:ext cx="3752824" cy="2601175"/>
          </a:xfrm>
          <a:prstGeom prst="rect">
            <a:avLst/>
          </a:prstGeom>
          <a:noFill/>
          <a:ln cap="flat" cmpd="sng" w="25400">
            <a:solidFill>
              <a:srgbClr val="FF99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43" name="Google Shape;143;p22"/>
          <p:cNvSpPr txBox="1"/>
          <p:nvPr>
            <p:ph type="title"/>
          </p:nvPr>
        </p:nvSpPr>
        <p:spPr>
          <a:xfrm>
            <a:off x="5399613" y="1053025"/>
            <a:ext cx="32751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WorkFlow </a:t>
            </a:r>
            <a:endParaRPr/>
          </a:p>
        </p:txBody>
      </p:sp>
      <p:cxnSp>
        <p:nvCxnSpPr>
          <p:cNvPr id="144" name="Google Shape;144;p22"/>
          <p:cNvCxnSpPr>
            <a:stCxn id="143" idx="2"/>
            <a:endCxn id="142" idx="0"/>
          </p:cNvCxnSpPr>
          <p:nvPr/>
        </p:nvCxnSpPr>
        <p:spPr>
          <a:xfrm>
            <a:off x="7037163" y="1625725"/>
            <a:ext cx="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2"/>
          <p:cNvSpPr txBox="1"/>
          <p:nvPr/>
        </p:nvSpPr>
        <p:spPr>
          <a:xfrm>
            <a:off x="311700" y="4640250"/>
            <a:ext cx="51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10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66975"/>
            <a:ext cx="86019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de trabalho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Funções do site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76625" y="1342200"/>
            <a:ext cx="7443000" cy="24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Contatos de ONGs e Clínicas veterinárias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Tela de cadastro e login de usuário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Mecanismo</a:t>
            </a:r>
            <a:r>
              <a:rPr lang="pt-BR">
                <a:latin typeface="Verdana"/>
                <a:ea typeface="Verdana"/>
                <a:cs typeface="Verdana"/>
                <a:sym typeface="Verdana"/>
              </a:rPr>
              <a:t> para o registro e verificação de denúncias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Aba para relatos relacionados a animais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Adicionar um animal para adoção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311700" y="4640250"/>
            <a:ext cx="34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100" y="4026000"/>
            <a:ext cx="1141900" cy="9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15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 do Software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-4728325" y="5071850"/>
            <a:ext cx="3892200" cy="23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311700" y="723125"/>
            <a:ext cx="349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Responsivo em outras plataformas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311700" y="4640250"/>
            <a:ext cx="34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12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00" y="1709857"/>
            <a:ext cx="5870418" cy="2919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243" y="513963"/>
            <a:ext cx="1892429" cy="411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2100" y="4026000"/>
            <a:ext cx="1141900" cy="9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 b="38466" l="-51249" r="105240" t="36422"/>
          <a:stretch/>
        </p:blipFill>
        <p:spPr>
          <a:xfrm>
            <a:off x="1907475" y="0"/>
            <a:ext cx="2761800" cy="63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550" y="1372510"/>
            <a:ext cx="5473424" cy="3211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0138" y="265350"/>
            <a:ext cx="1850800" cy="43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15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 do Software</a:t>
            </a:r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311700" y="4640250"/>
            <a:ext cx="34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13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02100" y="4026000"/>
            <a:ext cx="1141900" cy="9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00" y="651575"/>
            <a:ext cx="4094899" cy="41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 rotWithShape="1">
          <a:blip r:embed="rId4">
            <a:alphaModFix/>
          </a:blip>
          <a:srcRect b="22112" l="0" r="0" t="0"/>
          <a:stretch/>
        </p:blipFill>
        <p:spPr>
          <a:xfrm>
            <a:off x="6039702" y="651575"/>
            <a:ext cx="1615723" cy="414927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7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 do Software</a:t>
            </a:r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311700" y="4640250"/>
            <a:ext cx="34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14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2100" y="4026000"/>
            <a:ext cx="1141900" cy="9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253525" y="1999050"/>
            <a:ext cx="247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Verdana"/>
                <a:ea typeface="Verdana"/>
                <a:cs typeface="Verdana"/>
                <a:sym typeface="Verdana"/>
              </a:rPr>
              <a:t>Conclusão</a:t>
            </a:r>
            <a:endParaRPr sz="35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100" y="4026000"/>
            <a:ext cx="1141900" cy="9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311700" y="4640250"/>
            <a:ext cx="443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15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Agradecimentos</a:t>
            </a:r>
            <a:r>
              <a:rPr lang="pt-BR"/>
              <a:t> 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Obrigado, boa noite!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100" y="4026000"/>
            <a:ext cx="1141900" cy="9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/>
        </p:nvSpPr>
        <p:spPr>
          <a:xfrm>
            <a:off x="311700" y="4640250"/>
            <a:ext cx="443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16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3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Tópicos</a:t>
            </a:r>
            <a:r>
              <a:rPr lang="pt-BR"/>
              <a:t> 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953563"/>
            <a:ext cx="85206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Problemas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Objetivos e restrições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Produto final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Projeto de solução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ONG parceira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Metodologia de trabalho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Funções do site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Funcionamento do software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Teste do software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Responsividade em outra plataforma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Conclusão e agradecimento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11700" y="4640250"/>
            <a:ext cx="34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100" y="4026000"/>
            <a:ext cx="1141900" cy="9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07938" y="330850"/>
            <a:ext cx="8528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Problemas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181575" y="975350"/>
            <a:ext cx="28074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181575" y="4507050"/>
            <a:ext cx="6722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11700" y="4640250"/>
            <a:ext cx="34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100" y="4026000"/>
            <a:ext cx="1141900" cy="9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800" y="1211400"/>
            <a:ext cx="6048375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210800" y="863100"/>
            <a:ext cx="46773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Imagem 1: Gráfico abandono de animais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210788" y="4550700"/>
            <a:ext cx="67224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Proxima Nova"/>
                <a:ea typeface="Proxima Nova"/>
                <a:cs typeface="Proxima Nova"/>
                <a:sym typeface="Proxima Nova"/>
              </a:rPr>
              <a:t>Fonte:</a:t>
            </a:r>
            <a:r>
              <a:rPr lang="pt-BR" sz="1000" u="sng">
                <a:solidFill>
                  <a:schemeClr val="hlink"/>
                </a:solidFill>
                <a:hlinkClick r:id="rId5"/>
              </a:rPr>
              <a:t>https://www.em.com.br/app/noticia/nacional/2016/07/28/interna_nacional,788614/no-brasil-44-3-dos-domicilios-possuem-pelo-menos-um-cachorro-e-17-7.shtml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07950" y="312450"/>
            <a:ext cx="8528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Problemas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383925" y="4529250"/>
            <a:ext cx="6257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383925" y="97287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11700" y="4640250"/>
            <a:ext cx="34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100" y="4026000"/>
            <a:ext cx="1141900" cy="99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 diferenças fazem nos adaptar às necessidades. Como acordar o cachorro surdo e cego." id="91" name="Google Shape;91;p16" title="Me perguntam como acordar um cachorro surdo e ceg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7928" y="1228200"/>
            <a:ext cx="4549400" cy="34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1810975" y="879900"/>
            <a:ext cx="54033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Vídeo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 1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: Me perguntaram como acordar um cachorro surdo e cego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810975" y="4624650"/>
            <a:ext cx="67224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Proxima Nova"/>
                <a:ea typeface="Proxima Nova"/>
                <a:cs typeface="Proxima Nova"/>
                <a:sym typeface="Proxima Nova"/>
              </a:rPr>
              <a:t>Fonte:</a:t>
            </a:r>
            <a:r>
              <a:rPr lang="pt-BR" sz="1000"/>
              <a:t> </a:t>
            </a:r>
            <a:r>
              <a:rPr lang="pt-BR" sz="1100" u="sng">
                <a:solidFill>
                  <a:schemeClr val="hlink"/>
                </a:solidFill>
                <a:hlinkClick r:id="rId6"/>
              </a:rPr>
              <a:t>https://www.youtube.com/watch?v=OI-GeJH91ZU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Objetivos e restrições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Principal objetivo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 COVID-19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11700" y="4640250"/>
            <a:ext cx="34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100" y="4026000"/>
            <a:ext cx="1141900" cy="9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Produto Final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67275"/>
            <a:ext cx="7892700" cy="29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Quais são algumas das nossas finalidades?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Qual é a principal ONG parceira ?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311700" y="4640250"/>
            <a:ext cx="34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100" y="4026000"/>
            <a:ext cx="1141900" cy="9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76325" y="107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Projeto da solução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311700" y="4640250"/>
            <a:ext cx="34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100" y="4026000"/>
            <a:ext cx="1141900" cy="9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675" y="893875"/>
            <a:ext cx="7037902" cy="382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276325" y="127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Projeto da solução</a:t>
            </a:r>
            <a:r>
              <a:rPr lang="pt-BR"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311700" y="4640250"/>
            <a:ext cx="34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8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100" y="4026000"/>
            <a:ext cx="1141900" cy="9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3050" y="880550"/>
            <a:ext cx="7037901" cy="3857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276325" y="127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ONG parceira</a:t>
            </a:r>
            <a:r>
              <a:rPr lang="pt-BR"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311700" y="4640250"/>
            <a:ext cx="34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9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100" y="4026000"/>
            <a:ext cx="1141900" cy="9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92725"/>
            <a:ext cx="323035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8625" y="859475"/>
            <a:ext cx="5430373" cy="33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