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6" r:id="rId4"/>
    <p:sldId id="257" r:id="rId5"/>
    <p:sldId id="259" r:id="rId6"/>
    <p:sldId id="271" r:id="rId7"/>
    <p:sldId id="260" r:id="rId8"/>
    <p:sldId id="261" r:id="rId9"/>
    <p:sldId id="277" r:id="rId10"/>
    <p:sldId id="276" r:id="rId11"/>
    <p:sldId id="269" r:id="rId12"/>
    <p:sldId id="268" r:id="rId13"/>
    <p:sldId id="275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e Sa Vieira De Faria" initials="DDSVDF" lastIdx="1" clrIdx="0">
    <p:extLst>
      <p:ext uri="{19B8F6BF-5375-455C-9EA6-DF929625EA0E}">
        <p15:presenceInfo xmlns:p15="http://schemas.microsoft.com/office/powerpoint/2012/main" userId="David De Sa Vieira De Fa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EEEAE1"/>
    <a:srgbClr val="E8E9E8"/>
    <a:srgbClr val="7DC0DA"/>
    <a:srgbClr val="EEEEEE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Domicílios</a:t>
            </a:r>
            <a:r>
              <a:rPr lang="en-US" dirty="0"/>
              <a:t> com/</a:t>
            </a:r>
            <a:r>
              <a:rPr lang="en-US" dirty="0" err="1"/>
              <a:t>sem</a:t>
            </a:r>
            <a:r>
              <a:rPr lang="en-US" dirty="0"/>
              <a:t> animais  </a:t>
            </a:r>
          </a:p>
        </c:rich>
      </c:tx>
      <c:layout>
        <c:manualLayout>
          <c:xMode val="edge"/>
          <c:yMode val="edge"/>
          <c:x val="1.6975570361397133E-3"/>
          <c:y val="3.18021201413427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DAC-4183-A768-78020838B5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DAC-4183-A768-78020838B5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DAC-4183-A768-78020838B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com cão</c:v>
                </c:pt>
                <c:pt idx="1">
                  <c:v>com gato</c:v>
                </c:pt>
                <c:pt idx="2">
                  <c:v>sem animal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44.3</c:v>
                </c:pt>
                <c:pt idx="1">
                  <c:v>17.7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9-40AA-B320-82A064ECFF5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Cachorros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19-4785-B894-F682182102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19-4785-B894-F682182102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casa</c:v>
                </c:pt>
                <c:pt idx="1">
                  <c:v>Sem casa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1-431F-A013-372AD3DA6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Gatos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52-4E4E-A7CF-36248750E14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52-4E4E-A7CF-36248750E1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casa</c:v>
                </c:pt>
                <c:pt idx="1">
                  <c:v>Sem casa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52-4E4E-A7CF-36248750E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09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4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1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95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29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023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3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em.com.br/app/noticia/nacional/2016/07/28/interna_nacional,788614/no-brasil-44-3-dos-domicilios-possuem-pelo-menos-um-cachorro-e-17-7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45CBDDBC-5C96-4A44-9ADE-92D5ED833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Abandono de animais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4CAA5C-63B1-4E40-A2CB-E80AAA5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34" y="462448"/>
            <a:ext cx="5789132" cy="46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FFC2-2A36-45B7-A7C2-EBB3A7C2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7CF8D1-839E-4C1D-BF8E-F59C8481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5"/>
            <a:ext cx="3092117" cy="4497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• HTML 5</a:t>
            </a:r>
          </a:p>
          <a:p>
            <a:pPr>
              <a:lnSpc>
                <a:spcPct val="100000"/>
              </a:lnSpc>
            </a:pPr>
            <a:r>
              <a:rPr lang="en-US" dirty="0"/>
              <a:t>•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• CSS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• Bootstrap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• Eclipse</a:t>
            </a:r>
          </a:p>
          <a:p>
            <a:pPr>
              <a:lnSpc>
                <a:spcPct val="100000"/>
              </a:lnSpc>
            </a:pPr>
            <a:r>
              <a:rPr lang="en-US" dirty="0"/>
              <a:t>• Maven</a:t>
            </a:r>
          </a:p>
          <a:p>
            <a:pPr>
              <a:lnSpc>
                <a:spcPct val="100000"/>
              </a:lnSpc>
            </a:pPr>
            <a:r>
              <a:rPr lang="en-US" dirty="0"/>
              <a:t>• PostgreSQL</a:t>
            </a:r>
          </a:p>
          <a:p>
            <a:pPr>
              <a:lnSpc>
                <a:spcPct val="100000"/>
              </a:lnSpc>
            </a:pPr>
            <a:r>
              <a:rPr lang="en-US" dirty="0"/>
              <a:t>• Azure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• GitHub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• Visual Studio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• Vim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• Watson Assistant</a:t>
            </a:r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9F8F5FA-142F-47AC-BA02-2FC9C9BC40A5}"/>
              </a:ext>
            </a:extLst>
          </p:cNvPr>
          <p:cNvSpPr/>
          <p:nvPr/>
        </p:nvSpPr>
        <p:spPr>
          <a:xfrm>
            <a:off x="606392" y="337906"/>
            <a:ext cx="6545179" cy="5899265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DACB7D-6B2D-4A37-9986-181286EDA47D}"/>
              </a:ext>
            </a:extLst>
          </p:cNvPr>
          <p:cNvSpPr txBox="1">
            <a:spLocks/>
          </p:cNvSpPr>
          <p:nvPr/>
        </p:nvSpPr>
        <p:spPr>
          <a:xfrm>
            <a:off x="1489662" y="393202"/>
            <a:ext cx="3680139" cy="1348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/>
              <a:t>Arquitetura</a:t>
            </a:r>
            <a:r>
              <a:rPr lang="en-US" sz="2400" dirty="0"/>
              <a:t> do </a:t>
            </a:r>
            <a:r>
              <a:rPr lang="en-US" sz="2400" dirty="0" err="1"/>
              <a:t>funcionamento</a:t>
            </a:r>
            <a:endParaRPr lang="pt-BR" sz="24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1F5433F-8AC6-4670-84A4-E295E04F757B}"/>
              </a:ext>
            </a:extLst>
          </p:cNvPr>
          <p:cNvSpPr/>
          <p:nvPr/>
        </p:nvSpPr>
        <p:spPr>
          <a:xfrm>
            <a:off x="3317735" y="1820708"/>
            <a:ext cx="3673784" cy="4021827"/>
          </a:xfrm>
          <a:prstGeom prst="roundRect">
            <a:avLst/>
          </a:prstGeom>
          <a:solidFill>
            <a:srgbClr val="E8E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CF91E6F3-5FAA-406F-8BC4-69258447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34594" y="3573660"/>
            <a:ext cx="843814" cy="84381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65EA7D6-076A-4EF8-9878-E9688B59A83A}"/>
              </a:ext>
            </a:extLst>
          </p:cNvPr>
          <p:cNvSpPr/>
          <p:nvPr/>
        </p:nvSpPr>
        <p:spPr>
          <a:xfrm>
            <a:off x="981776" y="3282214"/>
            <a:ext cx="1212783" cy="1270535"/>
          </a:xfrm>
          <a:prstGeom prst="roundRect">
            <a:avLst/>
          </a:prstGeom>
          <a:solidFill>
            <a:srgbClr val="E8E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C61F74DC-F086-42AD-8E44-12700552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3410803"/>
            <a:ext cx="1041134" cy="1041134"/>
          </a:xfrm>
          <a:prstGeom prst="rect">
            <a:avLst/>
          </a:prstGeom>
        </p:spPr>
      </p:pic>
      <p:sp>
        <p:nvSpPr>
          <p:cNvPr id="52" name="Espaço Reservado para Texto 3">
            <a:extLst>
              <a:ext uri="{FF2B5EF4-FFF2-40B4-BE49-F238E27FC236}">
                <a16:creationId xmlns:a16="http://schemas.microsoft.com/office/drawing/2014/main" id="{4EDFA7F2-4094-4D16-A926-563A0316AF75}"/>
              </a:ext>
            </a:extLst>
          </p:cNvPr>
          <p:cNvSpPr txBox="1">
            <a:spLocks/>
          </p:cNvSpPr>
          <p:nvPr/>
        </p:nvSpPr>
        <p:spPr>
          <a:xfrm>
            <a:off x="886326" y="2827386"/>
            <a:ext cx="1462238" cy="74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Reposit</a:t>
            </a:r>
            <a:r>
              <a:rPr lang="pt-BR" sz="2000" dirty="0"/>
              <a:t>ó</a:t>
            </a:r>
            <a:r>
              <a:rPr lang="en-US" sz="2000" dirty="0" err="1"/>
              <a:t>rio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139250-EEBE-400F-ADBF-EE6723ECC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03" y="2052178"/>
            <a:ext cx="332468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BEFD-C46E-43EB-A564-D8F7172E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3464929" cy="711425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3F26B-A89F-4CE8-9437-A82484A0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506" y="1042472"/>
            <a:ext cx="5259174" cy="63252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Modelo entidade relacionamento - MER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1E0AC6-D885-4C4F-9999-F5BD026F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8" y="0"/>
            <a:ext cx="859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BEFD-C46E-43EB-A564-D8F7172E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3464929" cy="711425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3F26B-A89F-4CE8-9437-A82484A0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507" y="1042472"/>
            <a:ext cx="7521110" cy="863330"/>
          </a:xfrm>
        </p:spPr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Diagrama de Entidades e Relacionamentos - DER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6C5A9CB-9ACF-4528-81D6-0C65BB0B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08" y="0"/>
            <a:ext cx="9067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45CBDDBC-5C96-4A44-9ADE-92D5ED83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792" y="5863693"/>
            <a:ext cx="8045373" cy="742279"/>
          </a:xfrm>
        </p:spPr>
        <p:txBody>
          <a:bodyPr>
            <a:normAutofit/>
          </a:bodyPr>
          <a:lstStyle/>
          <a:p>
            <a:r>
              <a:rPr lang="en-US" sz="3600" dirty="0"/>
              <a:t>Agora o </a:t>
            </a:r>
            <a:r>
              <a:rPr lang="en-US" sz="3600" dirty="0" err="1"/>
              <a:t>nosso</a:t>
            </a:r>
            <a:r>
              <a:rPr lang="en-US" sz="3600" dirty="0"/>
              <a:t> site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4CAA5C-63B1-4E40-A2CB-E80AAA5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34" y="462448"/>
            <a:ext cx="5789132" cy="46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E42A97-AFBE-4077-9FC2-D433CB7A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216" y="2486871"/>
            <a:ext cx="2544819" cy="1337539"/>
          </a:xfrm>
        </p:spPr>
        <p:txBody>
          <a:bodyPr>
            <a:normAutofit/>
          </a:bodyPr>
          <a:lstStyle/>
          <a:p>
            <a:r>
              <a:rPr lang="en-US" sz="2800" dirty="0" err="1"/>
              <a:t>Obrigado</a:t>
            </a:r>
            <a:endParaRPr lang="pt-BR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D0EBDC-A9E9-41F8-B010-5161EFFF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364" y="1047685"/>
            <a:ext cx="5269891" cy="421591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94200-89C7-4218-95B0-25148A55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078" y="2204506"/>
            <a:ext cx="2303105" cy="951135"/>
          </a:xfrm>
        </p:spPr>
        <p:txBody>
          <a:bodyPr>
            <a:noAutofit/>
          </a:bodyPr>
          <a:lstStyle/>
          <a:p>
            <a:r>
              <a:rPr lang="en-US" sz="6000" dirty="0"/>
              <a:t>FIM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070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E42A97-AFBE-4077-9FC2-D433CB7A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27" y="547906"/>
            <a:ext cx="6944945" cy="1337539"/>
          </a:xfrm>
        </p:spPr>
        <p:txBody>
          <a:bodyPr>
            <a:normAutofit/>
          </a:bodyPr>
          <a:lstStyle/>
          <a:p>
            <a:r>
              <a:rPr lang="en-US" sz="7000" dirty="0" err="1"/>
              <a:t>Participantes</a:t>
            </a:r>
            <a:endParaRPr lang="pt-BR" sz="7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47C9A4-F19B-4AB8-B19C-3F738710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1053" y="4667412"/>
            <a:ext cx="5269891" cy="2120112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Segoe UI" panose="020B0502040204020203" pitchFamily="34" charset="0"/>
              </a:rPr>
              <a:t>Diego Da Silva Ferreira</a:t>
            </a: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David de </a:t>
            </a:r>
            <a:r>
              <a:rPr lang="pt-BR" b="0" i="0" dirty="0" err="1">
                <a:effectLst/>
                <a:latin typeface="Segoe UI" panose="020B0502040204020203" pitchFamily="34" charset="0"/>
              </a:rPr>
              <a:t>sá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 vieira de faria</a:t>
            </a: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João Pedro Lobato de Pinho</a:t>
            </a: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Walker Freitas dos Santos</a:t>
            </a:r>
            <a:endParaRPr lang="en-US" dirty="0"/>
          </a:p>
          <a:p>
            <a:endParaRPr lang="pt-BR" b="0" i="0" dirty="0"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D0EBDC-A9E9-41F8-B010-5161EFFF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364" y="1047685"/>
            <a:ext cx="5269891" cy="42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6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043B-61F2-402C-BAA1-6A0A761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Problema:</a:t>
            </a:r>
            <a:endParaRPr lang="pt-BR" dirty="0"/>
          </a:p>
        </p:txBody>
      </p:sp>
      <p:sp>
        <p:nvSpPr>
          <p:cNvPr id="5" name="Google Shape;81;p15">
            <a:extLst>
              <a:ext uri="{FF2B5EF4-FFF2-40B4-BE49-F238E27FC236}">
                <a16:creationId xmlns:a16="http://schemas.microsoft.com/office/drawing/2014/main" id="{28DED661-6366-410F-8D47-B5619904B81D}"/>
              </a:ext>
            </a:extLst>
          </p:cNvPr>
          <p:cNvSpPr txBox="1"/>
          <p:nvPr/>
        </p:nvSpPr>
        <p:spPr>
          <a:xfrm>
            <a:off x="3179491" y="6282385"/>
            <a:ext cx="6722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latin typeface="Proxima Nova"/>
                <a:ea typeface="Proxima Nova"/>
                <a:cs typeface="Proxima Nova"/>
                <a:sym typeface="Proxima Nova"/>
              </a:rPr>
              <a:t>Fonte:</a:t>
            </a:r>
            <a:r>
              <a:rPr lang="pt-BR" sz="1000" u="sng" dirty="0" err="1">
                <a:solidFill>
                  <a:schemeClr val="hlink"/>
                </a:solidFill>
                <a:hlinkClick r:id="rId2"/>
              </a:rPr>
              <a:t>https</a:t>
            </a:r>
            <a:r>
              <a:rPr lang="pt-BR" sz="1000" u="sng" dirty="0">
                <a:solidFill>
                  <a:schemeClr val="hlink"/>
                </a:solidFill>
                <a:hlinkClick r:id="rId2"/>
              </a:rPr>
              <a:t>://www.em.com.br/app/noticia/nacional/2016/07/28/interna_nacional,788614/no-brasil-44-3-dos-domicilios-possuem-pelo-menos-um-cachorro-e-17-7.shtml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A5F49705-B85C-4A64-B05A-1F577CC02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654736"/>
              </p:ext>
            </p:extLst>
          </p:nvPr>
        </p:nvGraphicFramePr>
        <p:xfrm>
          <a:off x="7360920" y="1611630"/>
          <a:ext cx="392049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1E375-82DA-45D3-BDB1-FCF5E7AB6777}"/>
              </a:ext>
            </a:extLst>
          </p:cNvPr>
          <p:cNvSpPr txBox="1"/>
          <p:nvPr/>
        </p:nvSpPr>
        <p:spPr>
          <a:xfrm>
            <a:off x="1261110" y="2072640"/>
            <a:ext cx="5951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effectLst/>
                <a:latin typeface="Merriweather"/>
              </a:rPr>
              <a:t>No Brasil, 44,3% dos 65 milhões de domicílios possuem pelo menos um cachorro e 17,7% ao menos um gato, de acordo com dados do Instituto Brasileiro de Geografia e Estatística (IBGE).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6946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043B-61F2-402C-BAA1-6A0A761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851267-EF31-4BC5-A2B9-36A4B4C7558D}"/>
              </a:ext>
            </a:extLst>
          </p:cNvPr>
          <p:cNvSpPr txBox="1"/>
          <p:nvPr/>
        </p:nvSpPr>
        <p:spPr>
          <a:xfrm>
            <a:off x="1234440" y="1908810"/>
            <a:ext cx="89382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28,7 milhões dos </a:t>
            </a:r>
            <a:r>
              <a:rPr lang="pt-BR" sz="2800" b="0" i="0" dirty="0">
                <a:effectLst/>
                <a:latin typeface="Merriweather"/>
              </a:rPr>
              <a:t>52,2 milhões</a:t>
            </a:r>
            <a:r>
              <a:rPr lang="pt-BR" sz="2800" dirty="0"/>
              <a:t> cachorros estão nas ruas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18,1 milhões dos 22,1 milhões gatos estão nas ruas</a:t>
            </a:r>
          </a:p>
          <a:p>
            <a:endParaRPr lang="pt-BR" dirty="0"/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9D8BB311-818D-4208-8655-04C566CC7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994939"/>
              </p:ext>
            </p:extLst>
          </p:nvPr>
        </p:nvGraphicFramePr>
        <p:xfrm>
          <a:off x="1897380" y="3314277"/>
          <a:ext cx="4296410" cy="354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3988B4C1-1FB8-4C8A-8C08-43DFB7306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973455"/>
              </p:ext>
            </p:extLst>
          </p:nvPr>
        </p:nvGraphicFramePr>
        <p:xfrm>
          <a:off x="6164580" y="3314277"/>
          <a:ext cx="4296410" cy="354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91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874517"/>
            <a:ext cx="9651549" cy="4164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Casais que desejam um animal</a:t>
            </a:r>
          </a:p>
          <a:p>
            <a:r>
              <a:rPr lang="pt-BR" sz="3000" dirty="0">
                <a:solidFill>
                  <a:schemeClr val="tx1"/>
                </a:solidFill>
              </a:rPr>
              <a:t>Adultos entre 25 a 55 anos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Pessoas que desejam colocar seus animais na adoção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Pessoas que desejam adotar um animal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Pessoas que desejam denunciar um abuso de animal</a:t>
            </a:r>
          </a:p>
          <a:p>
            <a:r>
              <a:rPr lang="pt-BR" sz="3000" dirty="0">
                <a:solidFill>
                  <a:schemeClr val="tx1"/>
                </a:solidFill>
              </a:rPr>
              <a:t>ONG</a:t>
            </a:r>
            <a:r>
              <a:rPr lang="en-US" sz="3000" dirty="0">
                <a:solidFill>
                  <a:schemeClr val="tx1"/>
                </a:solidFill>
              </a:rPr>
              <a:t>s que </a:t>
            </a:r>
            <a:r>
              <a:rPr lang="en-US" sz="3000" dirty="0" err="1">
                <a:solidFill>
                  <a:schemeClr val="tx1"/>
                </a:solidFill>
              </a:rPr>
              <a:t>desejam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uma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plataforma</a:t>
            </a:r>
            <a:r>
              <a:rPr lang="en-US" sz="3000" dirty="0">
                <a:solidFill>
                  <a:schemeClr val="tx1"/>
                </a:solidFill>
              </a:rPr>
              <a:t> para </a:t>
            </a:r>
            <a:r>
              <a:rPr lang="en-US" sz="3000" dirty="0" err="1">
                <a:solidFill>
                  <a:schemeClr val="tx1"/>
                </a:solidFill>
              </a:rPr>
              <a:t>colocar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seus</a:t>
            </a:r>
            <a:r>
              <a:rPr lang="en-US" sz="3000" dirty="0">
                <a:solidFill>
                  <a:schemeClr val="tx1"/>
                </a:solidFill>
              </a:rPr>
              <a:t> animais </a:t>
            </a:r>
            <a:r>
              <a:rPr lang="en-US" sz="3000" dirty="0" err="1">
                <a:solidFill>
                  <a:schemeClr val="tx1"/>
                </a:solidFill>
              </a:rPr>
              <a:t>na</a:t>
            </a:r>
            <a:r>
              <a:rPr lang="en-US" sz="3000" dirty="0">
                <a:solidFill>
                  <a:schemeClr val="tx1"/>
                </a:solidFill>
              </a:rPr>
              <a:t> ado</a:t>
            </a:r>
            <a:r>
              <a:rPr lang="pt-BR" sz="3000" dirty="0" err="1">
                <a:solidFill>
                  <a:schemeClr val="tx1"/>
                </a:solidFill>
              </a:rPr>
              <a:t>çã</a:t>
            </a:r>
            <a:r>
              <a:rPr lang="en-US" sz="3000" dirty="0">
                <a:solidFill>
                  <a:schemeClr val="tx1"/>
                </a:solidFill>
              </a:rPr>
              <a:t>o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Publico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34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18A0D-C1F7-440D-8D0C-1DF5E913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406949" cy="801522"/>
          </a:xfrm>
        </p:spPr>
        <p:txBody>
          <a:bodyPr/>
          <a:lstStyle/>
          <a:p>
            <a:r>
              <a:rPr lang="pt-BR" dirty="0"/>
              <a:t>Personas</a:t>
            </a:r>
            <a:r>
              <a:rPr lang="en-US" dirty="0"/>
              <a:t>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D20B76-9A35-42AF-886F-741F1951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21" y="2013101"/>
            <a:ext cx="5254007" cy="33385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BEAF99-743A-4EDF-9E32-E3989AB8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47" y="2011478"/>
            <a:ext cx="4755370" cy="33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3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874517"/>
            <a:ext cx="9114836" cy="4164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Uma </a:t>
            </a:r>
            <a:r>
              <a:rPr lang="en-US" sz="3000" dirty="0" err="1">
                <a:solidFill>
                  <a:schemeClr val="tx1"/>
                </a:solidFill>
              </a:rPr>
              <a:t>plataforma</a:t>
            </a:r>
            <a:r>
              <a:rPr lang="en-US" sz="3000" dirty="0">
                <a:solidFill>
                  <a:schemeClr val="tx1"/>
                </a:solidFill>
              </a:rPr>
              <a:t> para </a:t>
            </a:r>
            <a:r>
              <a:rPr lang="en-US" sz="3000" dirty="0" err="1">
                <a:solidFill>
                  <a:schemeClr val="tx1"/>
                </a:solidFill>
              </a:rPr>
              <a:t>ajudar</a:t>
            </a:r>
            <a:r>
              <a:rPr lang="en-US" sz="3000" dirty="0">
                <a:solidFill>
                  <a:schemeClr val="tx1"/>
                </a:solidFill>
              </a:rPr>
              <a:t> animais a </a:t>
            </a:r>
            <a:r>
              <a:rPr lang="en-US" sz="3000" dirty="0" err="1">
                <a:solidFill>
                  <a:schemeClr val="tx1"/>
                </a:solidFill>
              </a:rPr>
              <a:t>encontrar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uma</a:t>
            </a:r>
            <a:r>
              <a:rPr lang="en-US" sz="3000" dirty="0">
                <a:solidFill>
                  <a:schemeClr val="tx1"/>
                </a:solidFill>
              </a:rPr>
              <a:t> nova casa</a:t>
            </a:r>
          </a:p>
          <a:p>
            <a:r>
              <a:rPr lang="en-US" sz="3000" dirty="0">
                <a:solidFill>
                  <a:schemeClr val="tx1"/>
                </a:solidFill>
              </a:rPr>
              <a:t>Um local para </a:t>
            </a:r>
            <a:r>
              <a:rPr lang="en-US" sz="3000" dirty="0" err="1">
                <a:solidFill>
                  <a:schemeClr val="tx1"/>
                </a:solidFill>
              </a:rPr>
              <a:t>reunir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denuncias</a:t>
            </a:r>
            <a:r>
              <a:rPr lang="en-US" sz="3000" dirty="0">
                <a:solidFill>
                  <a:schemeClr val="tx1"/>
                </a:solidFill>
              </a:rPr>
              <a:t> de </a:t>
            </a:r>
            <a:r>
              <a:rPr lang="en-US" sz="3000" dirty="0" err="1">
                <a:solidFill>
                  <a:schemeClr val="tx1"/>
                </a:solidFill>
              </a:rPr>
              <a:t>abuso</a:t>
            </a:r>
            <a:r>
              <a:rPr lang="en-US" sz="3000" dirty="0">
                <a:solidFill>
                  <a:schemeClr val="tx1"/>
                </a:solidFill>
              </a:rPr>
              <a:t> de animais</a:t>
            </a:r>
          </a:p>
          <a:p>
            <a:r>
              <a:rPr lang="en-US" sz="3000" dirty="0">
                <a:solidFill>
                  <a:schemeClr val="tx1"/>
                </a:solidFill>
              </a:rPr>
              <a:t>Dar </a:t>
            </a:r>
            <a:r>
              <a:rPr lang="en-US" sz="3000" dirty="0" err="1">
                <a:solidFill>
                  <a:schemeClr val="tx1"/>
                </a:solidFill>
              </a:rPr>
              <a:t>vizualização</a:t>
            </a:r>
            <a:r>
              <a:rPr lang="en-US" sz="3000" dirty="0">
                <a:solidFill>
                  <a:schemeClr val="tx1"/>
                </a:solidFill>
              </a:rPr>
              <a:t> para </a:t>
            </a:r>
            <a:r>
              <a:rPr lang="en-US" sz="3000" dirty="0" err="1">
                <a:solidFill>
                  <a:schemeClr val="tx1"/>
                </a:solidFill>
              </a:rPr>
              <a:t>adoção</a:t>
            </a:r>
            <a:r>
              <a:rPr lang="en-US" sz="3000" dirty="0">
                <a:solidFill>
                  <a:schemeClr val="tx1"/>
                </a:solidFill>
              </a:rPr>
              <a:t> dos animais de ONGs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Objetivo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05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346918"/>
            <a:ext cx="7372560" cy="655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Adotar animais</a:t>
            </a:r>
          </a:p>
          <a:p>
            <a:r>
              <a:rPr lang="pt-BR" sz="3000" dirty="0">
                <a:solidFill>
                  <a:schemeClr val="tx1"/>
                </a:solidFill>
              </a:rPr>
              <a:t>Denunciar abusos contra animais</a:t>
            </a:r>
          </a:p>
          <a:p>
            <a:r>
              <a:rPr lang="pt-BR" sz="3000" dirty="0">
                <a:solidFill>
                  <a:schemeClr val="tx1"/>
                </a:solidFill>
              </a:rPr>
              <a:t>Compartilhamento de dicas</a:t>
            </a:r>
            <a:r>
              <a:rPr lang="en-US" sz="3000" dirty="0">
                <a:solidFill>
                  <a:schemeClr val="tx1"/>
                </a:solidFill>
              </a:rPr>
              <a:t>/</a:t>
            </a:r>
            <a:r>
              <a:rPr lang="en-US" sz="3000" dirty="0" err="1">
                <a:solidFill>
                  <a:schemeClr val="tx1"/>
                </a:solidFill>
              </a:rPr>
              <a:t>informa</a:t>
            </a:r>
            <a:r>
              <a:rPr lang="pt-BR" sz="3000" dirty="0" err="1">
                <a:solidFill>
                  <a:schemeClr val="tx1"/>
                </a:solidFill>
              </a:rPr>
              <a:t>çã</a:t>
            </a:r>
            <a:r>
              <a:rPr lang="en-US" sz="3000" dirty="0">
                <a:solidFill>
                  <a:schemeClr val="tx1"/>
                </a:solidFill>
              </a:rPr>
              <a:t>o </a:t>
            </a:r>
            <a:r>
              <a:rPr lang="en-US" sz="3000" dirty="0" err="1">
                <a:solidFill>
                  <a:schemeClr val="tx1"/>
                </a:solidFill>
              </a:rPr>
              <a:t>sobre</a:t>
            </a:r>
            <a:r>
              <a:rPr lang="en-US" sz="3000" dirty="0">
                <a:solidFill>
                  <a:schemeClr val="tx1"/>
                </a:solidFill>
              </a:rPr>
              <a:t> pets</a:t>
            </a:r>
          </a:p>
          <a:p>
            <a:endParaRPr lang="pt-BR" sz="3000" dirty="0">
              <a:solidFill>
                <a:schemeClr val="tx1"/>
              </a:solidFill>
            </a:endParaRPr>
          </a:p>
          <a:p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Requisitos funcionais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9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A202C3C-32F2-4B0B-A753-365D48692B24}"/>
              </a:ext>
            </a:extLst>
          </p:cNvPr>
          <p:cNvSpPr/>
          <p:nvPr/>
        </p:nvSpPr>
        <p:spPr>
          <a:xfrm>
            <a:off x="1173347" y="428879"/>
            <a:ext cx="10438726" cy="600429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646589-A0F2-44F9-9E58-DD00E535EC24}"/>
              </a:ext>
            </a:extLst>
          </p:cNvPr>
          <p:cNvSpPr txBox="1">
            <a:spLocks/>
          </p:cNvSpPr>
          <p:nvPr/>
        </p:nvSpPr>
        <p:spPr>
          <a:xfrm>
            <a:off x="4411452" y="459032"/>
            <a:ext cx="3865692" cy="514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Fluxograma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C187E2-E98A-4704-8AC9-B2D5AED4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20" y="988639"/>
            <a:ext cx="9030712" cy="51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631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276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Gill Sans MT</vt:lpstr>
      <vt:lpstr>Impact</vt:lpstr>
      <vt:lpstr>Merriweather</vt:lpstr>
      <vt:lpstr>Proxima Nova</vt:lpstr>
      <vt:lpstr>Segoe UI</vt:lpstr>
      <vt:lpstr>Verdana</vt:lpstr>
      <vt:lpstr>Selo</vt:lpstr>
      <vt:lpstr>Apresentação do PowerPoint</vt:lpstr>
      <vt:lpstr>Participantes</vt:lpstr>
      <vt:lpstr>Problema:</vt:lpstr>
      <vt:lpstr>Problema:</vt:lpstr>
      <vt:lpstr>Apresentação do PowerPoint</vt:lpstr>
      <vt:lpstr>Personas:</vt:lpstr>
      <vt:lpstr>Apresentação do PowerPoint</vt:lpstr>
      <vt:lpstr>Apresentação do PowerPoint</vt:lpstr>
      <vt:lpstr>Apresentação do PowerPoint</vt:lpstr>
      <vt:lpstr>Tecnologias utilizadas</vt:lpstr>
      <vt:lpstr>Back-End:</vt:lpstr>
      <vt:lpstr>Back-End: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Abandono de animais</dc:title>
  <dc:creator>David De Sa Vieira De Faria</dc:creator>
  <cp:lastModifiedBy>David Faria</cp:lastModifiedBy>
  <cp:revision>36</cp:revision>
  <dcterms:created xsi:type="dcterms:W3CDTF">2020-10-18T21:14:29Z</dcterms:created>
  <dcterms:modified xsi:type="dcterms:W3CDTF">2020-11-30T16:59:15Z</dcterms:modified>
</cp:coreProperties>
</file>